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*   **Slide Title:** Artificial Intelligence: Transforming the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  **Subtitle:** Exploring the Concepts, Applications, and Future of AI</a:t>
            </a:r>
          </a:p>
          <a:p>
            <a:r>
              <a:t>*   **Your Name/Team Name**</a:t>
            </a:r>
          </a:p>
          <a:p>
            <a:r>
              <a:t>*   **Date**</a:t>
            </a:r>
          </a:p>
          <a:p>
            <a:r>
              <a:t>*   **(Optional: A visually engaging AI-related image or logo)**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*   **Slide Title:** Questions &amp; 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  **Bullet Points:**</a:t>
            </a:r>
          </a:p>
          <a:p>
            <a:r>
              <a:t>    *   Open the floor for questions from the audience.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*   **Slide Title:** Thank You &amp;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  **Bullet Points:**</a:t>
            </a:r>
          </a:p>
          <a:p>
            <a:r>
              <a:t>    *   Thank you for your time and attention.</a:t>
            </a:r>
          </a:p>
          <a:p>
            <a:r>
              <a:t>    *   List of key sources and references used in the presentation (books, articles, websites).</a:t>
            </a:r>
          </a:p>
          <a:p>
            <a:r>
              <a:t>    *   Contact Information (Optional).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*   **Slide Title:** What is Artificial Intelligence?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  **Bullet Points:**</a:t>
            </a:r>
          </a:p>
          <a:p>
            <a:r>
              <a:t>    *   Defining AI: Intelligence exhibited by machines.</a:t>
            </a:r>
          </a:p>
          <a:p>
            <a:r>
              <a:t>    *   Key Goals of AI: Mimicking, simulating, and exceeding human intelligence.</a:t>
            </a:r>
          </a:p>
          <a:p>
            <a:r>
              <a:t>    *   Core Disciplines Involved: Computer Science, Mathematics, Philosophy, Neuroscience, etc.</a:t>
            </a:r>
          </a:p>
          <a:p>
            <a:r>
              <a:t>    *   Distinguishing between AI and other forms of automation.</a:t>
            </a:r>
          </a:p>
          <a:p>
            <a:r>
              <a:t>    *   **(Optional: A simple, clear diagram illustrating the AI field.)**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*   **Slide Title:** The Spectrum of AI: Different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  **Bullet Points:**</a:t>
            </a:r>
          </a:p>
          <a:p>
            <a:r>
              <a:t>    *   **Based on Capabilities:**</a:t>
            </a:r>
          </a:p>
          <a:p>
            <a:r>
              <a:t>        *   Narrow or Weak AI (ANI): Designed for specific tasks (e.g., spam filtering, chess playing).</a:t>
            </a:r>
          </a:p>
          <a:p>
            <a:r>
              <a:t>        *   General or Strong AI (AGI): Human-level intelligence; capable of understanding, learning, and applying knowledge across diverse domains.</a:t>
            </a:r>
          </a:p>
          <a:p>
            <a:r>
              <a:t>        *   Super AI (ASI): Exceeds human intelligence in all aspects.</a:t>
            </a:r>
          </a:p>
          <a:p>
            <a:r>
              <a:t>    *   **Based on Functionality:**</a:t>
            </a:r>
          </a:p>
          <a:p>
            <a:r>
              <a:t>        *   Reactive Machines: Respond to current situations only (e.g., Deep Blue).</a:t>
            </a:r>
          </a:p>
          <a:p>
            <a:r>
              <a:t>        *   Limited Memory: Uses past experience to inform future decisions (e.g., self-driving cars).</a:t>
            </a:r>
          </a:p>
          <a:p>
            <a:r>
              <a:t>        *   Theory of Mind: Understands and anticipates emotions, beliefs, and intentions (still under development).</a:t>
            </a:r>
          </a:p>
          <a:p>
            <a:r>
              <a:t>        *   Self-Aware: Has its own consciousness and emotions (hypothetical).</a:t>
            </a:r>
          </a:p>
          <a:p>
            <a:r>
              <a:t>    *   **(Optional: Visual examples of each type of AI.)**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*   **Slide Title:** Under the Hood: Core AI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  **Bullet Points:**</a:t>
            </a:r>
          </a:p>
          <a:p>
            <a:r>
              <a:t>    *   **Machine Learning (ML):**</a:t>
            </a:r>
          </a:p>
          <a:p>
            <a:r>
              <a:t>        *   Definition: Algorithms that learn from data without explicit programming.</a:t>
            </a:r>
          </a:p>
          <a:p>
            <a:r>
              <a:t>        *   Types of ML: Supervised, Unsupervised, Reinforcement Learning.</a:t>
            </a:r>
          </a:p>
          <a:p>
            <a:r>
              <a:t>        *   Examples: Image recognition, fraud detection, recommendation systems.</a:t>
            </a:r>
          </a:p>
          <a:p>
            <a:r>
              <a:t>    *   **Deep Learning (DL):**</a:t>
            </a:r>
          </a:p>
          <a:p>
            <a:r>
              <a:t>        *   Definition: A subfield of ML using artificial neural networks with multiple layers.</a:t>
            </a:r>
          </a:p>
          <a:p>
            <a:r>
              <a:t>        *   Applications: Natural Language Processing (NLP), computer vision, speech recognition.</a:t>
            </a:r>
          </a:p>
          <a:p>
            <a:r>
              <a:t>    *   **Natural Language Processing (NLP):**</a:t>
            </a:r>
          </a:p>
          <a:p>
            <a:r>
              <a:t>        *   Definition: Enabling computers to understand and process human language.</a:t>
            </a:r>
          </a:p>
          <a:p>
            <a:r>
              <a:t>        *   Examples: Chatbots, machine translation, sentiment analysis.</a:t>
            </a:r>
          </a:p>
          <a:p>
            <a:r>
              <a:t>    *   **Computer Vision:**</a:t>
            </a:r>
          </a:p>
          <a:p>
            <a:r>
              <a:t>        *   Definition: Enabling computers to "see" and interpret images and videos.</a:t>
            </a:r>
          </a:p>
          <a:p>
            <a:r>
              <a:t>        *   Examples: Facial recognition, object detection, medical image analysis.</a:t>
            </a:r>
          </a:p>
          <a:p>
            <a:r>
              <a:t>    *   **(Optional: Diagrams or visual explanations of each technology.)**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*   **Slide Title:** AI in Action: Transforming Industries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  **Bullet Points:**</a:t>
            </a:r>
          </a:p>
          <a:p>
            <a:r>
              <a:t>    *   **Healthcare:**</a:t>
            </a:r>
          </a:p>
          <a:p>
            <a:r>
              <a:t>        *   Diagnosis and treatment planning.</a:t>
            </a:r>
          </a:p>
          <a:p>
            <a:r>
              <a:t>        *   Drug discovery and development.</a:t>
            </a:r>
          </a:p>
          <a:p>
            <a:r>
              <a:t>        *   Personalized medicine.</a:t>
            </a:r>
          </a:p>
          <a:p>
            <a:r>
              <a:t>    *   **Finance:**</a:t>
            </a:r>
          </a:p>
          <a:p>
            <a:r>
              <a:t>        *   Fraud detection.</a:t>
            </a:r>
          </a:p>
          <a:p>
            <a:r>
              <a:t>        *   Algorithmic trading.</a:t>
            </a:r>
          </a:p>
          <a:p>
            <a:r>
              <a:t>        *   Risk management.</a:t>
            </a:r>
          </a:p>
          <a:p>
            <a:r>
              <a:t>    *   **Manufacturing:**</a:t>
            </a:r>
          </a:p>
          <a:p>
            <a:r>
              <a:t>        *   Robotics and automation.</a:t>
            </a:r>
          </a:p>
          <a:p>
            <a:r>
              <a:t>        *   Predictive maintenance.</a:t>
            </a:r>
          </a:p>
          <a:p>
            <a:r>
              <a:t>        *   Quality control.</a:t>
            </a:r>
          </a:p>
          <a:p>
            <a:r>
              <a:t>    *   **Transportation:**</a:t>
            </a:r>
          </a:p>
          <a:p>
            <a:r>
              <a:t>        *   Self-driving cars and trucks.</a:t>
            </a:r>
          </a:p>
          <a:p>
            <a:r>
              <a:t>        *   Traffic optimization.</a:t>
            </a:r>
          </a:p>
          <a:p>
            <a:r>
              <a:t>        *   Logistics and supply chain management.</a:t>
            </a:r>
          </a:p>
          <a:p>
            <a:r>
              <a:t>    *   **Retail:**</a:t>
            </a:r>
          </a:p>
          <a:p>
            <a:r>
              <a:t>        *   Personalized recommendations.</a:t>
            </a:r>
          </a:p>
          <a:p>
            <a:r>
              <a:t>        *   Inventory management.</a:t>
            </a:r>
          </a:p>
          <a:p>
            <a:r>
              <a:t>        *   Chatbots for customer service.</a:t>
            </a:r>
          </a:p>
          <a:p>
            <a:r>
              <a:t>    *   **(Optional: Industry-specific visuals illustrating AI applications.)**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*   **Slide Title:** The Advantages of Embracing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  **Bullet Points:**</a:t>
            </a:r>
          </a:p>
          <a:p>
            <a:r>
              <a:t>    *   Increased Efficiency and Productivity.</a:t>
            </a:r>
          </a:p>
          <a:p>
            <a:r>
              <a:t>    *   Improved Accuracy and Precision.</a:t>
            </a:r>
          </a:p>
          <a:p>
            <a:r>
              <a:t>    *   Automation of Repetitive Tasks.</a:t>
            </a:r>
          </a:p>
          <a:p>
            <a:r>
              <a:t>    *   Enhanced Decision-Making.</a:t>
            </a:r>
          </a:p>
          <a:p>
            <a:r>
              <a:t>    *   Cost Reduction.</a:t>
            </a:r>
          </a:p>
          <a:p>
            <a:r>
              <a:t>    *   Improved Customer Experience.</a:t>
            </a:r>
          </a:p>
          <a:p>
            <a:r>
              <a:t>    *   Creation of New Products and Services.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*   **Slide Title:** Navigating the Complexities: Challenges and Ethical Implications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  **Bullet Points:**</a:t>
            </a:r>
          </a:p>
          <a:p>
            <a:r>
              <a:t>    *   **Data Bias:**  AI systems are only as good as the data they are trained on.</a:t>
            </a:r>
          </a:p>
          <a:p>
            <a:r>
              <a:t>    *   **Job Displacement:** Potential for automation to displace human workers.</a:t>
            </a:r>
          </a:p>
          <a:p>
            <a:r>
              <a:t>    *   **Privacy Concerns:**  Collection and use of personal data.</a:t>
            </a:r>
          </a:p>
          <a:p>
            <a:r>
              <a:t>    *   **Security Risks:**  Vulnerability to hacking and misuse.</a:t>
            </a:r>
          </a:p>
          <a:p>
            <a:r>
              <a:t>    *   **Autonomous Weapons:**  Ethical dilemmas of lethal autonomous weapons systems (LAWS).</a:t>
            </a:r>
          </a:p>
          <a:p>
            <a:r>
              <a:t>    *   **Transparency and Explainability:**  The "black box" problem of understanding how AI systems make decisions.</a:t>
            </a:r>
          </a:p>
          <a:p>
            <a:r>
              <a:t>    *   **Need for Ethical Guidelines and Regulations.**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*   **Slide Title:** Looking Ahead: The Future of 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  **Bullet Points:**</a:t>
            </a:r>
          </a:p>
          <a:p>
            <a:r>
              <a:t>    *   Continued advancements in machine learning and deep learning.</a:t>
            </a:r>
          </a:p>
          <a:p>
            <a:r>
              <a:t>    *   Increased integration of AI into everyday life.</a:t>
            </a:r>
          </a:p>
          <a:p>
            <a:r>
              <a:t>    *   Development of more sophisticated AI systems with human-like intelligence.</a:t>
            </a:r>
          </a:p>
          <a:p>
            <a:r>
              <a:t>    *   Potential for AI to solve some of the world's most pressing problems.</a:t>
            </a:r>
          </a:p>
          <a:p>
            <a:r>
              <a:t>    *   Importance of responsible AI development and deployment.</a:t>
            </a:r>
          </a:p>
          <a:p>
            <a:r>
              <a:t>    *   **(Optional: Speculative predictions about the future impact of AI.)**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*   **Slide Title:** Conclusion: The Power and Potential of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  **Bullet Points:**</a:t>
            </a:r>
          </a:p>
          <a:p>
            <a:r>
              <a:t>    *   Recap of key concepts and applications.</a:t>
            </a:r>
          </a:p>
          <a:p>
            <a:r>
              <a:t>    *   Emphasis on the transformative potential of AI.</a:t>
            </a:r>
          </a:p>
          <a:p>
            <a:r>
              <a:t>    *   Call to action: Encouraging further exploration and responsible development of AI.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