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Welcome to the Smart Presentation Generator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Revolutionizing presentation creation with AI.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the Smart Presentation Generator?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AI-powered platform for creating presentations</a:t>
            </a:r>
          </a:p>
          <a:p>
            <a:r>
              <a:t>- Uses natural language processing and machine learning</a:t>
            </a:r>
          </a:p>
          <a:p>
            <a:r>
              <a:t>- Generates relevant content and appealing designs</a:t>
            </a:r>
          </a:p>
          <a:p>
            <a:r>
              <a:t>- Supports multiple languages and styles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Features: Content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Topic Analysis: Understands core themes</a:t>
            </a:r>
          </a:p>
          <a:p>
            <a:r>
              <a:t>- Content Suggestion: Generates relevant content</a:t>
            </a:r>
          </a:p>
          <a:p>
            <a:r>
              <a:t>- Data Integration: Incorporates external data</a:t>
            </a:r>
          </a:p>
          <a:p>
            <a:r>
              <a:t>- Citation Assistance: Adds sources automatically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Features: Design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Smart Layout: Visually appealing slides</a:t>
            </a:r>
          </a:p>
          <a:p>
            <a:r>
              <a:t>- Theme Selection: Professional design themes</a:t>
            </a:r>
          </a:p>
          <a:p>
            <a:r>
              <a:t>- Image Suggestion: Recommends relevant graphics</a:t>
            </a:r>
          </a:p>
          <a:p>
            <a:r>
              <a:t>- Font Pairing: Selects complementary fonts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Benefits: Time Savings,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- 75% reduction in presentation creation time</a:t>
            </a:r>
          </a:p>
          <a:p>
            <a:r>
              <a:t>- Improved engagement (20% increase)</a:t>
            </a:r>
          </a:p>
          <a:p>
            <a:r>
              <a:t>- Consistent branding and design</a:t>
            </a:r>
          </a:p>
          <a:p>
            <a:r>
              <a:t>- Focus more on storytelling and delivery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Pricing and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Free: Limited features</a:t>
            </a:r>
          </a:p>
          <a:p>
            <a:r>
              <a:t>- Basic ($19/month): Unlimited presentations, standard templates</a:t>
            </a:r>
          </a:p>
          <a:p>
            <a:r>
              <a:t>- Pro ($49/month): Premium templates, advanced features</a:t>
            </a:r>
          </a:p>
          <a:p>
            <a:r>
              <a:t>- Enterprise: Custom pricing, dedicated support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Started Today!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Sign up for a free trial</a:t>
            </a:r>
          </a:p>
          <a:p>
            <a:r>
              <a:t>- Follow us for updates and tips</a:t>
            </a:r>
          </a:p>
          <a:p>
            <a:r>
              <a:t>- Contact us for a personalized demo</a:t>
            </a:r>
          </a:p>
          <a:p>
            <a:r>
              <a:t>- Transform your presentations with AI!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