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2B4AD-B2C0-48CB-A69D-177431786334}" v="2378" dt="2022-12-07T15:05:16.585"/>
    <p1510:client id="{69D4B382-E1E4-4776-9A4C-6AA44AA76386}" v="163" dt="2022-11-29T18:56:23.801"/>
    <p1510:client id="{7FDE338B-79C3-42D9-A3E3-9E92265CA7D7}" v="434" dt="2022-11-29T22:24:24.626"/>
    <p1510:client id="{A21FEB41-D180-4912-A2C0-27EE3B0B22F6}" v="195" dt="2022-11-29T23:04:07.388"/>
    <p1510:client id="{BC518734-5D8A-4DD0-A7D1-A808C82CD6AC}" v="2" dt="2022-11-29T12:33:06.621"/>
    <p1510:client id="{C8957D11-E876-4A73-9A8B-3FBD2247C4C4}" v="88" dt="2022-11-29T17:12:03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rett White" userId="3598a227baff83eb" providerId="LiveId" clId="{BC518734-5D8A-4DD0-A7D1-A808C82CD6AC}"/>
    <pc:docChg chg="custSel addSld modSld">
      <pc:chgData name="Garrett White" userId="3598a227baff83eb" providerId="LiveId" clId="{BC518734-5D8A-4DD0-A7D1-A808C82CD6AC}" dt="2022-11-29T12:38:16.062" v="770" actId="20577"/>
      <pc:docMkLst>
        <pc:docMk/>
      </pc:docMkLst>
      <pc:sldChg chg="addSp modSp new mod">
        <pc:chgData name="Garrett White" userId="3598a227baff83eb" providerId="LiveId" clId="{BC518734-5D8A-4DD0-A7D1-A808C82CD6AC}" dt="2022-11-29T12:38:16.062" v="770" actId="20577"/>
        <pc:sldMkLst>
          <pc:docMk/>
          <pc:sldMk cId="1273156724" sldId="258"/>
        </pc:sldMkLst>
        <pc:graphicFrameChg chg="add mod modGraphic">
          <ac:chgData name="Garrett White" userId="3598a227baff83eb" providerId="LiveId" clId="{BC518734-5D8A-4DD0-A7D1-A808C82CD6AC}" dt="2022-11-29T12:38:16.062" v="770" actId="20577"/>
          <ac:graphicFrameMkLst>
            <pc:docMk/>
            <pc:sldMk cId="1273156724" sldId="258"/>
            <ac:graphicFrameMk id="2" creationId="{BBDBEA4A-A3B1-0DB9-9858-FD2671861ACD}"/>
          </ac:graphicFrameMkLst>
        </pc:graphicFrameChg>
      </pc:sldChg>
    </pc:docChg>
  </pc:docChgLst>
  <pc:docChgLst>
    <pc:chgData name="Caitlyn Christopher" userId="D11S+ZIgO20g2CzgzCO3deQrWMn2JHaDRd9zuwL9q3I=" providerId="None" clId="Web-{69D4B382-E1E4-4776-9A4C-6AA44AA76386}"/>
    <pc:docChg chg="modSld">
      <pc:chgData name="Caitlyn Christopher" userId="D11S+ZIgO20g2CzgzCO3deQrWMn2JHaDRd9zuwL9q3I=" providerId="None" clId="Web-{69D4B382-E1E4-4776-9A4C-6AA44AA76386}" dt="2022-11-29T18:56:23.707" v="81" actId="1076"/>
      <pc:docMkLst>
        <pc:docMk/>
      </pc:docMkLst>
      <pc:sldChg chg="modSp">
        <pc:chgData name="Caitlyn Christopher" userId="D11S+ZIgO20g2CzgzCO3deQrWMn2JHaDRd9zuwL9q3I=" providerId="None" clId="Web-{69D4B382-E1E4-4776-9A4C-6AA44AA76386}" dt="2022-11-29T18:56:23.707" v="81" actId="1076"/>
        <pc:sldMkLst>
          <pc:docMk/>
          <pc:sldMk cId="3517001508" sldId="256"/>
        </pc:sldMkLst>
        <pc:spChg chg="mod">
          <ac:chgData name="Caitlyn Christopher" userId="D11S+ZIgO20g2CzgzCO3deQrWMn2JHaDRd9zuwL9q3I=" providerId="None" clId="Web-{69D4B382-E1E4-4776-9A4C-6AA44AA76386}" dt="2022-11-29T18:56:23.707" v="81" actId="1076"/>
          <ac:spMkLst>
            <pc:docMk/>
            <pc:sldMk cId="3517001508" sldId="256"/>
            <ac:spMk id="4" creationId="{C65F1295-F53F-E1DB-2503-641DE0CCEDB8}"/>
          </ac:spMkLst>
        </pc:spChg>
      </pc:sldChg>
      <pc:sldChg chg="modSp">
        <pc:chgData name="Caitlyn Christopher" userId="D11S+ZIgO20g2CzgzCO3deQrWMn2JHaDRd9zuwL9q3I=" providerId="None" clId="Web-{69D4B382-E1E4-4776-9A4C-6AA44AA76386}" dt="2022-11-29T17:12:39.377" v="78" actId="20577"/>
        <pc:sldMkLst>
          <pc:docMk/>
          <pc:sldMk cId="756380927" sldId="257"/>
        </pc:sldMkLst>
        <pc:spChg chg="mod">
          <ac:chgData name="Caitlyn Christopher" userId="D11S+ZIgO20g2CzgzCO3deQrWMn2JHaDRd9zuwL9q3I=" providerId="None" clId="Web-{69D4B382-E1E4-4776-9A4C-6AA44AA76386}" dt="2022-11-29T17:12:17.720" v="64" actId="20577"/>
          <ac:spMkLst>
            <pc:docMk/>
            <pc:sldMk cId="756380927" sldId="257"/>
            <ac:spMk id="3" creationId="{A0368277-924F-DAB5-7871-E62339E414CD}"/>
          </ac:spMkLst>
        </pc:spChg>
        <pc:spChg chg="mod">
          <ac:chgData name="Caitlyn Christopher" userId="D11S+ZIgO20g2CzgzCO3deQrWMn2JHaDRd9zuwL9q3I=" providerId="None" clId="Web-{69D4B382-E1E4-4776-9A4C-6AA44AA76386}" dt="2022-11-29T17:12:02.501" v="59" actId="20577"/>
          <ac:spMkLst>
            <pc:docMk/>
            <pc:sldMk cId="756380927" sldId="257"/>
            <ac:spMk id="7" creationId="{84B79FB5-9268-F129-D8A6-F775EF15F390}"/>
          </ac:spMkLst>
        </pc:spChg>
        <pc:spChg chg="mod">
          <ac:chgData name="Caitlyn Christopher" userId="D11S+ZIgO20g2CzgzCO3deQrWMn2JHaDRd9zuwL9q3I=" providerId="None" clId="Web-{69D4B382-E1E4-4776-9A4C-6AA44AA76386}" dt="2022-11-29T17:12:39.377" v="78" actId="20577"/>
          <ac:spMkLst>
            <pc:docMk/>
            <pc:sldMk cId="756380927" sldId="257"/>
            <ac:spMk id="9" creationId="{745F1975-B323-C3DB-238A-688FD688925E}"/>
          </ac:spMkLst>
        </pc:spChg>
      </pc:sldChg>
      <pc:sldChg chg="modSp">
        <pc:chgData name="Caitlyn Christopher" userId="D11S+ZIgO20g2CzgzCO3deQrWMn2JHaDRd9zuwL9q3I=" providerId="None" clId="Web-{69D4B382-E1E4-4776-9A4C-6AA44AA76386}" dt="2022-11-29T17:11:15.234" v="3"/>
        <pc:sldMkLst>
          <pc:docMk/>
          <pc:sldMk cId="1273156724" sldId="258"/>
        </pc:sldMkLst>
        <pc:graphicFrameChg chg="mod modGraphic">
          <ac:chgData name="Caitlyn Christopher" userId="D11S+ZIgO20g2CzgzCO3deQrWMn2JHaDRd9zuwL9q3I=" providerId="None" clId="Web-{69D4B382-E1E4-4776-9A4C-6AA44AA76386}" dt="2022-11-29T17:11:15.234" v="3"/>
          <ac:graphicFrameMkLst>
            <pc:docMk/>
            <pc:sldMk cId="1273156724" sldId="258"/>
            <ac:graphicFrameMk id="2" creationId="{BBDBEA4A-A3B1-0DB9-9858-FD2671861ACD}"/>
          </ac:graphicFrameMkLst>
        </pc:graphicFrameChg>
      </pc:sldChg>
    </pc:docChg>
  </pc:docChgLst>
  <pc:docChgLst>
    <pc:chgData name="Caitlyn Christopher" userId="D11S+ZIgO20g2CzgzCO3deQrWMn2JHaDRd9zuwL9q3I=" providerId="None" clId="Web-{A21FEB41-D180-4912-A2C0-27EE3B0B22F6}"/>
    <pc:docChg chg="modSld">
      <pc:chgData name="Caitlyn Christopher" userId="D11S+ZIgO20g2CzgzCO3deQrWMn2JHaDRd9zuwL9q3I=" providerId="None" clId="Web-{A21FEB41-D180-4912-A2C0-27EE3B0B22F6}" dt="2022-11-29T23:04:06.559" v="126" actId="20577"/>
      <pc:docMkLst>
        <pc:docMk/>
      </pc:docMkLst>
      <pc:sldChg chg="modSp">
        <pc:chgData name="Caitlyn Christopher" userId="D11S+ZIgO20g2CzgzCO3deQrWMn2JHaDRd9zuwL9q3I=" providerId="None" clId="Web-{A21FEB41-D180-4912-A2C0-27EE3B0B22F6}" dt="2022-11-29T23:02:31.010" v="114" actId="20577"/>
        <pc:sldMkLst>
          <pc:docMk/>
          <pc:sldMk cId="756380927" sldId="257"/>
        </pc:sldMkLst>
        <pc:spChg chg="mod">
          <ac:chgData name="Caitlyn Christopher" userId="D11S+ZIgO20g2CzgzCO3deQrWMn2JHaDRd9zuwL9q3I=" providerId="None" clId="Web-{A21FEB41-D180-4912-A2C0-27EE3B0B22F6}" dt="2022-11-29T22:52:38.337" v="103" actId="20577"/>
          <ac:spMkLst>
            <pc:docMk/>
            <pc:sldMk cId="756380927" sldId="257"/>
            <ac:spMk id="3" creationId="{A0368277-924F-DAB5-7871-E62339E414CD}"/>
          </ac:spMkLst>
        </pc:spChg>
        <pc:spChg chg="mod">
          <ac:chgData name="Caitlyn Christopher" userId="D11S+ZIgO20g2CzgzCO3deQrWMn2JHaDRd9zuwL9q3I=" providerId="None" clId="Web-{A21FEB41-D180-4912-A2C0-27EE3B0B22F6}" dt="2022-11-29T23:02:10.822" v="107" actId="20577"/>
          <ac:spMkLst>
            <pc:docMk/>
            <pc:sldMk cId="756380927" sldId="257"/>
            <ac:spMk id="7" creationId="{84B79FB5-9268-F129-D8A6-F775EF15F390}"/>
          </ac:spMkLst>
        </pc:spChg>
        <pc:spChg chg="mod">
          <ac:chgData name="Caitlyn Christopher" userId="D11S+ZIgO20g2CzgzCO3deQrWMn2JHaDRd9zuwL9q3I=" providerId="None" clId="Web-{A21FEB41-D180-4912-A2C0-27EE3B0B22F6}" dt="2022-11-29T23:02:31.010" v="114" actId="20577"/>
          <ac:spMkLst>
            <pc:docMk/>
            <pc:sldMk cId="756380927" sldId="257"/>
            <ac:spMk id="11" creationId="{C2204EDA-9431-BF6E-F6A6-38D95CBBBE90}"/>
          </ac:spMkLst>
        </pc:spChg>
      </pc:sldChg>
      <pc:sldChg chg="modSp">
        <pc:chgData name="Caitlyn Christopher" userId="D11S+ZIgO20g2CzgzCO3deQrWMn2JHaDRd9zuwL9q3I=" providerId="None" clId="Web-{A21FEB41-D180-4912-A2C0-27EE3B0B22F6}" dt="2022-11-29T22:39:52.800" v="85"/>
        <pc:sldMkLst>
          <pc:docMk/>
          <pc:sldMk cId="1273156724" sldId="258"/>
        </pc:sldMkLst>
        <pc:graphicFrameChg chg="mod modGraphic">
          <ac:chgData name="Caitlyn Christopher" userId="D11S+ZIgO20g2CzgzCO3deQrWMn2JHaDRd9zuwL9q3I=" providerId="None" clId="Web-{A21FEB41-D180-4912-A2C0-27EE3B0B22F6}" dt="2022-11-29T22:39:52.800" v="85"/>
          <ac:graphicFrameMkLst>
            <pc:docMk/>
            <pc:sldMk cId="1273156724" sldId="258"/>
            <ac:graphicFrameMk id="2" creationId="{BBDBEA4A-A3B1-0DB9-9858-FD2671861ACD}"/>
          </ac:graphicFrameMkLst>
        </pc:graphicFrameChg>
      </pc:sldChg>
      <pc:sldChg chg="modSp">
        <pc:chgData name="Caitlyn Christopher" userId="D11S+ZIgO20g2CzgzCO3deQrWMn2JHaDRd9zuwL9q3I=" providerId="None" clId="Web-{A21FEB41-D180-4912-A2C0-27EE3B0B22F6}" dt="2022-11-29T23:04:06.559" v="126" actId="20577"/>
        <pc:sldMkLst>
          <pc:docMk/>
          <pc:sldMk cId="966433687" sldId="259"/>
        </pc:sldMkLst>
        <pc:spChg chg="mod">
          <ac:chgData name="Caitlyn Christopher" userId="D11S+ZIgO20g2CzgzCO3deQrWMn2JHaDRd9zuwL9q3I=" providerId="None" clId="Web-{A21FEB41-D180-4912-A2C0-27EE3B0B22F6}" dt="2022-11-29T23:04:06.559" v="126" actId="20577"/>
          <ac:spMkLst>
            <pc:docMk/>
            <pc:sldMk cId="966433687" sldId="259"/>
            <ac:spMk id="5" creationId="{80F4D295-5AC1-9E91-73DE-1B61AE3CF5E1}"/>
          </ac:spMkLst>
        </pc:spChg>
        <pc:cxnChg chg="mod">
          <ac:chgData name="Caitlyn Christopher" userId="D11S+ZIgO20g2CzgzCO3deQrWMn2JHaDRd9zuwL9q3I=" providerId="None" clId="Web-{A21FEB41-D180-4912-A2C0-27EE3B0B22F6}" dt="2022-11-29T22:31:11.395" v="22" actId="1076"/>
          <ac:cxnSpMkLst>
            <pc:docMk/>
            <pc:sldMk cId="966433687" sldId="259"/>
            <ac:cxnSpMk id="7" creationId="{3CC22928-F49A-3302-4917-5353EED44D3F}"/>
          </ac:cxnSpMkLst>
        </pc:cxnChg>
      </pc:sldChg>
    </pc:docChg>
  </pc:docChgLst>
  <pc:docChgLst>
    <pc:chgData name="Caitlyn Christopher" clId="Web-{C8957D11-E876-4A73-9A8B-3FBD2247C4C4}"/>
    <pc:docChg chg="modSld">
      <pc:chgData name="Caitlyn Christopher" userId="" providerId="" clId="Web-{C8957D11-E876-4A73-9A8B-3FBD2247C4C4}" dt="2022-11-29T17:07:52.383" v="35" actId="20577"/>
      <pc:docMkLst>
        <pc:docMk/>
      </pc:docMkLst>
      <pc:sldChg chg="modSp">
        <pc:chgData name="Caitlyn Christopher" userId="" providerId="" clId="Web-{C8957D11-E876-4A73-9A8B-3FBD2247C4C4}" dt="2022-11-29T17:07:06.225" v="30" actId="20577"/>
        <pc:sldMkLst>
          <pc:docMk/>
          <pc:sldMk cId="3517001508" sldId="256"/>
        </pc:sldMkLst>
        <pc:spChg chg="mod">
          <ac:chgData name="Caitlyn Christopher" userId="" providerId="" clId="Web-{C8957D11-E876-4A73-9A8B-3FBD2247C4C4}" dt="2022-11-29T17:07:06.225" v="30" actId="20577"/>
          <ac:spMkLst>
            <pc:docMk/>
            <pc:sldMk cId="3517001508" sldId="256"/>
            <ac:spMk id="4" creationId="{C65F1295-F53F-E1DB-2503-641DE0CCEDB8}"/>
          </ac:spMkLst>
        </pc:spChg>
      </pc:sldChg>
      <pc:sldChg chg="modSp">
        <pc:chgData name="Caitlyn Christopher" userId="" providerId="" clId="Web-{C8957D11-E876-4A73-9A8B-3FBD2247C4C4}" dt="2022-11-29T17:07:52.383" v="35" actId="20577"/>
        <pc:sldMkLst>
          <pc:docMk/>
          <pc:sldMk cId="756380927" sldId="257"/>
        </pc:sldMkLst>
        <pc:spChg chg="mod">
          <ac:chgData name="Caitlyn Christopher" userId="" providerId="" clId="Web-{C8957D11-E876-4A73-9A8B-3FBD2247C4C4}" dt="2022-11-29T17:07:52.383" v="35" actId="20577"/>
          <ac:spMkLst>
            <pc:docMk/>
            <pc:sldMk cId="756380927" sldId="257"/>
            <ac:spMk id="3" creationId="{A0368277-924F-DAB5-7871-E62339E414CD}"/>
          </ac:spMkLst>
        </pc:spChg>
      </pc:sldChg>
    </pc:docChg>
  </pc:docChgLst>
  <pc:docChgLst>
    <pc:chgData name="Caitlyn Christopher" userId="D11S+ZIgO20g2CzgzCO3deQrWMn2JHaDRd9zuwL9q3I=" providerId="None" clId="Web-{C8957D11-E876-4A73-9A8B-3FBD2247C4C4}"/>
    <pc:docChg chg="modSld">
      <pc:chgData name="Caitlyn Christopher" userId="D11S+ZIgO20g2CzgzCO3deQrWMn2JHaDRd9zuwL9q3I=" providerId="None" clId="Web-{C8957D11-E876-4A73-9A8B-3FBD2247C4C4}" dt="2022-11-29T17:06:32.505" v="23" actId="20577"/>
      <pc:docMkLst>
        <pc:docMk/>
      </pc:docMkLst>
      <pc:sldChg chg="modSp">
        <pc:chgData name="Caitlyn Christopher" userId="D11S+ZIgO20g2CzgzCO3deQrWMn2JHaDRd9zuwL9q3I=" providerId="None" clId="Web-{C8957D11-E876-4A73-9A8B-3FBD2247C4C4}" dt="2022-11-29T17:06:32.505" v="23" actId="20577"/>
        <pc:sldMkLst>
          <pc:docMk/>
          <pc:sldMk cId="3517001508" sldId="256"/>
        </pc:sldMkLst>
        <pc:spChg chg="mod">
          <ac:chgData name="Caitlyn Christopher" userId="D11S+ZIgO20g2CzgzCO3deQrWMn2JHaDRd9zuwL9q3I=" providerId="None" clId="Web-{C8957D11-E876-4A73-9A8B-3FBD2247C4C4}" dt="2022-11-29T17:06:32.505" v="23" actId="20577"/>
          <ac:spMkLst>
            <pc:docMk/>
            <pc:sldMk cId="3517001508" sldId="256"/>
            <ac:spMk id="4" creationId="{C65F1295-F53F-E1DB-2503-641DE0CCEDB8}"/>
          </ac:spMkLst>
        </pc:spChg>
      </pc:sldChg>
    </pc:docChg>
  </pc:docChgLst>
  <pc:docChgLst>
    <pc:chgData name="Garrett White" userId="I2Q3UkNu4pnK6tLMIUybMQuCS2KWTbjdUdWJQQgKgYg=" providerId="None" clId="Web-{7FDE338B-79C3-42D9-A3E3-9E92265CA7D7}"/>
    <pc:docChg chg="addSld modSld">
      <pc:chgData name="Garrett White" userId="I2Q3UkNu4pnK6tLMIUybMQuCS2KWTbjdUdWJQQgKgYg=" providerId="None" clId="Web-{7FDE338B-79C3-42D9-A3E3-9E92265CA7D7}" dt="2022-11-29T22:24:22.423" v="323"/>
      <pc:docMkLst>
        <pc:docMk/>
      </pc:docMkLst>
      <pc:sldChg chg="addSp modSp">
        <pc:chgData name="Garrett White" userId="I2Q3UkNu4pnK6tLMIUybMQuCS2KWTbjdUdWJQQgKgYg=" providerId="None" clId="Web-{7FDE338B-79C3-42D9-A3E3-9E92265CA7D7}" dt="2022-11-29T22:22:52.638" v="143" actId="1076"/>
        <pc:sldMkLst>
          <pc:docMk/>
          <pc:sldMk cId="756380927" sldId="257"/>
        </pc:sldMkLst>
        <pc:spChg chg="mod">
          <ac:chgData name="Garrett White" userId="I2Q3UkNu4pnK6tLMIUybMQuCS2KWTbjdUdWJQQgKgYg=" providerId="None" clId="Web-{7FDE338B-79C3-42D9-A3E3-9E92265CA7D7}" dt="2022-11-29T22:19:23.254" v="54" actId="20577"/>
          <ac:spMkLst>
            <pc:docMk/>
            <pc:sldMk cId="756380927" sldId="257"/>
            <ac:spMk id="9" creationId="{745F1975-B323-C3DB-238A-688FD688925E}"/>
          </ac:spMkLst>
        </pc:spChg>
        <pc:cxnChg chg="add mod">
          <ac:chgData name="Garrett White" userId="I2Q3UkNu4pnK6tLMIUybMQuCS2KWTbjdUdWJQQgKgYg=" providerId="None" clId="Web-{7FDE338B-79C3-42D9-A3E3-9E92265CA7D7}" dt="2022-11-29T22:22:52.638" v="143" actId="1076"/>
          <ac:cxnSpMkLst>
            <pc:docMk/>
            <pc:sldMk cId="756380927" sldId="257"/>
            <ac:cxnSpMk id="4" creationId="{5A8CCC84-938D-32D0-0CC9-A9362A45DE6C}"/>
          </ac:cxnSpMkLst>
        </pc:cxnChg>
        <pc:cxnChg chg="mod">
          <ac:chgData name="Garrett White" userId="I2Q3UkNu4pnK6tLMIUybMQuCS2KWTbjdUdWJQQgKgYg=" providerId="None" clId="Web-{7FDE338B-79C3-42D9-A3E3-9E92265CA7D7}" dt="2022-11-29T22:19:30.989" v="55" actId="14100"/>
          <ac:cxnSpMkLst>
            <pc:docMk/>
            <pc:sldMk cId="756380927" sldId="257"/>
            <ac:cxnSpMk id="12" creationId="{C949FF2C-83AF-97A3-DE34-CD139D5384FE}"/>
          </ac:cxnSpMkLst>
        </pc:cxnChg>
      </pc:sldChg>
      <pc:sldChg chg="modSp">
        <pc:chgData name="Garrett White" userId="I2Q3UkNu4pnK6tLMIUybMQuCS2KWTbjdUdWJQQgKgYg=" providerId="None" clId="Web-{7FDE338B-79C3-42D9-A3E3-9E92265CA7D7}" dt="2022-11-29T22:24:22.423" v="323"/>
        <pc:sldMkLst>
          <pc:docMk/>
          <pc:sldMk cId="1273156724" sldId="258"/>
        </pc:sldMkLst>
        <pc:graphicFrameChg chg="mod modGraphic">
          <ac:chgData name="Garrett White" userId="I2Q3UkNu4pnK6tLMIUybMQuCS2KWTbjdUdWJQQgKgYg=" providerId="None" clId="Web-{7FDE338B-79C3-42D9-A3E3-9E92265CA7D7}" dt="2022-11-29T22:24:22.423" v="323"/>
          <ac:graphicFrameMkLst>
            <pc:docMk/>
            <pc:sldMk cId="1273156724" sldId="258"/>
            <ac:graphicFrameMk id="2" creationId="{BBDBEA4A-A3B1-0DB9-9858-FD2671861ACD}"/>
          </ac:graphicFrameMkLst>
        </pc:graphicFrameChg>
      </pc:sldChg>
      <pc:sldChg chg="addSp modSp new">
        <pc:chgData name="Garrett White" userId="I2Q3UkNu4pnK6tLMIUybMQuCS2KWTbjdUdWJQQgKgYg=" providerId="None" clId="Web-{7FDE338B-79C3-42D9-A3E3-9E92265CA7D7}" dt="2022-11-29T22:23:11.623" v="148" actId="14100"/>
        <pc:sldMkLst>
          <pc:docMk/>
          <pc:sldMk cId="966433687" sldId="259"/>
        </pc:sldMkLst>
        <pc:spChg chg="add mod">
          <ac:chgData name="Garrett White" userId="I2Q3UkNu4pnK6tLMIUybMQuCS2KWTbjdUdWJQQgKgYg=" providerId="None" clId="Web-{7FDE338B-79C3-42D9-A3E3-9E92265CA7D7}" dt="2022-11-29T22:19:59.818" v="59" actId="1076"/>
          <ac:spMkLst>
            <pc:docMk/>
            <pc:sldMk cId="966433687" sldId="259"/>
            <ac:spMk id="3" creationId="{F381BE47-4B66-52DE-FCED-0C8C653D1E87}"/>
          </ac:spMkLst>
        </pc:spChg>
        <pc:spChg chg="add mod">
          <ac:chgData name="Garrett White" userId="I2Q3UkNu4pnK6tLMIUybMQuCS2KWTbjdUdWJQQgKgYg=" providerId="None" clId="Web-{7FDE338B-79C3-42D9-A3E3-9E92265CA7D7}" dt="2022-11-29T22:22:36.746" v="139" actId="20577"/>
          <ac:spMkLst>
            <pc:docMk/>
            <pc:sldMk cId="966433687" sldId="259"/>
            <ac:spMk id="5" creationId="{80F4D295-5AC1-9E91-73DE-1B61AE3CF5E1}"/>
          </ac:spMkLst>
        </pc:spChg>
        <pc:cxnChg chg="add mod">
          <ac:chgData name="Garrett White" userId="I2Q3UkNu4pnK6tLMIUybMQuCS2KWTbjdUdWJQQgKgYg=" providerId="None" clId="Web-{7FDE338B-79C3-42D9-A3E3-9E92265CA7D7}" dt="2022-11-29T22:23:11.623" v="148" actId="14100"/>
          <ac:cxnSpMkLst>
            <pc:docMk/>
            <pc:sldMk cId="966433687" sldId="259"/>
            <ac:cxnSpMk id="7" creationId="{3CC22928-F49A-3302-4917-5353EED44D3F}"/>
          </ac:cxnSpMkLst>
        </pc:cxnChg>
      </pc:sldChg>
    </pc:docChg>
  </pc:docChgLst>
  <pc:docChgLst>
    <pc:chgData name="Caitlyn Christopher" userId="D11S+ZIgO20g2CzgzCO3deQrWMn2JHaDRd9zuwL9q3I=" providerId="None" clId="Web-{3C62B4AD-B2C0-48CB-A69D-177431786334}"/>
    <pc:docChg chg="delSld modSld">
      <pc:chgData name="Caitlyn Christopher" userId="D11S+ZIgO20g2CzgzCO3deQrWMn2JHaDRd9zuwL9q3I=" providerId="None" clId="Web-{3C62B4AD-B2C0-48CB-A69D-177431786334}" dt="2022-12-07T15:05:16.585" v="2329" actId="14100"/>
      <pc:docMkLst>
        <pc:docMk/>
      </pc:docMkLst>
      <pc:sldChg chg="addSp delSp modSp">
        <pc:chgData name="Caitlyn Christopher" userId="D11S+ZIgO20g2CzgzCO3deQrWMn2JHaDRd9zuwL9q3I=" providerId="None" clId="Web-{3C62B4AD-B2C0-48CB-A69D-177431786334}" dt="2022-12-07T15:05:16.585" v="2329" actId="14100"/>
        <pc:sldMkLst>
          <pc:docMk/>
          <pc:sldMk cId="756380927" sldId="257"/>
        </pc:sldMkLst>
        <pc:spChg chg="del">
          <ac:chgData name="Caitlyn Christopher" userId="D11S+ZIgO20g2CzgzCO3deQrWMn2JHaDRd9zuwL9q3I=" providerId="None" clId="Web-{3C62B4AD-B2C0-48CB-A69D-177431786334}" dt="2022-12-07T15:04:44.162" v="2311"/>
          <ac:spMkLst>
            <pc:docMk/>
            <pc:sldMk cId="756380927" sldId="257"/>
            <ac:spMk id="2" creationId="{EB32D53F-8F55-34B5-C810-8422CDCB2288}"/>
          </ac:spMkLst>
        </pc:spChg>
        <pc:spChg chg="del">
          <ac:chgData name="Caitlyn Christopher" userId="D11S+ZIgO20g2CzgzCO3deQrWMn2JHaDRd9zuwL9q3I=" providerId="None" clId="Web-{3C62B4AD-B2C0-48CB-A69D-177431786334}" dt="2022-12-07T15:04:38.209" v="2310"/>
          <ac:spMkLst>
            <pc:docMk/>
            <pc:sldMk cId="756380927" sldId="257"/>
            <ac:spMk id="3" creationId="{A0368277-924F-DAB5-7871-E62339E414CD}"/>
          </ac:spMkLst>
        </pc:spChg>
        <pc:spChg chg="del">
          <ac:chgData name="Caitlyn Christopher" userId="D11S+ZIgO20g2CzgzCO3deQrWMn2JHaDRd9zuwL9q3I=" providerId="None" clId="Web-{3C62B4AD-B2C0-48CB-A69D-177431786334}" dt="2022-12-07T15:04:45.522" v="2314"/>
          <ac:spMkLst>
            <pc:docMk/>
            <pc:sldMk cId="756380927" sldId="257"/>
            <ac:spMk id="6" creationId="{1B853F92-1235-7AE4-503F-85A1B9D1880B}"/>
          </ac:spMkLst>
        </pc:spChg>
        <pc:spChg chg="del">
          <ac:chgData name="Caitlyn Christopher" userId="D11S+ZIgO20g2CzgzCO3deQrWMn2JHaDRd9zuwL9q3I=" providerId="None" clId="Web-{3C62B4AD-B2C0-48CB-A69D-177431786334}" dt="2022-12-07T15:04:45.459" v="2313"/>
          <ac:spMkLst>
            <pc:docMk/>
            <pc:sldMk cId="756380927" sldId="257"/>
            <ac:spMk id="7" creationId="{84B79FB5-9268-F129-D8A6-F775EF15F390}"/>
          </ac:spMkLst>
        </pc:spChg>
        <pc:spChg chg="del">
          <ac:chgData name="Caitlyn Christopher" userId="D11S+ZIgO20g2CzgzCO3deQrWMn2JHaDRd9zuwL9q3I=" providerId="None" clId="Web-{3C62B4AD-B2C0-48CB-A69D-177431786334}" dt="2022-12-07T15:04:45.725" v="2315"/>
          <ac:spMkLst>
            <pc:docMk/>
            <pc:sldMk cId="756380927" sldId="257"/>
            <ac:spMk id="8" creationId="{E4FD0E0C-E017-C021-96B3-C9ED96437DCF}"/>
          </ac:spMkLst>
        </pc:spChg>
        <pc:spChg chg="del mod">
          <ac:chgData name="Caitlyn Christopher" userId="D11S+ZIgO20g2CzgzCO3deQrWMn2JHaDRd9zuwL9q3I=" providerId="None" clId="Web-{3C62B4AD-B2C0-48CB-A69D-177431786334}" dt="2022-12-07T15:04:49.022" v="2317"/>
          <ac:spMkLst>
            <pc:docMk/>
            <pc:sldMk cId="756380927" sldId="257"/>
            <ac:spMk id="9" creationId="{745F1975-B323-C3DB-238A-688FD688925E}"/>
          </ac:spMkLst>
        </pc:spChg>
        <pc:spChg chg="del">
          <ac:chgData name="Caitlyn Christopher" userId="D11S+ZIgO20g2CzgzCO3deQrWMn2JHaDRd9zuwL9q3I=" providerId="None" clId="Web-{3C62B4AD-B2C0-48CB-A69D-177431786334}" dt="2022-12-07T15:04:52.803" v="2320"/>
          <ac:spMkLst>
            <pc:docMk/>
            <pc:sldMk cId="756380927" sldId="257"/>
            <ac:spMk id="10" creationId="{2A872B1A-AF9E-FF45-3344-EA7F44451DE0}"/>
          </ac:spMkLst>
        </pc:spChg>
        <pc:spChg chg="del">
          <ac:chgData name="Caitlyn Christopher" userId="D11S+ZIgO20g2CzgzCO3deQrWMn2JHaDRd9zuwL9q3I=" providerId="None" clId="Web-{3C62B4AD-B2C0-48CB-A69D-177431786334}" dt="2022-12-07T15:04:55.475" v="2321"/>
          <ac:spMkLst>
            <pc:docMk/>
            <pc:sldMk cId="756380927" sldId="257"/>
            <ac:spMk id="11" creationId="{C2204EDA-9431-BF6E-F6A6-38D95CBBBE90}"/>
          </ac:spMkLst>
        </pc:spChg>
        <pc:picChg chg="add mod">
          <ac:chgData name="Caitlyn Christopher" userId="D11S+ZIgO20g2CzgzCO3deQrWMn2JHaDRd9zuwL9q3I=" providerId="None" clId="Web-{3C62B4AD-B2C0-48CB-A69D-177431786334}" dt="2022-12-07T15:05:16.585" v="2329" actId="14100"/>
          <ac:picMkLst>
            <pc:docMk/>
            <pc:sldMk cId="756380927" sldId="257"/>
            <ac:picMk id="13" creationId="{3B0701EA-FA4C-C7DB-2A7E-59C0DC7C4778}"/>
          </ac:picMkLst>
        </pc:picChg>
        <pc:cxnChg chg="del">
          <ac:chgData name="Caitlyn Christopher" userId="D11S+ZIgO20g2CzgzCO3deQrWMn2JHaDRd9zuwL9q3I=" providerId="None" clId="Web-{3C62B4AD-B2C0-48CB-A69D-177431786334}" dt="2022-12-07T15:04:57.272" v="2322"/>
          <ac:cxnSpMkLst>
            <pc:docMk/>
            <pc:sldMk cId="756380927" sldId="257"/>
            <ac:cxnSpMk id="4" creationId="{5A8CCC84-938D-32D0-0CC9-A9362A45DE6C}"/>
          </ac:cxnSpMkLst>
        </pc:cxnChg>
        <pc:cxnChg chg="del">
          <ac:chgData name="Caitlyn Christopher" userId="D11S+ZIgO20g2CzgzCO3deQrWMn2JHaDRd9zuwL9q3I=" providerId="None" clId="Web-{3C62B4AD-B2C0-48CB-A69D-177431786334}" dt="2022-12-07T15:04:45.365" v="2312"/>
          <ac:cxnSpMkLst>
            <pc:docMk/>
            <pc:sldMk cId="756380927" sldId="257"/>
            <ac:cxnSpMk id="5" creationId="{8EB944CC-14CD-A0FD-F84F-B285E116B5CE}"/>
          </ac:cxnSpMkLst>
        </pc:cxnChg>
        <pc:cxnChg chg="del">
          <ac:chgData name="Caitlyn Christopher" userId="D11S+ZIgO20g2CzgzCO3deQrWMn2JHaDRd9zuwL9q3I=" providerId="None" clId="Web-{3C62B4AD-B2C0-48CB-A69D-177431786334}" dt="2022-12-07T15:04:50.022" v="2318"/>
          <ac:cxnSpMkLst>
            <pc:docMk/>
            <pc:sldMk cId="756380927" sldId="257"/>
            <ac:cxnSpMk id="12" creationId="{C949FF2C-83AF-97A3-DE34-CD139D5384FE}"/>
          </ac:cxnSpMkLst>
        </pc:cxnChg>
        <pc:cxnChg chg="del">
          <ac:chgData name="Caitlyn Christopher" userId="D11S+ZIgO20g2CzgzCO3deQrWMn2JHaDRd9zuwL9q3I=" providerId="None" clId="Web-{3C62B4AD-B2C0-48CB-A69D-177431786334}" dt="2022-12-07T15:04:51.553" v="2319"/>
          <ac:cxnSpMkLst>
            <pc:docMk/>
            <pc:sldMk cId="756380927" sldId="257"/>
            <ac:cxnSpMk id="14" creationId="{DD1994B4-782F-78BC-2784-CB10BE23BCE2}"/>
          </ac:cxnSpMkLst>
        </pc:cxnChg>
      </pc:sldChg>
      <pc:sldChg chg="modSp">
        <pc:chgData name="Caitlyn Christopher" userId="D11S+ZIgO20g2CzgzCO3deQrWMn2JHaDRd9zuwL9q3I=" providerId="None" clId="Web-{3C62B4AD-B2C0-48CB-A69D-177431786334}" dt="2022-12-07T15:03:00.395" v="2309"/>
        <pc:sldMkLst>
          <pc:docMk/>
          <pc:sldMk cId="1273156724" sldId="258"/>
        </pc:sldMkLst>
        <pc:graphicFrameChg chg="mod modGraphic">
          <ac:chgData name="Caitlyn Christopher" userId="D11S+ZIgO20g2CzgzCO3deQrWMn2JHaDRd9zuwL9q3I=" providerId="None" clId="Web-{3C62B4AD-B2C0-48CB-A69D-177431786334}" dt="2022-12-07T15:03:00.395" v="2309"/>
          <ac:graphicFrameMkLst>
            <pc:docMk/>
            <pc:sldMk cId="1273156724" sldId="258"/>
            <ac:graphicFrameMk id="2" creationId="{BBDBEA4A-A3B1-0DB9-9858-FD2671861ACD}"/>
          </ac:graphicFrameMkLst>
        </pc:graphicFrameChg>
      </pc:sldChg>
      <pc:sldChg chg="delSp del">
        <pc:chgData name="Caitlyn Christopher" userId="D11S+ZIgO20g2CzgzCO3deQrWMn2JHaDRd9zuwL9q3I=" providerId="None" clId="Web-{3C62B4AD-B2C0-48CB-A69D-177431786334}" dt="2022-12-07T15:05:07.163" v="2326"/>
        <pc:sldMkLst>
          <pc:docMk/>
          <pc:sldMk cId="966433687" sldId="259"/>
        </pc:sldMkLst>
        <pc:spChg chg="del">
          <ac:chgData name="Caitlyn Christopher" userId="D11S+ZIgO20g2CzgzCO3deQrWMn2JHaDRd9zuwL9q3I=" providerId="None" clId="Web-{3C62B4AD-B2C0-48CB-A69D-177431786334}" dt="2022-12-07T15:05:01.225" v="2324"/>
          <ac:spMkLst>
            <pc:docMk/>
            <pc:sldMk cId="966433687" sldId="259"/>
            <ac:spMk id="3" creationId="{F381BE47-4B66-52DE-FCED-0C8C653D1E87}"/>
          </ac:spMkLst>
        </pc:spChg>
        <pc:spChg chg="del">
          <ac:chgData name="Caitlyn Christopher" userId="D11S+ZIgO20g2CzgzCO3deQrWMn2JHaDRd9zuwL9q3I=" providerId="None" clId="Web-{3C62B4AD-B2C0-48CB-A69D-177431786334}" dt="2022-12-07T15:05:03.553" v="2325"/>
          <ac:spMkLst>
            <pc:docMk/>
            <pc:sldMk cId="966433687" sldId="259"/>
            <ac:spMk id="5" creationId="{80F4D295-5AC1-9E91-73DE-1B61AE3CF5E1}"/>
          </ac:spMkLst>
        </pc:spChg>
        <pc:cxnChg chg="del">
          <ac:chgData name="Caitlyn Christopher" userId="D11S+ZIgO20g2CzgzCO3deQrWMn2JHaDRd9zuwL9q3I=" providerId="None" clId="Web-{3C62B4AD-B2C0-48CB-A69D-177431786334}" dt="2022-12-07T15:04:59.897" v="2323"/>
          <ac:cxnSpMkLst>
            <pc:docMk/>
            <pc:sldMk cId="966433687" sldId="259"/>
            <ac:cxnSpMk id="7" creationId="{3CC22928-F49A-3302-4917-5353EED44D3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75EA-D421-7ECF-FD06-F262528C0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8E0DF-C0F0-962C-7B4A-E025FC779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B8D0-435F-4729-CA11-2A81918A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BBD7-7A80-4D04-AB05-2809063C8A4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8F136-080B-B326-C333-2DB73256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3A746-9D5E-0B83-CBF2-94182B93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2708-DD5B-4225-9CA7-D3C6967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5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5167-14DA-B41C-6D4F-342DF1FB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D3869-6ED8-E289-F1EE-936242F72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B4D45-DF13-E6EF-7EFC-54B209FB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BBD7-7A80-4D04-AB05-2809063C8A4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02B08-F647-C4A9-9B31-DA8701D6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1BE0D-2E09-85F5-7082-307E8475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2708-DD5B-4225-9CA7-D3C6967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1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AF11D6-6E76-E896-167F-1825154EF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E97B9-49BF-AE66-823E-931703D41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7BD37-B471-A089-4E04-55997DAB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BBD7-7A80-4D04-AB05-2809063C8A4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D1D67-371B-FEC0-9910-3FF2A2BD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9F8E-05DB-B134-50C4-0797F42C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2708-DD5B-4225-9CA7-D3C6967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6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D6BE-0F60-E057-F682-A42E99F6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875B-2C63-85F2-7993-1F4BAA20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2EE0A-C894-EF02-34D3-F419288D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BBD7-7A80-4D04-AB05-2809063C8A4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B12D-D176-5318-7738-4C951234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80D6-2EE1-BE68-462D-7559BE2B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2708-DD5B-4225-9CA7-D3C6967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4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BBBE-E6C9-03CC-C07B-1375D9B5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6629C-750E-5989-6541-E7DFDF9C2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0FD49-64E7-66EB-3ACB-1C6FC32E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BBD7-7A80-4D04-AB05-2809063C8A4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69DCD-C892-41F7-31CE-E8E4504F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154F0-D62E-4E61-C7B3-009E225B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2708-DD5B-4225-9CA7-D3C6967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772B-B0F6-6628-5322-899EA963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ED8E-0BE6-D28C-BC10-33AE6E71A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E8D41-01FA-8C25-9927-3EAA1D937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50B31-4485-06B9-53FE-28D315E4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BBD7-7A80-4D04-AB05-2809063C8A4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47548-58A2-40B7-0874-C4C6AF1A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1DB61-3ECA-9D6D-C914-84AD621E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2708-DD5B-4225-9CA7-D3C6967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9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FE55-4B04-F5FF-37E4-4196A5B2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4426A-2FCA-AF40-D80A-07CB8099D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8C3E3-CF67-6C44-4320-71085558F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9CCAA-90EB-2231-9C75-1B026C776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F89E6-5F0B-8631-5578-716D56E4D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E5EA0-1A67-ACC9-00A7-EE05E927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BBD7-7A80-4D04-AB05-2809063C8A4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45DDD-0DA4-FA13-AB68-0A4A83FF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30CA0-18B3-FFF0-7608-64AE926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2708-DD5B-4225-9CA7-D3C6967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B655-0337-3D4D-E97F-5647BDC4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AD42F-4521-B268-8B8A-BF141341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BBD7-7A80-4D04-AB05-2809063C8A4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521C4-C6DA-5290-45D0-09034175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64169-0F51-609E-0CE5-1BA01E75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2708-DD5B-4225-9CA7-D3C6967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BE961-8716-0428-330B-B33C5707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BBD7-7A80-4D04-AB05-2809063C8A4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656B9-A06E-8F95-7F56-6426F770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51AEF-0363-1277-5834-0F1D2D76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2708-DD5B-4225-9CA7-D3C6967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9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A0F0-25D5-1E1E-1E67-E483A709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3D3D-3B91-0E61-E0BD-DB300CB1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BAC99-F863-7611-5DEA-AAEE1609A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9596D-C4F2-C45D-4D9D-726676E2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BBD7-7A80-4D04-AB05-2809063C8A4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711AD-67BE-B176-508B-318227B1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05B4A-FD11-835E-530C-1D30AD10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2708-DD5B-4225-9CA7-D3C6967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1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4DBA-8809-2299-2CD3-026BD31E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F931C-9071-E1D1-1D03-687DE1EF7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D0D38-15C6-A72F-17BE-9557B587D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6FB6A-7495-B2A6-6E11-8589A75F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BBD7-7A80-4D04-AB05-2809063C8A4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63AC-0046-99FD-33EA-8CADE9C3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B2A00-980F-9D02-C5BB-40F084C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2708-DD5B-4225-9CA7-D3C6967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3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FB4C0-0592-8F99-C759-ACC97BD3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C9429-3832-827B-AAB7-3399B8A4D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7D80-E955-0B90-2C15-91EC1A85E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BBD7-7A80-4D04-AB05-2809063C8A4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E0B0-180A-671B-5BC5-436DD7988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FC9D9-159A-14D0-FAD3-6B2D9057C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62708-DD5B-4225-9CA7-D3C69674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7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F1295-F53F-E1DB-2503-641DE0CCEDB8}"/>
              </a:ext>
            </a:extLst>
          </p:cNvPr>
          <p:cNvSpPr/>
          <p:nvPr/>
        </p:nvSpPr>
        <p:spPr>
          <a:xfrm>
            <a:off x="1907005" y="2044914"/>
            <a:ext cx="8377998" cy="2677656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Chart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Heart Disease </a:t>
            </a:r>
            <a:endParaRPr lang="en-US"/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Risk Calculator</a:t>
            </a:r>
            <a:endParaRPr lang="en-US" dirty="0"/>
          </a:p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cs typeface="Calibri"/>
              </a:rPr>
              <a:t>Will Cocos, Cait Christopher, Garrett White</a:t>
            </a:r>
          </a:p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cs typeface="Calibri"/>
              </a:rPr>
              <a:t>BMES 550</a:t>
            </a:r>
          </a:p>
        </p:txBody>
      </p:sp>
    </p:spTree>
    <p:extLst>
      <p:ext uri="{BB962C8B-B14F-4D97-AF65-F5344CB8AC3E}">
        <p14:creationId xmlns:p14="http://schemas.microsoft.com/office/powerpoint/2010/main" val="351700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 descr="Timeline&#10;&#10;Description automatically generated">
            <a:extLst>
              <a:ext uri="{FF2B5EF4-FFF2-40B4-BE49-F238E27FC236}">
                <a16:creationId xmlns:a16="http://schemas.microsoft.com/office/drawing/2014/main" id="{3B0701EA-FA4C-C7DB-2A7E-59C0DC7C4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16" y="497653"/>
            <a:ext cx="11394767" cy="586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8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BDBEA4A-A3B1-0DB9-9858-FD2671861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853201"/>
              </p:ext>
            </p:extLst>
          </p:nvPr>
        </p:nvGraphicFramePr>
        <p:xfrm>
          <a:off x="32844" y="650328"/>
          <a:ext cx="12103800" cy="5187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760">
                  <a:extLst>
                    <a:ext uri="{9D8B030D-6E8A-4147-A177-3AD203B41FA5}">
                      <a16:colId xmlns:a16="http://schemas.microsoft.com/office/drawing/2014/main" val="247945765"/>
                    </a:ext>
                  </a:extLst>
                </a:gridCol>
                <a:gridCol w="2420760">
                  <a:extLst>
                    <a:ext uri="{9D8B030D-6E8A-4147-A177-3AD203B41FA5}">
                      <a16:colId xmlns:a16="http://schemas.microsoft.com/office/drawing/2014/main" val="454607758"/>
                    </a:ext>
                  </a:extLst>
                </a:gridCol>
                <a:gridCol w="2420760">
                  <a:extLst>
                    <a:ext uri="{9D8B030D-6E8A-4147-A177-3AD203B41FA5}">
                      <a16:colId xmlns:a16="http://schemas.microsoft.com/office/drawing/2014/main" val="74963906"/>
                    </a:ext>
                  </a:extLst>
                </a:gridCol>
                <a:gridCol w="2420760">
                  <a:extLst>
                    <a:ext uri="{9D8B030D-6E8A-4147-A177-3AD203B41FA5}">
                      <a16:colId xmlns:a16="http://schemas.microsoft.com/office/drawing/2014/main" val="3692212720"/>
                    </a:ext>
                  </a:extLst>
                </a:gridCol>
                <a:gridCol w="2420760">
                  <a:extLst>
                    <a:ext uri="{9D8B030D-6E8A-4147-A177-3AD203B41FA5}">
                      <a16:colId xmlns:a16="http://schemas.microsoft.com/office/drawing/2014/main" val="336591056"/>
                    </a:ext>
                  </a:extLst>
                </a:gridCol>
              </a:tblGrid>
              <a:tr h="10265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Function/Feature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Responsibility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932706"/>
                  </a:ext>
                </a:extLst>
              </a:tr>
              <a:tr h="594731">
                <a:tc>
                  <a:txBody>
                    <a:bodyPr/>
                    <a:lstStyle/>
                    <a:p>
                      <a:r>
                        <a:rPr lang="en-US" sz="1200" dirty="0"/>
                        <a:t>cvdrisk.py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User input information (i.e., sex, age, race, blood pressure, diabetes, zip 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Risk of ASCVD as a percentage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Three nearest hospitals based on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 is the main GUI which takes in various user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Will &amp; Garrett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420919"/>
                  </a:ext>
                </a:extLst>
              </a:tr>
              <a:tr h="594731">
                <a:tc>
                  <a:txBody>
                    <a:bodyPr/>
                    <a:lstStyle/>
                    <a:p>
                      <a:r>
                        <a:rPr lang="en-US" sz="1200" dirty="0"/>
                        <a:t>risk_calc.py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User input information (i.e., sex, age, race, blood pressure, diabetes, etc.) for Pooled Cohort Equations (PCE)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Risk of ASCVD as a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 called by cvdrisk.py to calculate the user’s cardiovascular risk and return it back a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768662"/>
                  </a:ext>
                </a:extLst>
              </a:tr>
              <a:tr h="594731">
                <a:tc>
                  <a:txBody>
                    <a:bodyPr/>
                    <a:lstStyle/>
                    <a:p>
                      <a:r>
                        <a:rPr lang="en-US" sz="1200" dirty="0"/>
                        <a:t>close_hosp.py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User zip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3 closest hospitals and their addresses, website, distance,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dirty="0"/>
                        <a:t>To show the three closest hospitals in case they need 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Garrett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64123"/>
                  </a:ext>
                </a:extLst>
              </a:tr>
              <a:tr h="594731">
                <a:tc>
                  <a:txBody>
                    <a:bodyPr/>
                    <a:lstStyle/>
                    <a:p>
                      <a:r>
                        <a:rPr lang="en-US" sz="1200" dirty="0"/>
                        <a:t>hosp.py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us_hospital_locations.csv file containing hospital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Stores hospital data into SQL database, us_hospital_locations.sqlite</a:t>
                      </a:r>
                    </a:p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dirty="0"/>
                        <a:t>To locate all hospitals in the 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160940"/>
                  </a:ext>
                </a:extLst>
              </a:tr>
              <a:tr h="5947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zips.py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zip_code_database.csv file containing zip codes and latitudes/longitudes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Stores zip code data into SQL database, us_hospital_locations.sqlite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To be able to identify the three closest hospitals based on latitude and 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Cait &amp; Will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26045"/>
                  </a:ext>
                </a:extLst>
              </a:tr>
              <a:tr h="5947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zip_code_database.csv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Zip codes, latitudes, longitudes,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Contains all of the zip code information that is then run through the zips.py file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Will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01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15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282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White</dc:creator>
  <cp:lastModifiedBy>Garrett White</cp:lastModifiedBy>
  <cp:revision>323</cp:revision>
  <dcterms:created xsi:type="dcterms:W3CDTF">2022-11-29T12:15:46Z</dcterms:created>
  <dcterms:modified xsi:type="dcterms:W3CDTF">2022-12-07T15:05:20Z</dcterms:modified>
</cp:coreProperties>
</file>