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2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6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0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4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FB38-EC5D-49B7-96BB-06B083EAC1CB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87B77-50CF-44A2-9011-03A14B19B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3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" TargetMode="External"/><Relationship Id="rId2" Type="http://schemas.openxmlformats.org/officeDocument/2006/relationships/hyperlink" Target="http://jupyter.org/instal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qlitebrowser.org/dl/" TargetMode="External"/><Relationship Id="rId4" Type="http://schemas.openxmlformats.org/officeDocument/2006/relationships/hyperlink" Target="https://www.anaconda.com/download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552" y="588971"/>
            <a:ext cx="11655780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Update </a:t>
            </a:r>
            <a:r>
              <a:rPr lang="en-US" sz="3200" dirty="0" err="1"/>
              <a:t>Matlab</a:t>
            </a:r>
            <a:r>
              <a:rPr lang="en-US" sz="3200" dirty="0"/>
              <a:t>  </a:t>
            </a:r>
            <a:r>
              <a:rPr lang="en-US" sz="3200" dirty="0" smtClean="0"/>
              <a:t>at  to at least MATLAB R2018a,b including the toolbox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Install </a:t>
            </a:r>
            <a:r>
              <a:rPr lang="en-US" sz="3200" dirty="0" err="1" smtClean="0"/>
              <a:t>Jupyter</a:t>
            </a:r>
            <a:r>
              <a:rPr lang="en-US" sz="3200" dirty="0"/>
              <a:t> </a:t>
            </a:r>
            <a:r>
              <a:rPr lang="en-US" sz="3200" dirty="0" smtClean="0"/>
              <a:t>using anaconda with Python 3.7 version</a:t>
            </a:r>
          </a:p>
          <a:p>
            <a:pPr marL="461963"/>
            <a:r>
              <a:rPr lang="en-US" sz="3200" dirty="0" smtClean="0">
                <a:hlinkClick r:id="rId2"/>
              </a:rPr>
              <a:t>http://jupyter.org/install</a:t>
            </a:r>
            <a:r>
              <a:rPr lang="en-US" sz="3200" dirty="0" smtClean="0"/>
              <a:t>, </a:t>
            </a:r>
            <a:r>
              <a:rPr lang="en-US" sz="3200" dirty="0" smtClean="0">
                <a:hlinkClick r:id="rId3"/>
              </a:rPr>
              <a:t>https://www.anaconda.com/download/</a:t>
            </a:r>
            <a:endParaRPr lang="en-US" sz="3200" dirty="0" smtClean="0"/>
          </a:p>
          <a:p>
            <a:pPr marL="461963"/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Notebook using Anaconda</a:t>
            </a:r>
          </a:p>
          <a:p>
            <a:pPr marL="461963"/>
            <a:r>
              <a:rPr lang="en-US" dirty="0"/>
              <a:t>We </a:t>
            </a:r>
            <a:r>
              <a:rPr lang="en-US" b="1" dirty="0"/>
              <a:t>strongly recommend</a:t>
            </a:r>
            <a:r>
              <a:rPr lang="en-US" dirty="0"/>
              <a:t> installing Python and </a:t>
            </a:r>
            <a:r>
              <a:rPr lang="en-US" dirty="0" err="1"/>
              <a:t>Jupyter</a:t>
            </a:r>
            <a:r>
              <a:rPr lang="en-US" dirty="0"/>
              <a:t> using the </a:t>
            </a:r>
            <a:r>
              <a:rPr lang="en-US" dirty="0">
                <a:hlinkClick r:id="rId4"/>
              </a:rPr>
              <a:t>Anaconda Distribution</a:t>
            </a:r>
            <a:r>
              <a:rPr lang="en-US" dirty="0"/>
              <a:t>, which includes Python, the </a:t>
            </a:r>
            <a:r>
              <a:rPr lang="en-US" dirty="0" err="1"/>
              <a:t>Jupyter</a:t>
            </a:r>
            <a:r>
              <a:rPr lang="en-US" dirty="0"/>
              <a:t> Notebook, and other commonly used packages for scientific computing and data science.</a:t>
            </a:r>
          </a:p>
          <a:p>
            <a:pPr marL="461963"/>
            <a:r>
              <a:rPr lang="en-US" dirty="0"/>
              <a:t>First, download </a:t>
            </a:r>
            <a:r>
              <a:rPr lang="en-US" dirty="0">
                <a:hlinkClick r:id="rId4"/>
              </a:rPr>
              <a:t>Anaconda</a:t>
            </a:r>
            <a:r>
              <a:rPr lang="en-US" dirty="0"/>
              <a:t>. We recommend downloading Anaconda’s latest Python 3 version.</a:t>
            </a:r>
          </a:p>
          <a:p>
            <a:pPr marL="461963"/>
            <a:r>
              <a:rPr lang="en-US" dirty="0"/>
              <a:t>Second, install the version of Anaconda which you downloaded, following the instructions on the download page.</a:t>
            </a:r>
          </a:p>
          <a:p>
            <a:pPr marL="461963"/>
            <a:r>
              <a:rPr lang="en-US" dirty="0"/>
              <a:t>Congratulations, you have installed </a:t>
            </a:r>
            <a:r>
              <a:rPr lang="en-US" dirty="0" err="1"/>
              <a:t>Jupyter</a:t>
            </a:r>
            <a:r>
              <a:rPr lang="en-US" dirty="0"/>
              <a:t> Notebook! To run the notebook, run the following command at the Terminal (Mac/Linux) or Command Prompt (Windows):</a:t>
            </a:r>
          </a:p>
          <a:p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DB Browser for SQLite </a:t>
            </a:r>
            <a:r>
              <a:rPr lang="en-US" sz="3200" dirty="0">
                <a:hlinkClick r:id="rId5"/>
              </a:rPr>
              <a:t>https://sqlitebrowser.org/dl/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867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3290" y="144939"/>
            <a:ext cx="11798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All files should be downloaded from blackboard to a single local folder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17986" y="4064273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Courier"/>
              </a:rPr>
              <a:t>MATLAB_local</a:t>
            </a:r>
            <a:r>
              <a:rPr lang="en-US" b="1" dirty="0" smtClean="0">
                <a:solidFill>
                  <a:srgbClr val="000000"/>
                </a:solidFill>
                <a:latin typeface="Courier"/>
              </a:rPr>
              <a:t> folder</a:t>
            </a:r>
            <a:endParaRPr lang="en-US" b="1" dirty="0">
              <a:solidFill>
                <a:srgbClr val="A020F0"/>
              </a:solidFill>
              <a:latin typeface="Courier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7986" y="729714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/>
              </a:rPr>
              <a:t>Blackboard</a:t>
            </a:r>
            <a:endParaRPr lang="en-US" b="1" dirty="0">
              <a:solidFill>
                <a:srgbClr val="A020F0"/>
              </a:solidFill>
              <a:latin typeface="Courie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981" t="48726" r="14229"/>
          <a:stretch/>
        </p:blipFill>
        <p:spPr>
          <a:xfrm>
            <a:off x="1383869" y="4508388"/>
            <a:ext cx="9424261" cy="21932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50" y="867192"/>
            <a:ext cx="6891173" cy="312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7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6933</TotalTime>
  <Words>48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Xiao,Ming</dc:creator>
  <cp:lastModifiedBy>Xiao,Ming</cp:lastModifiedBy>
  <cp:revision>15</cp:revision>
  <dcterms:created xsi:type="dcterms:W3CDTF">2018-12-22T18:59:26Z</dcterms:created>
  <dcterms:modified xsi:type="dcterms:W3CDTF">2020-06-16T00:23:33Z</dcterms:modified>
</cp:coreProperties>
</file>