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87" r:id="rId2"/>
    <p:sldId id="258" r:id="rId3"/>
    <p:sldId id="292" r:id="rId4"/>
    <p:sldId id="257" r:id="rId5"/>
    <p:sldId id="260" r:id="rId6"/>
    <p:sldId id="259" r:id="rId7"/>
    <p:sldId id="261" r:id="rId8"/>
    <p:sldId id="262" r:id="rId9"/>
    <p:sldId id="289" r:id="rId10"/>
    <p:sldId id="263" r:id="rId11"/>
    <p:sldId id="264" r:id="rId12"/>
    <p:sldId id="265" r:id="rId13"/>
    <p:sldId id="267" r:id="rId14"/>
    <p:sldId id="268" r:id="rId15"/>
    <p:sldId id="290" r:id="rId16"/>
    <p:sldId id="288" r:id="rId17"/>
    <p:sldId id="269" r:id="rId18"/>
    <p:sldId id="270" r:id="rId19"/>
    <p:sldId id="271" r:id="rId20"/>
    <p:sldId id="272" r:id="rId21"/>
    <p:sldId id="273" r:id="rId22"/>
    <p:sldId id="274" r:id="rId23"/>
    <p:sldId id="275" r:id="rId24"/>
    <p:sldId id="276" r:id="rId25"/>
    <p:sldId id="291" r:id="rId26"/>
    <p:sldId id="285" r:id="rId27"/>
    <p:sldId id="278" r:id="rId28"/>
    <p:sldId id="279" r:id="rId29"/>
    <p:sldId id="28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11" autoAdjust="0"/>
    <p:restoredTop sz="94660"/>
  </p:normalViewPr>
  <p:slideViewPr>
    <p:cSldViewPr snapToGrid="0">
      <p:cViewPr varScale="1">
        <p:scale>
          <a:sx n="62" d="100"/>
          <a:sy n="62" d="100"/>
        </p:scale>
        <p:origin x="42" y="1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keke,Tony" userId="4abc87ac-3ac3-46c5-9b5f-64da2ff22796" providerId="ADAL" clId="{79A4A08F-FC01-4354-9397-BE2A90ECAE9C}"/>
    <pc:docChg chg="modSld">
      <pc:chgData name="Okeke,Tony" userId="4abc87ac-3ac3-46c5-9b5f-64da2ff22796" providerId="ADAL" clId="{79A4A08F-FC01-4354-9397-BE2A90ECAE9C}" dt="2021-10-18T21:34:03.708" v="68" actId="20577"/>
      <pc:docMkLst>
        <pc:docMk/>
      </pc:docMkLst>
      <pc:sldChg chg="modSp mod">
        <pc:chgData name="Okeke,Tony" userId="4abc87ac-3ac3-46c5-9b5f-64da2ff22796" providerId="ADAL" clId="{79A4A08F-FC01-4354-9397-BE2A90ECAE9C}" dt="2021-10-18T21:34:03.708" v="68" actId="20577"/>
        <pc:sldMkLst>
          <pc:docMk/>
          <pc:sldMk cId="275980205" sldId="271"/>
        </pc:sldMkLst>
        <pc:spChg chg="mod">
          <ac:chgData name="Okeke,Tony" userId="4abc87ac-3ac3-46c5-9b5f-64da2ff22796" providerId="ADAL" clId="{79A4A08F-FC01-4354-9397-BE2A90ECAE9C}" dt="2021-10-18T21:34:03.708" v="68" actId="20577"/>
          <ac:spMkLst>
            <pc:docMk/>
            <pc:sldMk cId="275980205" sldId="271"/>
            <ac:spMk id="1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3C85AF-245E-4178-9FB0-3D8AA7A751AD}" type="datetimeFigureOut">
              <a:rPr lang="en-US" smtClean="0"/>
              <a:t>10/18/21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485DD-7900-4F30-BD69-E2D33CC54A39}" type="slidenum">
              <a:rPr lang="en-US" smtClean="0"/>
              <a:t>‹#›</a:t>
            </a:fld>
            <a:endParaRPr lang="en-US"/>
          </a:p>
        </p:txBody>
      </p:sp>
    </p:spTree>
    <p:extLst>
      <p:ext uri="{BB962C8B-B14F-4D97-AF65-F5344CB8AC3E}">
        <p14:creationId xmlns:p14="http://schemas.microsoft.com/office/powerpoint/2010/main" val="384079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en-US"/>
              <a:t>HACD.1: Introduction to Relational Databases</a:t>
            </a:r>
          </a:p>
        </p:txBody>
      </p:sp>
      <p:sp>
        <p:nvSpPr>
          <p:cNvPr id="5" name="Rectangle 3"/>
          <p:cNvSpPr>
            <a:spLocks noGrp="1" noChangeArrowheads="1"/>
          </p:cNvSpPr>
          <p:nvPr>
            <p:ph type="dt" idx="1"/>
          </p:nvPr>
        </p:nvSpPr>
        <p:spPr>
          <a:ln/>
        </p:spPr>
        <p:txBody>
          <a:bodyPr/>
          <a:lstStyle/>
          <a:p>
            <a:fld id="{64A633CD-6896-4892-B01E-F9EB83032F98}" type="datetime1">
              <a:rPr lang="en-GB" altLang="en-US"/>
              <a:pPr/>
              <a:t>18/10/2021</a:t>
            </a:fld>
            <a:endParaRPr lang="en-GB" altLang="en-US"/>
          </a:p>
        </p:txBody>
      </p:sp>
      <p:sp>
        <p:nvSpPr>
          <p:cNvPr id="6" name="Rectangle 6"/>
          <p:cNvSpPr>
            <a:spLocks noGrp="1" noChangeArrowheads="1"/>
          </p:cNvSpPr>
          <p:nvPr>
            <p:ph type="ftr" sz="quarter" idx="4"/>
          </p:nvPr>
        </p:nvSpPr>
        <p:spPr>
          <a:ln/>
        </p:spPr>
        <p:txBody>
          <a:bodyPr/>
          <a:lstStyle/>
          <a:p>
            <a:r>
              <a:rPr lang="en-GB" altLang="en-US"/>
              <a:t>CS252: Fundamentals of Relational Databases</a:t>
            </a:r>
          </a:p>
        </p:txBody>
      </p:sp>
      <p:sp>
        <p:nvSpPr>
          <p:cNvPr id="7" name="Rectangle 7"/>
          <p:cNvSpPr>
            <a:spLocks noGrp="1" noChangeArrowheads="1"/>
          </p:cNvSpPr>
          <p:nvPr>
            <p:ph type="sldNum" sz="quarter" idx="5"/>
          </p:nvPr>
        </p:nvSpPr>
        <p:spPr>
          <a:ln/>
        </p:spPr>
        <p:txBody>
          <a:bodyPr/>
          <a:lstStyle/>
          <a:p>
            <a:fld id="{2F877737-215C-480E-BD72-83D1D76246EC}" type="slidenum">
              <a:rPr lang="en-GB" altLang="en-US"/>
              <a:pPr/>
              <a:t>2</a:t>
            </a:fld>
            <a:endParaRPr lang="en-GB" alt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3596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69920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652580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869830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9616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16797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571646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3298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en-US"/>
              <a:t>HACD.1: Introduction to Relational Databases</a:t>
            </a:r>
          </a:p>
        </p:txBody>
      </p:sp>
      <p:sp>
        <p:nvSpPr>
          <p:cNvPr id="5" name="Rectangle 3"/>
          <p:cNvSpPr>
            <a:spLocks noGrp="1" noChangeArrowheads="1"/>
          </p:cNvSpPr>
          <p:nvPr>
            <p:ph type="dt" idx="1"/>
          </p:nvPr>
        </p:nvSpPr>
        <p:spPr>
          <a:ln/>
        </p:spPr>
        <p:txBody>
          <a:bodyPr/>
          <a:lstStyle/>
          <a:p>
            <a:fld id="{7E0682E0-760E-4C58-8180-5E657613FA4C}" type="datetime1">
              <a:rPr lang="en-GB" altLang="en-US"/>
              <a:pPr/>
              <a:t>18/10/2021</a:t>
            </a:fld>
            <a:endParaRPr lang="en-GB" altLang="en-US"/>
          </a:p>
        </p:txBody>
      </p:sp>
      <p:sp>
        <p:nvSpPr>
          <p:cNvPr id="6" name="Rectangle 6"/>
          <p:cNvSpPr>
            <a:spLocks noGrp="1" noChangeArrowheads="1"/>
          </p:cNvSpPr>
          <p:nvPr>
            <p:ph type="ftr" sz="quarter" idx="4"/>
          </p:nvPr>
        </p:nvSpPr>
        <p:spPr>
          <a:ln/>
        </p:spPr>
        <p:txBody>
          <a:bodyPr/>
          <a:lstStyle/>
          <a:p>
            <a:r>
              <a:rPr lang="en-GB" altLang="en-US"/>
              <a:t>CS252: Fundamentals of Relational Databases</a:t>
            </a:r>
          </a:p>
        </p:txBody>
      </p:sp>
      <p:sp>
        <p:nvSpPr>
          <p:cNvPr id="7" name="Rectangle 7"/>
          <p:cNvSpPr>
            <a:spLocks noGrp="1" noChangeArrowheads="1"/>
          </p:cNvSpPr>
          <p:nvPr>
            <p:ph type="sldNum" sz="quarter" idx="5"/>
          </p:nvPr>
        </p:nvSpPr>
        <p:spPr>
          <a:ln/>
        </p:spPr>
        <p:txBody>
          <a:bodyPr/>
          <a:lstStyle/>
          <a:p>
            <a:fld id="{7BE4614A-493C-4C2B-9424-057B1B80F58A}" type="slidenum">
              <a:rPr lang="en-GB" altLang="en-US"/>
              <a:pPr/>
              <a:t>5</a:t>
            </a:fld>
            <a:endParaRPr lang="en-GB" alt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48463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7A61C13-06DA-434B-B50A-7825FED1BF47}" type="slidenum">
              <a:rPr lang="en-US" altLang="en-US"/>
              <a:pPr/>
              <a:t>7</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578822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0B4457-33B7-486E-8CF9-F69B82837949}" type="slidenum">
              <a:rPr lang="en-US" altLang="en-US"/>
              <a:pPr/>
              <a:t>8</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005408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1F25CC-8A7B-4079-9AFE-6BBDF297F947}" type="slidenum">
              <a:rPr lang="en-US" altLang="en-US"/>
              <a:pPr/>
              <a:t>10</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856042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34928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632682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31958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1647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D25F3A6-CF54-4071-95C9-61298B9087E3}"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CAFF1-6FF9-482A-A538-BDB4F529A2FE}" type="slidenum">
              <a:rPr lang="en-US" smtClean="0"/>
              <a:t>‹#›</a:t>
            </a:fld>
            <a:endParaRPr lang="en-US"/>
          </a:p>
        </p:txBody>
      </p:sp>
    </p:spTree>
    <p:extLst>
      <p:ext uri="{BB962C8B-B14F-4D97-AF65-F5344CB8AC3E}">
        <p14:creationId xmlns:p14="http://schemas.microsoft.com/office/powerpoint/2010/main" val="3980798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25F3A6-CF54-4071-95C9-61298B9087E3}"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CAFF1-6FF9-482A-A538-BDB4F529A2FE}" type="slidenum">
              <a:rPr lang="en-US" smtClean="0"/>
              <a:t>‹#›</a:t>
            </a:fld>
            <a:endParaRPr lang="en-US"/>
          </a:p>
        </p:txBody>
      </p:sp>
    </p:spTree>
    <p:extLst>
      <p:ext uri="{BB962C8B-B14F-4D97-AF65-F5344CB8AC3E}">
        <p14:creationId xmlns:p14="http://schemas.microsoft.com/office/powerpoint/2010/main" val="4178077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25F3A6-CF54-4071-95C9-61298B9087E3}"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CAFF1-6FF9-482A-A538-BDB4F529A2FE}" type="slidenum">
              <a:rPr lang="en-US" smtClean="0"/>
              <a:t>‹#›</a:t>
            </a:fld>
            <a:endParaRPr lang="en-US"/>
          </a:p>
        </p:txBody>
      </p:sp>
    </p:spTree>
    <p:extLst>
      <p:ext uri="{BB962C8B-B14F-4D97-AF65-F5344CB8AC3E}">
        <p14:creationId xmlns:p14="http://schemas.microsoft.com/office/powerpoint/2010/main" val="77301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25F3A6-CF54-4071-95C9-61298B9087E3}"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CAFF1-6FF9-482A-A538-BDB4F529A2FE}" type="slidenum">
              <a:rPr lang="en-US" smtClean="0"/>
              <a:t>‹#›</a:t>
            </a:fld>
            <a:endParaRPr lang="en-US"/>
          </a:p>
        </p:txBody>
      </p:sp>
    </p:spTree>
    <p:extLst>
      <p:ext uri="{BB962C8B-B14F-4D97-AF65-F5344CB8AC3E}">
        <p14:creationId xmlns:p14="http://schemas.microsoft.com/office/powerpoint/2010/main" val="67271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25F3A6-CF54-4071-95C9-61298B9087E3}" type="datetimeFigureOut">
              <a:rPr lang="en-US" smtClean="0"/>
              <a:t>10/18/21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CAFF1-6FF9-482A-A538-BDB4F529A2FE}" type="slidenum">
              <a:rPr lang="en-US" smtClean="0"/>
              <a:t>‹#›</a:t>
            </a:fld>
            <a:endParaRPr lang="en-US"/>
          </a:p>
        </p:txBody>
      </p:sp>
    </p:spTree>
    <p:extLst>
      <p:ext uri="{BB962C8B-B14F-4D97-AF65-F5344CB8AC3E}">
        <p14:creationId xmlns:p14="http://schemas.microsoft.com/office/powerpoint/2010/main" val="587946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25F3A6-CF54-4071-95C9-61298B9087E3}" type="datetimeFigureOut">
              <a:rPr lang="en-US" smtClean="0"/>
              <a:t>10/18/21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0CAFF1-6FF9-482A-A538-BDB4F529A2FE}" type="slidenum">
              <a:rPr lang="en-US" smtClean="0"/>
              <a:t>‹#›</a:t>
            </a:fld>
            <a:endParaRPr lang="en-US"/>
          </a:p>
        </p:txBody>
      </p:sp>
    </p:spTree>
    <p:extLst>
      <p:ext uri="{BB962C8B-B14F-4D97-AF65-F5344CB8AC3E}">
        <p14:creationId xmlns:p14="http://schemas.microsoft.com/office/powerpoint/2010/main" val="1519187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25F3A6-CF54-4071-95C9-61298B9087E3}" type="datetimeFigureOut">
              <a:rPr lang="en-US" smtClean="0"/>
              <a:t>10/18/21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0CAFF1-6FF9-482A-A538-BDB4F529A2FE}" type="slidenum">
              <a:rPr lang="en-US" smtClean="0"/>
              <a:t>‹#›</a:t>
            </a:fld>
            <a:endParaRPr lang="en-US"/>
          </a:p>
        </p:txBody>
      </p:sp>
    </p:spTree>
    <p:extLst>
      <p:ext uri="{BB962C8B-B14F-4D97-AF65-F5344CB8AC3E}">
        <p14:creationId xmlns:p14="http://schemas.microsoft.com/office/powerpoint/2010/main" val="1845057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25F3A6-CF54-4071-95C9-61298B9087E3}" type="datetimeFigureOut">
              <a:rPr lang="en-US" smtClean="0"/>
              <a:t>10/18/21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0CAFF1-6FF9-482A-A538-BDB4F529A2FE}" type="slidenum">
              <a:rPr lang="en-US" smtClean="0"/>
              <a:t>‹#›</a:t>
            </a:fld>
            <a:endParaRPr lang="en-US"/>
          </a:p>
        </p:txBody>
      </p:sp>
    </p:spTree>
    <p:extLst>
      <p:ext uri="{BB962C8B-B14F-4D97-AF65-F5344CB8AC3E}">
        <p14:creationId xmlns:p14="http://schemas.microsoft.com/office/powerpoint/2010/main" val="287064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5F3A6-CF54-4071-95C9-61298B9087E3}" type="datetimeFigureOut">
              <a:rPr lang="en-US" smtClean="0"/>
              <a:t>10/18/21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0CAFF1-6FF9-482A-A538-BDB4F529A2FE}" type="slidenum">
              <a:rPr lang="en-US" smtClean="0"/>
              <a:t>‹#›</a:t>
            </a:fld>
            <a:endParaRPr lang="en-US"/>
          </a:p>
        </p:txBody>
      </p:sp>
    </p:spTree>
    <p:extLst>
      <p:ext uri="{BB962C8B-B14F-4D97-AF65-F5344CB8AC3E}">
        <p14:creationId xmlns:p14="http://schemas.microsoft.com/office/powerpoint/2010/main" val="4292736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25F3A6-CF54-4071-95C9-61298B9087E3}" type="datetimeFigureOut">
              <a:rPr lang="en-US" smtClean="0"/>
              <a:t>10/18/21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0CAFF1-6FF9-482A-A538-BDB4F529A2FE}" type="slidenum">
              <a:rPr lang="en-US" smtClean="0"/>
              <a:t>‹#›</a:t>
            </a:fld>
            <a:endParaRPr lang="en-US"/>
          </a:p>
        </p:txBody>
      </p:sp>
    </p:spTree>
    <p:extLst>
      <p:ext uri="{BB962C8B-B14F-4D97-AF65-F5344CB8AC3E}">
        <p14:creationId xmlns:p14="http://schemas.microsoft.com/office/powerpoint/2010/main" val="865807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25F3A6-CF54-4071-95C9-61298B9087E3}" type="datetimeFigureOut">
              <a:rPr lang="en-US" smtClean="0"/>
              <a:t>10/18/21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0CAFF1-6FF9-482A-A538-BDB4F529A2FE}" type="slidenum">
              <a:rPr lang="en-US" smtClean="0"/>
              <a:t>‹#›</a:t>
            </a:fld>
            <a:endParaRPr lang="en-US"/>
          </a:p>
        </p:txBody>
      </p:sp>
    </p:spTree>
    <p:extLst>
      <p:ext uri="{BB962C8B-B14F-4D97-AF65-F5344CB8AC3E}">
        <p14:creationId xmlns:p14="http://schemas.microsoft.com/office/powerpoint/2010/main" val="2606704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5F3A6-CF54-4071-95C9-61298B9087E3}" type="datetimeFigureOut">
              <a:rPr lang="en-US" smtClean="0"/>
              <a:t>10/18/21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0CAFF1-6FF9-482A-A538-BDB4F529A2FE}" type="slidenum">
              <a:rPr lang="en-US" smtClean="0"/>
              <a:t>‹#›</a:t>
            </a:fld>
            <a:endParaRPr lang="en-US"/>
          </a:p>
        </p:txBody>
      </p:sp>
    </p:spTree>
    <p:extLst>
      <p:ext uri="{BB962C8B-B14F-4D97-AF65-F5344CB8AC3E}">
        <p14:creationId xmlns:p14="http://schemas.microsoft.com/office/powerpoint/2010/main" val="4080190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Column_(database)" TargetMode="External"/><Relationship Id="rId2" Type="http://schemas.openxmlformats.org/officeDocument/2006/relationships/hyperlink" Target="https://en.wikipedia.org/wiki/Table_(database)" TargetMode="External"/><Relationship Id="rId1" Type="http://schemas.openxmlformats.org/officeDocument/2006/relationships/slideLayout" Target="../slideLayouts/slideLayout7.xml"/><Relationship Id="rId4" Type="http://schemas.openxmlformats.org/officeDocument/2006/relationships/hyperlink" Target="https://en.wikipedia.org/wiki/Row_(databas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sqlitebrowser.org/"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mirdb.org/download.html"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olumn_(database)" TargetMode="External"/><Relationship Id="rId2" Type="http://schemas.openxmlformats.org/officeDocument/2006/relationships/hyperlink" Target="https://en.wikipedia.org/wiki/Table_(database)" TargetMode="External"/><Relationship Id="rId1" Type="http://schemas.openxmlformats.org/officeDocument/2006/relationships/slideLayout" Target="../slideLayouts/slideLayout7.xml"/><Relationship Id="rId4" Type="http://schemas.openxmlformats.org/officeDocument/2006/relationships/hyperlink" Target="https://en.wikipedia.org/wiki/Row_(databas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73"/>
          <p:cNvGraphicFramePr>
            <a:graphicFrameLocks noGrp="1"/>
          </p:cNvGraphicFramePr>
          <p:nvPr/>
        </p:nvGraphicFramePr>
        <p:xfrm>
          <a:off x="1663700" y="1130302"/>
          <a:ext cx="8915400" cy="3492498"/>
        </p:xfrm>
        <a:graphic>
          <a:graphicData uri="http://schemas.openxmlformats.org/drawingml/2006/table">
            <a:tbl>
              <a:tblPr/>
              <a:tblGrid>
                <a:gridCol w="2971800">
                  <a:extLst>
                    <a:ext uri="{9D8B030D-6E8A-4147-A177-3AD203B41FA5}">
                      <a16:colId xmlns:a16="http://schemas.microsoft.com/office/drawing/2014/main" val="3413212616"/>
                    </a:ext>
                  </a:extLst>
                </a:gridCol>
                <a:gridCol w="2971800">
                  <a:extLst>
                    <a:ext uri="{9D8B030D-6E8A-4147-A177-3AD203B41FA5}">
                      <a16:colId xmlns:a16="http://schemas.microsoft.com/office/drawing/2014/main" val="4029400557"/>
                    </a:ext>
                  </a:extLst>
                </a:gridCol>
                <a:gridCol w="2971800">
                  <a:extLst>
                    <a:ext uri="{9D8B030D-6E8A-4147-A177-3AD203B41FA5}">
                      <a16:colId xmlns:a16="http://schemas.microsoft.com/office/drawing/2014/main" val="2297847283"/>
                    </a:ext>
                  </a:extLst>
                </a:gridCol>
              </a:tblGrid>
              <a:tr h="58208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chemeClr val="accent2"/>
                          </a:solidFill>
                          <a:effectLst/>
                          <a:latin typeface="Times New Roman" panose="02020603050405020304" pitchFamily="18" charset="0"/>
                        </a:rPr>
                        <a:t>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err="1">
                          <a:ln>
                            <a:noFill/>
                          </a:ln>
                          <a:solidFill>
                            <a:schemeClr val="accent2"/>
                          </a:solidFill>
                          <a:effectLst/>
                          <a:latin typeface="Times New Roman" panose="02020603050405020304" pitchFamily="18" charset="0"/>
                        </a:rPr>
                        <a:t>StudentId</a:t>
                      </a:r>
                      <a:endParaRPr kumimoji="0" lang="en-GB" altLang="en-US" sz="2400" b="0" i="0" u="none" strike="noStrike" cap="none" normalizeH="0" baseline="0" dirty="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err="1">
                          <a:ln>
                            <a:noFill/>
                          </a:ln>
                          <a:solidFill>
                            <a:schemeClr val="accent2"/>
                          </a:solidFill>
                          <a:effectLst/>
                          <a:latin typeface="Times New Roman" panose="02020603050405020304" pitchFamily="18" charset="0"/>
                        </a:rPr>
                        <a:t>CourseId</a:t>
                      </a:r>
                      <a:endParaRPr kumimoji="0" lang="en-GB" altLang="en-US" sz="2400" b="0" i="0" u="none" strike="noStrike" cap="none" normalizeH="0" baseline="0" dirty="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2405622"/>
                  </a:ext>
                </a:extLst>
              </a:tr>
              <a:tr h="58208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David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S4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C1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5891359"/>
                  </a:ext>
                </a:extLst>
              </a:tr>
              <a:tr h="58208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Cindy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S3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C3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8856615"/>
                  </a:ext>
                </a:extLst>
              </a:tr>
              <a:tr h="58208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Jeff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008000"/>
                          </a:solidFill>
                          <a:effectLst/>
                          <a:latin typeface="Times New Roman" panose="02020603050405020304" pitchFamily="18" charset="0"/>
                        </a:rPr>
                        <a:t>S1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C1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2553504"/>
                  </a:ext>
                </a:extLst>
              </a:tr>
              <a:tr h="58208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Mike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008000"/>
                          </a:solidFill>
                          <a:effectLst/>
                          <a:latin typeface="Times New Roman" panose="02020603050405020304" pitchFamily="18" charset="0"/>
                        </a:rPr>
                        <a:t>S2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C1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3793808"/>
                  </a:ext>
                </a:extLst>
              </a:tr>
              <a:tr h="58208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Anne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S1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C2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2178099"/>
                  </a:ext>
                </a:extLst>
              </a:tr>
            </a:tbl>
          </a:graphicData>
        </a:graphic>
      </p:graphicFrame>
      <p:sp>
        <p:nvSpPr>
          <p:cNvPr id="3" name="Rectangle 2"/>
          <p:cNvSpPr/>
          <p:nvPr/>
        </p:nvSpPr>
        <p:spPr>
          <a:xfrm>
            <a:off x="464089" y="4848567"/>
            <a:ext cx="11778265" cy="2308324"/>
          </a:xfrm>
          <a:prstGeom prst="rect">
            <a:avLst/>
          </a:prstGeom>
        </p:spPr>
        <p:txBody>
          <a:bodyPr wrap="square">
            <a:spAutoFit/>
          </a:bodyPr>
          <a:lstStyle/>
          <a:p>
            <a:pPr marL="342900" indent="-342900">
              <a:buFont typeface="Arial" panose="020B0604020202020204" pitchFamily="34" charset="0"/>
              <a:buChar char="•"/>
            </a:pPr>
            <a:r>
              <a:rPr lang="en-US" sz="2400" b="0" i="0" dirty="0">
                <a:solidFill>
                  <a:srgbClr val="222222"/>
                </a:solidFill>
                <a:effectLst/>
              </a:rPr>
              <a:t>Most world’s data kept in relational database (including Google, Facebook Amazon)</a:t>
            </a:r>
          </a:p>
          <a:p>
            <a:pPr marL="342900" indent="-342900">
              <a:buFont typeface="Arial" panose="020B0604020202020204" pitchFamily="34" charset="0"/>
              <a:buChar char="•"/>
            </a:pPr>
            <a:r>
              <a:rPr lang="en-US" sz="2400" b="0" i="0" dirty="0">
                <a:solidFill>
                  <a:srgbClr val="222222"/>
                </a:solidFill>
                <a:effectLst/>
              </a:rPr>
              <a:t>Tables, DBMS and SQL in relational database</a:t>
            </a:r>
          </a:p>
          <a:p>
            <a:pPr marL="342900" indent="-342900">
              <a:buFont typeface="Arial" panose="020B0604020202020204" pitchFamily="34" charset="0"/>
              <a:buChar char="•"/>
            </a:pPr>
            <a:r>
              <a:rPr lang="en-US" sz="2400" dirty="0">
                <a:solidFill>
                  <a:srgbClr val="222222"/>
                </a:solidFill>
              </a:rPr>
              <a:t>D</a:t>
            </a:r>
            <a:r>
              <a:rPr lang="en-US" sz="2400" b="0" i="0" dirty="0">
                <a:solidFill>
                  <a:srgbClr val="222222"/>
                </a:solidFill>
                <a:effectLst/>
              </a:rPr>
              <a:t>ata organized into one or more </a:t>
            </a:r>
            <a:r>
              <a:rPr lang="en-US" sz="2400" b="0" i="0" u="none" strike="noStrike" dirty="0">
                <a:solidFill>
                  <a:srgbClr val="0B0080"/>
                </a:solidFill>
                <a:effectLst/>
                <a:hlinkClick r:id="rId2" tooltip="Table (database)"/>
              </a:rPr>
              <a:t>tables</a:t>
            </a:r>
            <a:r>
              <a:rPr lang="en-US" sz="2400" b="0" i="0" dirty="0">
                <a:solidFill>
                  <a:srgbClr val="222222"/>
                </a:solidFill>
                <a:effectLst/>
              </a:rPr>
              <a:t> (or "relations") of </a:t>
            </a:r>
            <a:r>
              <a:rPr lang="en-US" sz="2400" b="0" i="0" u="none" strike="noStrike" dirty="0">
                <a:solidFill>
                  <a:srgbClr val="0B0080"/>
                </a:solidFill>
                <a:effectLst/>
                <a:hlinkClick r:id="rId3" tooltip="Column (database)"/>
              </a:rPr>
              <a:t>columns</a:t>
            </a:r>
            <a:r>
              <a:rPr lang="en-US" sz="2400" b="0" i="0" dirty="0">
                <a:solidFill>
                  <a:srgbClr val="222222"/>
                </a:solidFill>
                <a:effectLst/>
              </a:rPr>
              <a:t> and </a:t>
            </a:r>
            <a:r>
              <a:rPr lang="en-US" sz="2400" b="0" i="0" u="none" strike="noStrike" dirty="0">
                <a:solidFill>
                  <a:srgbClr val="0B0080"/>
                </a:solidFill>
                <a:effectLst/>
                <a:hlinkClick r:id="rId4" tooltip="Row (database)"/>
              </a:rPr>
              <a:t>rows</a:t>
            </a:r>
            <a:r>
              <a:rPr lang="en-US" sz="2400" b="0" i="0" dirty="0">
                <a:solidFill>
                  <a:srgbClr val="222222"/>
                </a:solidFill>
                <a:effectLst/>
              </a:rPr>
              <a:t>,</a:t>
            </a:r>
            <a:r>
              <a:rPr lang="en-US" sz="2400" dirty="0"/>
              <a:t> with a unique key identifying each row</a:t>
            </a:r>
          </a:p>
          <a:p>
            <a:pPr marL="342900" indent="-342900">
              <a:buFont typeface="Arial" panose="020B0604020202020204" pitchFamily="34" charset="0"/>
              <a:buChar char="•"/>
            </a:pPr>
            <a:r>
              <a:rPr lang="en-US" sz="2400" dirty="0">
                <a:solidFill>
                  <a:srgbClr val="222222"/>
                </a:solidFill>
              </a:rPr>
              <a:t>There are many commercial systems, such as Microsoft SQL server, Oracle database….. </a:t>
            </a:r>
            <a:endParaRPr lang="en-US" sz="2400" b="0" i="0" dirty="0">
              <a:solidFill>
                <a:srgbClr val="222222"/>
              </a:solidFill>
              <a:effectLst/>
            </a:endParaRPr>
          </a:p>
          <a:p>
            <a:endParaRPr lang="en-US" sz="2400" dirty="0"/>
          </a:p>
        </p:txBody>
      </p:sp>
      <p:sp>
        <p:nvSpPr>
          <p:cNvPr id="4" name="Rectangle 3"/>
          <p:cNvSpPr/>
          <p:nvPr/>
        </p:nvSpPr>
        <p:spPr>
          <a:xfrm>
            <a:off x="1784543" y="196649"/>
            <a:ext cx="9382056" cy="707886"/>
          </a:xfrm>
          <a:prstGeom prst="rect">
            <a:avLst/>
          </a:prstGeom>
        </p:spPr>
        <p:txBody>
          <a:bodyPr wrap="none">
            <a:spAutoFit/>
          </a:bodyPr>
          <a:lstStyle/>
          <a:p>
            <a:r>
              <a:rPr lang="en-GB" altLang="en-US" sz="4000" dirty="0"/>
              <a:t>Relational database (tables, DBMS and SQL) </a:t>
            </a:r>
            <a:endParaRPr lang="en-US" sz="4000" dirty="0"/>
          </a:p>
        </p:txBody>
      </p:sp>
    </p:spTree>
    <p:extLst>
      <p:ext uri="{BB962C8B-B14F-4D97-AF65-F5344CB8AC3E}">
        <p14:creationId xmlns:p14="http://schemas.microsoft.com/office/powerpoint/2010/main" val="1296659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ChangeArrowheads="1"/>
          </p:cNvSpPr>
          <p:nvPr>
            <p:ph type="title"/>
          </p:nvPr>
        </p:nvSpPr>
        <p:spPr/>
        <p:txBody>
          <a:bodyPr/>
          <a:lstStyle/>
          <a:p>
            <a:pPr eaLnBrk="1" hangingPunct="1">
              <a:defRPr/>
            </a:pPr>
            <a:r>
              <a:rPr lang="en-US"/>
              <a:t>Many Tables Can Be Linked</a:t>
            </a:r>
          </a:p>
        </p:txBody>
      </p:sp>
      <p:sp>
        <p:nvSpPr>
          <p:cNvPr id="11267" name="Text Box 5"/>
          <p:cNvSpPr txBox="1">
            <a:spLocks noChangeArrowheads="1"/>
          </p:cNvSpPr>
          <p:nvPr/>
        </p:nvSpPr>
        <p:spPr bwMode="auto">
          <a:xfrm>
            <a:off x="4876800" y="1524000"/>
            <a:ext cx="1866024" cy="707886"/>
          </a:xfrm>
          <a:prstGeom prst="rect">
            <a:avLst/>
          </a:prstGeom>
          <a:solidFill>
            <a:schemeClr val="bg1"/>
          </a:solidFill>
          <a:ln w="76200">
            <a:solidFill>
              <a:schemeClr val="folHlink"/>
            </a:solidFill>
            <a:miter lim="800000"/>
            <a:headEnd/>
            <a:tailEnd/>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4000"/>
              <a:t>Table A</a:t>
            </a:r>
          </a:p>
        </p:txBody>
      </p:sp>
      <p:sp>
        <p:nvSpPr>
          <p:cNvPr id="11268" name="Text Box 6"/>
          <p:cNvSpPr txBox="1">
            <a:spLocks noChangeArrowheads="1"/>
          </p:cNvSpPr>
          <p:nvPr/>
        </p:nvSpPr>
        <p:spPr bwMode="auto">
          <a:xfrm>
            <a:off x="1981200" y="1676401"/>
            <a:ext cx="1551450" cy="584775"/>
          </a:xfrm>
          <a:prstGeom prst="rect">
            <a:avLst/>
          </a:prstGeom>
          <a:solidFill>
            <a:schemeClr val="bg1"/>
          </a:solidFill>
          <a:ln w="76200">
            <a:solidFill>
              <a:schemeClr val="folHlink"/>
            </a:solidFill>
            <a:miter lim="800000"/>
            <a:headEnd/>
            <a:tailEnd/>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t>Table B</a:t>
            </a:r>
          </a:p>
        </p:txBody>
      </p:sp>
      <p:sp>
        <p:nvSpPr>
          <p:cNvPr id="11269" name="Text Box 7"/>
          <p:cNvSpPr txBox="1">
            <a:spLocks noChangeArrowheads="1"/>
          </p:cNvSpPr>
          <p:nvPr/>
        </p:nvSpPr>
        <p:spPr bwMode="auto">
          <a:xfrm>
            <a:off x="5029200" y="3810001"/>
            <a:ext cx="1573892" cy="584775"/>
          </a:xfrm>
          <a:prstGeom prst="rect">
            <a:avLst/>
          </a:prstGeom>
          <a:solidFill>
            <a:schemeClr val="bg1"/>
          </a:solidFill>
          <a:ln w="76200">
            <a:solidFill>
              <a:schemeClr val="folHlink"/>
            </a:solidFill>
            <a:miter lim="800000"/>
            <a:headEnd/>
            <a:tailEnd/>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t>Table C</a:t>
            </a:r>
          </a:p>
        </p:txBody>
      </p:sp>
      <p:sp>
        <p:nvSpPr>
          <p:cNvPr id="11270" name="Text Box 8"/>
          <p:cNvSpPr txBox="1">
            <a:spLocks noChangeArrowheads="1"/>
          </p:cNvSpPr>
          <p:nvPr/>
        </p:nvSpPr>
        <p:spPr bwMode="auto">
          <a:xfrm>
            <a:off x="8213725" y="2606676"/>
            <a:ext cx="1573892" cy="584775"/>
          </a:xfrm>
          <a:prstGeom prst="rect">
            <a:avLst/>
          </a:prstGeom>
          <a:solidFill>
            <a:schemeClr val="bg1"/>
          </a:solidFill>
          <a:ln w="76200">
            <a:solidFill>
              <a:schemeClr val="folHlink"/>
            </a:solidFill>
            <a:miter lim="800000"/>
            <a:headEnd/>
            <a:tailEnd/>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t>Table D</a:t>
            </a:r>
          </a:p>
        </p:txBody>
      </p:sp>
      <p:sp>
        <p:nvSpPr>
          <p:cNvPr id="11271" name="Line 9"/>
          <p:cNvSpPr>
            <a:spLocks noChangeShapeType="1"/>
          </p:cNvSpPr>
          <p:nvPr/>
        </p:nvSpPr>
        <p:spPr bwMode="auto">
          <a:xfrm flipV="1">
            <a:off x="3657600" y="1981200"/>
            <a:ext cx="1143000" cy="7620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2" name="Line 10"/>
          <p:cNvSpPr>
            <a:spLocks noChangeShapeType="1"/>
          </p:cNvSpPr>
          <p:nvPr/>
        </p:nvSpPr>
        <p:spPr bwMode="auto">
          <a:xfrm>
            <a:off x="6934200" y="2133600"/>
            <a:ext cx="129540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3" name="Line 11"/>
          <p:cNvSpPr>
            <a:spLocks noChangeShapeType="1"/>
          </p:cNvSpPr>
          <p:nvPr/>
        </p:nvSpPr>
        <p:spPr bwMode="auto">
          <a:xfrm>
            <a:off x="6934200" y="2133600"/>
            <a:ext cx="1295400" cy="762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4" name="Line 12"/>
          <p:cNvSpPr>
            <a:spLocks noChangeShapeType="1"/>
          </p:cNvSpPr>
          <p:nvPr/>
        </p:nvSpPr>
        <p:spPr bwMode="auto">
          <a:xfrm>
            <a:off x="6934200" y="2133600"/>
            <a:ext cx="1371600" cy="1066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5" name="Line 13"/>
          <p:cNvSpPr>
            <a:spLocks noChangeShapeType="1"/>
          </p:cNvSpPr>
          <p:nvPr/>
        </p:nvSpPr>
        <p:spPr bwMode="auto">
          <a:xfrm flipH="1">
            <a:off x="5334000" y="2362200"/>
            <a:ext cx="152400" cy="1447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6" name="Line 14"/>
          <p:cNvSpPr>
            <a:spLocks noChangeShapeType="1"/>
          </p:cNvSpPr>
          <p:nvPr/>
        </p:nvSpPr>
        <p:spPr bwMode="auto">
          <a:xfrm>
            <a:off x="5715000" y="2362200"/>
            <a:ext cx="0" cy="1447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7" name="Line 15"/>
          <p:cNvSpPr>
            <a:spLocks noChangeShapeType="1"/>
          </p:cNvSpPr>
          <p:nvPr/>
        </p:nvSpPr>
        <p:spPr bwMode="auto">
          <a:xfrm>
            <a:off x="5943600" y="2286000"/>
            <a:ext cx="152400" cy="1600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78" name="Text Box 16"/>
          <p:cNvSpPr txBox="1">
            <a:spLocks noChangeArrowheads="1"/>
          </p:cNvSpPr>
          <p:nvPr/>
        </p:nvSpPr>
        <p:spPr bwMode="auto">
          <a:xfrm>
            <a:off x="2133601" y="4724400"/>
            <a:ext cx="1452563" cy="94615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a:solidFill>
                  <a:schemeClr val="bg1"/>
                </a:solidFill>
              </a:rPr>
              <a:t>Lookup </a:t>
            </a:r>
          </a:p>
          <a:p>
            <a:r>
              <a:rPr lang="en-US" altLang="en-US" sz="2800">
                <a:solidFill>
                  <a:schemeClr val="bg1"/>
                </a:solidFill>
              </a:rPr>
              <a:t>Table E</a:t>
            </a:r>
          </a:p>
        </p:txBody>
      </p:sp>
      <p:sp>
        <p:nvSpPr>
          <p:cNvPr id="11279" name="Line 17"/>
          <p:cNvSpPr>
            <a:spLocks noChangeShapeType="1"/>
          </p:cNvSpPr>
          <p:nvPr/>
        </p:nvSpPr>
        <p:spPr bwMode="auto">
          <a:xfrm flipV="1">
            <a:off x="3581400" y="4114800"/>
            <a:ext cx="1447800" cy="838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0" name="Line 18"/>
          <p:cNvSpPr>
            <a:spLocks noChangeShapeType="1"/>
          </p:cNvSpPr>
          <p:nvPr/>
        </p:nvSpPr>
        <p:spPr bwMode="auto">
          <a:xfrm flipV="1">
            <a:off x="3657600" y="4343400"/>
            <a:ext cx="1371600" cy="533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1" name="Line 19"/>
          <p:cNvSpPr>
            <a:spLocks noChangeShapeType="1"/>
          </p:cNvSpPr>
          <p:nvPr/>
        </p:nvSpPr>
        <p:spPr bwMode="auto">
          <a:xfrm flipV="1">
            <a:off x="3505200" y="3962400"/>
            <a:ext cx="1447800" cy="990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454807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1262" y="4038490"/>
            <a:ext cx="4519507" cy="646331"/>
          </a:xfrm>
          <a:prstGeom prst="rect">
            <a:avLst/>
          </a:prstGeom>
        </p:spPr>
        <p:txBody>
          <a:bodyPr wrap="none">
            <a:spAutoFit/>
          </a:bodyPr>
          <a:lstStyle/>
          <a:p>
            <a:r>
              <a:rPr lang="en-US" sz="3600" b="1" dirty="0"/>
              <a:t>DB Browser for SQLite </a:t>
            </a:r>
          </a:p>
        </p:txBody>
      </p:sp>
      <p:sp>
        <p:nvSpPr>
          <p:cNvPr id="3" name="Rectangle 2"/>
          <p:cNvSpPr/>
          <p:nvPr/>
        </p:nvSpPr>
        <p:spPr>
          <a:xfrm>
            <a:off x="4990606" y="4089004"/>
            <a:ext cx="4078296" cy="523220"/>
          </a:xfrm>
          <a:prstGeom prst="rect">
            <a:avLst/>
          </a:prstGeom>
        </p:spPr>
        <p:txBody>
          <a:bodyPr wrap="none">
            <a:spAutoFit/>
          </a:bodyPr>
          <a:lstStyle/>
          <a:p>
            <a:r>
              <a:rPr lang="en-ZW" sz="2800" kern="150" dirty="0">
                <a:latin typeface="Calibri" panose="020F0502020204030204" pitchFamily="34" charset="0"/>
                <a:ea typeface="SimSun, 宋体"/>
                <a:cs typeface="Calibri" panose="020F0502020204030204" pitchFamily="34" charset="0"/>
                <a:hlinkClick r:id="rId2"/>
              </a:rPr>
              <a:t>https://sqlitebrowser.org/</a:t>
            </a:r>
            <a:endParaRPr lang="en-US" sz="2800" dirty="0"/>
          </a:p>
        </p:txBody>
      </p:sp>
      <p:sp>
        <p:nvSpPr>
          <p:cNvPr id="2" name="Rectangle 1"/>
          <p:cNvSpPr/>
          <p:nvPr/>
        </p:nvSpPr>
        <p:spPr>
          <a:xfrm>
            <a:off x="533399" y="1426028"/>
            <a:ext cx="11005458" cy="2394858"/>
          </a:xfrm>
          <a:prstGeom prst="rect">
            <a:avLst/>
          </a:prstGeom>
        </p:spPr>
        <p:txBody>
          <a:bodyPr wrap="square">
            <a:spAutoFit/>
          </a:bodyPr>
          <a:lstStyle/>
          <a:p>
            <a:r>
              <a:rPr lang="en-US" sz="2400" dirty="0"/>
              <a:t>A database management system (DBMS) is system software for creating and managing databases. A DBMS makes it possible for end users to create, read, update, delete data and search the data in a database. The most prevalent type of data management platform, the DBMS essentially serves as an interface between databases and end users or application programs, ensuring that data is consistently organized and remains easily accessible.</a:t>
            </a:r>
          </a:p>
        </p:txBody>
      </p:sp>
      <p:sp>
        <p:nvSpPr>
          <p:cNvPr id="5" name="Rectangle 4"/>
          <p:cNvSpPr/>
          <p:nvPr/>
        </p:nvSpPr>
        <p:spPr>
          <a:xfrm>
            <a:off x="533399" y="483305"/>
            <a:ext cx="7683642" cy="646331"/>
          </a:xfrm>
          <a:prstGeom prst="rect">
            <a:avLst/>
          </a:prstGeom>
        </p:spPr>
        <p:txBody>
          <a:bodyPr wrap="none">
            <a:spAutoFit/>
          </a:bodyPr>
          <a:lstStyle/>
          <a:p>
            <a:r>
              <a:rPr lang="en-US" sz="3600" b="1" dirty="0">
                <a:solidFill>
                  <a:srgbClr val="323232"/>
                </a:solidFill>
                <a:latin typeface="Calibri" panose="020F0502020204030204" pitchFamily="34" charset="0"/>
                <a:cs typeface="Calibri" panose="020F0502020204030204" pitchFamily="34" charset="0"/>
              </a:rPr>
              <a:t>Database Management System (DBMS)</a:t>
            </a:r>
            <a:endParaRPr lang="en-US" sz="3600" b="1" i="0" dirty="0">
              <a:solidFill>
                <a:srgbClr val="323232"/>
              </a:solidFill>
              <a:effectLst/>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FDD23828-C208-4190-B1B5-75910665C22E}"/>
              </a:ext>
            </a:extLst>
          </p:cNvPr>
          <p:cNvSpPr/>
          <p:nvPr/>
        </p:nvSpPr>
        <p:spPr>
          <a:xfrm>
            <a:off x="561262" y="5214549"/>
            <a:ext cx="7095147" cy="646331"/>
          </a:xfrm>
          <a:prstGeom prst="rect">
            <a:avLst/>
          </a:prstGeom>
        </p:spPr>
        <p:txBody>
          <a:bodyPr wrap="none">
            <a:spAutoFit/>
          </a:bodyPr>
          <a:lstStyle/>
          <a:p>
            <a:r>
              <a:rPr lang="en-US" sz="3600" b="1" dirty="0"/>
              <a:t>SQL = “Structured Query Language” </a:t>
            </a:r>
          </a:p>
        </p:txBody>
      </p:sp>
    </p:spTree>
    <p:extLst>
      <p:ext uri="{BB962C8B-B14F-4D97-AF65-F5344CB8AC3E}">
        <p14:creationId xmlns:p14="http://schemas.microsoft.com/office/powerpoint/2010/main" val="297555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5879" y="1199776"/>
            <a:ext cx="994311" cy="369332"/>
          </a:xfrm>
          <a:prstGeom prst="rect">
            <a:avLst/>
          </a:prstGeom>
        </p:spPr>
        <p:txBody>
          <a:bodyPr wrap="none">
            <a:spAutoFit/>
          </a:bodyPr>
          <a:lstStyle/>
          <a:p>
            <a:r>
              <a:rPr lang="en-US" dirty="0"/>
              <a:t>students</a:t>
            </a:r>
          </a:p>
        </p:txBody>
      </p:sp>
      <p:pic>
        <p:nvPicPr>
          <p:cNvPr id="4" name="Picture 3"/>
          <p:cNvPicPr>
            <a:picLocks noChangeAspect="1"/>
          </p:cNvPicPr>
          <p:nvPr/>
        </p:nvPicPr>
        <p:blipFill rotWithShape="1">
          <a:blip r:embed="rId2"/>
          <a:srcRect t="7943"/>
          <a:stretch/>
        </p:blipFill>
        <p:spPr>
          <a:xfrm>
            <a:off x="321548" y="1746606"/>
            <a:ext cx="7308345" cy="1664414"/>
          </a:xfrm>
          <a:prstGeom prst="rect">
            <a:avLst/>
          </a:prstGeom>
        </p:spPr>
      </p:pic>
      <p:pic>
        <p:nvPicPr>
          <p:cNvPr id="6" name="Picture 5"/>
          <p:cNvPicPr>
            <a:picLocks noChangeAspect="1"/>
          </p:cNvPicPr>
          <p:nvPr/>
        </p:nvPicPr>
        <p:blipFill rotWithShape="1">
          <a:blip r:embed="rId3"/>
          <a:srcRect t="7046"/>
          <a:stretch/>
        </p:blipFill>
        <p:spPr>
          <a:xfrm>
            <a:off x="7969107" y="1849348"/>
            <a:ext cx="4000500" cy="1761910"/>
          </a:xfrm>
          <a:prstGeom prst="rect">
            <a:avLst/>
          </a:prstGeom>
        </p:spPr>
      </p:pic>
      <p:sp>
        <p:nvSpPr>
          <p:cNvPr id="7" name="Rectangle 6"/>
          <p:cNvSpPr/>
          <p:nvPr/>
        </p:nvSpPr>
        <p:spPr>
          <a:xfrm>
            <a:off x="8062930" y="1377274"/>
            <a:ext cx="951735" cy="369332"/>
          </a:xfrm>
          <a:prstGeom prst="rect">
            <a:avLst/>
          </a:prstGeom>
        </p:spPr>
        <p:txBody>
          <a:bodyPr wrap="none">
            <a:spAutoFit/>
          </a:bodyPr>
          <a:lstStyle/>
          <a:p>
            <a:r>
              <a:rPr lang="en-US" dirty="0"/>
              <a:t>advisors</a:t>
            </a:r>
          </a:p>
        </p:txBody>
      </p:sp>
      <p:pic>
        <p:nvPicPr>
          <p:cNvPr id="8" name="Picture 7"/>
          <p:cNvPicPr>
            <a:picLocks noChangeAspect="1"/>
          </p:cNvPicPr>
          <p:nvPr/>
        </p:nvPicPr>
        <p:blipFill>
          <a:blip r:embed="rId4"/>
          <a:stretch>
            <a:fillRect/>
          </a:stretch>
        </p:blipFill>
        <p:spPr>
          <a:xfrm>
            <a:off x="499205" y="4235415"/>
            <a:ext cx="4638675" cy="1695450"/>
          </a:xfrm>
          <a:prstGeom prst="rect">
            <a:avLst/>
          </a:prstGeom>
        </p:spPr>
      </p:pic>
      <p:pic>
        <p:nvPicPr>
          <p:cNvPr id="9" name="Picture 8"/>
          <p:cNvPicPr>
            <a:picLocks noChangeAspect="1"/>
          </p:cNvPicPr>
          <p:nvPr/>
        </p:nvPicPr>
        <p:blipFill>
          <a:blip r:embed="rId5"/>
          <a:stretch>
            <a:fillRect/>
          </a:stretch>
        </p:blipFill>
        <p:spPr>
          <a:xfrm>
            <a:off x="8062930" y="4235415"/>
            <a:ext cx="2562225" cy="2257425"/>
          </a:xfrm>
          <a:prstGeom prst="rect">
            <a:avLst/>
          </a:prstGeom>
        </p:spPr>
      </p:pic>
      <p:sp>
        <p:nvSpPr>
          <p:cNvPr id="10" name="Rectangle 9"/>
          <p:cNvSpPr/>
          <p:nvPr/>
        </p:nvSpPr>
        <p:spPr>
          <a:xfrm>
            <a:off x="623300" y="3866083"/>
            <a:ext cx="895310" cy="369332"/>
          </a:xfrm>
          <a:prstGeom prst="rect">
            <a:avLst/>
          </a:prstGeom>
        </p:spPr>
        <p:txBody>
          <a:bodyPr wrap="none">
            <a:spAutoFit/>
          </a:bodyPr>
          <a:lstStyle/>
          <a:p>
            <a:r>
              <a:rPr lang="en-US" dirty="0"/>
              <a:t>courses</a:t>
            </a:r>
          </a:p>
        </p:txBody>
      </p:sp>
      <p:sp>
        <p:nvSpPr>
          <p:cNvPr id="11" name="Rectangle 10"/>
          <p:cNvSpPr/>
          <p:nvPr/>
        </p:nvSpPr>
        <p:spPr>
          <a:xfrm>
            <a:off x="8029255" y="3738670"/>
            <a:ext cx="1847942" cy="369332"/>
          </a:xfrm>
          <a:prstGeom prst="rect">
            <a:avLst/>
          </a:prstGeom>
        </p:spPr>
        <p:txBody>
          <a:bodyPr wrap="none">
            <a:spAutoFit/>
          </a:bodyPr>
          <a:lstStyle/>
          <a:p>
            <a:r>
              <a:rPr lang="en-US" dirty="0" err="1"/>
              <a:t>Courses_students</a:t>
            </a:r>
            <a:endParaRPr lang="en-US" dirty="0"/>
          </a:p>
        </p:txBody>
      </p:sp>
      <p:sp>
        <p:nvSpPr>
          <p:cNvPr id="2" name="Rectangle 1"/>
          <p:cNvSpPr/>
          <p:nvPr/>
        </p:nvSpPr>
        <p:spPr>
          <a:xfrm>
            <a:off x="1921633" y="315446"/>
            <a:ext cx="8229625" cy="584775"/>
          </a:xfrm>
          <a:prstGeom prst="rect">
            <a:avLst/>
          </a:prstGeom>
        </p:spPr>
        <p:txBody>
          <a:bodyPr wrap="none">
            <a:spAutoFit/>
          </a:bodyPr>
          <a:lstStyle/>
          <a:p>
            <a:r>
              <a:rPr lang="en-US" sz="3200" dirty="0"/>
              <a:t>Establish a new database and Create the tables</a:t>
            </a:r>
          </a:p>
        </p:txBody>
      </p:sp>
    </p:spTree>
    <p:extLst>
      <p:ext uri="{BB962C8B-B14F-4D97-AF65-F5344CB8AC3E}">
        <p14:creationId xmlns:p14="http://schemas.microsoft.com/office/powerpoint/2010/main" val="1784195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96809" y="289413"/>
            <a:ext cx="7835222" cy="1323439"/>
          </a:xfrm>
          <a:prstGeom prst="rect">
            <a:avLst/>
          </a:prstGeom>
        </p:spPr>
        <p:txBody>
          <a:bodyPr wrap="none">
            <a:spAutoFit/>
          </a:bodyPr>
          <a:lstStyle/>
          <a:p>
            <a:r>
              <a:rPr lang="en-US" sz="4000" dirty="0"/>
              <a:t>SQL = “Structured Query Language” </a:t>
            </a:r>
          </a:p>
          <a:p>
            <a:r>
              <a:rPr lang="en-US" sz="4000" dirty="0"/>
              <a:t>Universal for all relational databases </a:t>
            </a:r>
          </a:p>
        </p:txBody>
      </p:sp>
      <p:sp>
        <p:nvSpPr>
          <p:cNvPr id="5" name="Rectangle 4"/>
          <p:cNvSpPr/>
          <p:nvPr/>
        </p:nvSpPr>
        <p:spPr>
          <a:xfrm>
            <a:off x="233084" y="1561916"/>
            <a:ext cx="3399329" cy="523220"/>
          </a:xfrm>
          <a:prstGeom prst="rect">
            <a:avLst/>
          </a:prstGeom>
        </p:spPr>
        <p:txBody>
          <a:bodyPr wrap="none">
            <a:spAutoFit/>
          </a:bodyPr>
          <a:lstStyle/>
          <a:p>
            <a:r>
              <a:rPr lang="en-US" sz="2800" b="1" dirty="0"/>
              <a:t>Open the DB Browser</a:t>
            </a:r>
          </a:p>
        </p:txBody>
      </p:sp>
      <p:sp>
        <p:nvSpPr>
          <p:cNvPr id="6" name="Rectangle 5"/>
          <p:cNvSpPr/>
          <p:nvPr/>
        </p:nvSpPr>
        <p:spPr>
          <a:xfrm>
            <a:off x="233084" y="2034200"/>
            <a:ext cx="12136716" cy="3323987"/>
          </a:xfrm>
          <a:prstGeom prst="rect">
            <a:avLst/>
          </a:prstGeom>
        </p:spPr>
        <p:txBody>
          <a:bodyPr wrap="square">
            <a:spAutoFit/>
          </a:bodyPr>
          <a:lstStyle/>
          <a:p>
            <a:pPr marL="457200" indent="-457200">
              <a:buFont typeface="Arial" panose="020B0604020202020204" pitchFamily="34" charset="0"/>
              <a:buChar char="•"/>
            </a:pPr>
            <a:r>
              <a:rPr lang="en-US" sz="2800" dirty="0"/>
              <a:t>Establish a new database “students”  (click on the “New database”). </a:t>
            </a:r>
          </a:p>
          <a:p>
            <a:pPr marL="457200" indent="-457200">
              <a:buFont typeface="Arial" panose="020B0604020202020204" pitchFamily="34" charset="0"/>
              <a:buChar char="•"/>
            </a:pPr>
            <a:r>
              <a:rPr lang="en-US" sz="2800" dirty="0"/>
              <a:t>Click cancel. Let’s execute the  SQL to create tables, click on the “Execute SQL”</a:t>
            </a:r>
          </a:p>
          <a:p>
            <a:pPr marL="355600" indent="-342900">
              <a:spcBef>
                <a:spcPts val="330"/>
              </a:spcBef>
              <a:buFont typeface="Arial"/>
              <a:buChar char="•"/>
              <a:tabLst>
                <a:tab pos="355600" algn="l"/>
              </a:tabLst>
            </a:pPr>
            <a:r>
              <a:rPr lang="en-US" sz="2800" spc="-20" dirty="0">
                <a:cs typeface="Comic Sans MS"/>
              </a:rPr>
              <a:t> Create</a:t>
            </a:r>
            <a:r>
              <a:rPr lang="en-US" sz="2800" spc="5" dirty="0">
                <a:cs typeface="Comic Sans MS"/>
              </a:rPr>
              <a:t> </a:t>
            </a:r>
            <a:r>
              <a:rPr lang="en-US" sz="2800" spc="-20" dirty="0">
                <a:cs typeface="Comic Sans MS"/>
              </a:rPr>
              <a:t>a</a:t>
            </a:r>
            <a:r>
              <a:rPr lang="en-US" sz="2800" dirty="0">
                <a:cs typeface="Comic Sans MS"/>
              </a:rPr>
              <a:t> </a:t>
            </a:r>
            <a:r>
              <a:rPr lang="en-US" sz="2800" spc="-20" dirty="0">
                <a:cs typeface="Comic Sans MS"/>
              </a:rPr>
              <a:t>table</a:t>
            </a:r>
            <a:r>
              <a:rPr lang="en-US" sz="2800" dirty="0">
                <a:cs typeface="Comic Sans MS"/>
              </a:rPr>
              <a:t> </a:t>
            </a:r>
            <a:r>
              <a:rPr lang="en-US" sz="2800" spc="-5" dirty="0">
                <a:cs typeface="Comic Sans MS"/>
              </a:rPr>
              <a:t>fo</a:t>
            </a:r>
            <a:r>
              <a:rPr lang="en-US" sz="2800" dirty="0">
                <a:cs typeface="Comic Sans MS"/>
              </a:rPr>
              <a:t>r </a:t>
            </a:r>
            <a:r>
              <a:rPr lang="en-US" sz="2800" spc="5" dirty="0">
                <a:cs typeface="Comic Sans MS"/>
              </a:rPr>
              <a:t>t</a:t>
            </a:r>
            <a:r>
              <a:rPr lang="en-US" sz="2800" spc="-20" dirty="0">
                <a:cs typeface="Comic Sans MS"/>
              </a:rPr>
              <a:t>he</a:t>
            </a:r>
            <a:r>
              <a:rPr lang="en-US" sz="2800" spc="-5" dirty="0">
                <a:cs typeface="Comic Sans MS"/>
              </a:rPr>
              <a:t> </a:t>
            </a:r>
            <a:r>
              <a:rPr lang="en-US" sz="2800" dirty="0">
                <a:cs typeface="Comic Sans MS"/>
              </a:rPr>
              <a:t>s</a:t>
            </a:r>
            <a:r>
              <a:rPr lang="en-US" sz="2800" spc="5" dirty="0">
                <a:cs typeface="Comic Sans MS"/>
              </a:rPr>
              <a:t>t</a:t>
            </a:r>
            <a:r>
              <a:rPr lang="en-US" sz="2800" dirty="0">
                <a:cs typeface="Comic Sans MS"/>
              </a:rPr>
              <a:t>ud</a:t>
            </a:r>
            <a:r>
              <a:rPr lang="en-US" sz="2800" spc="5" dirty="0">
                <a:cs typeface="Comic Sans MS"/>
              </a:rPr>
              <a:t>e</a:t>
            </a:r>
            <a:r>
              <a:rPr lang="en-US" sz="2800" spc="-5" dirty="0">
                <a:cs typeface="Comic Sans MS"/>
              </a:rPr>
              <a:t>n</a:t>
            </a:r>
            <a:r>
              <a:rPr lang="en-US" sz="2800" spc="5" dirty="0">
                <a:cs typeface="Comic Sans MS"/>
              </a:rPr>
              <a:t>t</a:t>
            </a:r>
            <a:r>
              <a:rPr lang="en-US" sz="2800" spc="-15" dirty="0">
                <a:cs typeface="Comic Sans MS"/>
              </a:rPr>
              <a:t>s:</a:t>
            </a:r>
            <a:endParaRPr lang="en-US" sz="2800" dirty="0">
              <a:cs typeface="Comic Sans MS"/>
            </a:endParaRPr>
          </a:p>
          <a:p>
            <a:pPr marL="12700">
              <a:spcBef>
                <a:spcPts val="204"/>
              </a:spcBef>
            </a:pPr>
            <a:r>
              <a:rPr lang="en-US" sz="2000" spc="-5" dirty="0">
                <a:cs typeface="Courier New"/>
              </a:rPr>
              <a:t>CREATE TABLE students ( id INTEGER PRIMARY KEY, name VARCHAR(30), birth DATE, </a:t>
            </a:r>
            <a:r>
              <a:rPr lang="en-US" sz="2000" spc="-5" dirty="0" err="1">
                <a:cs typeface="Courier New"/>
              </a:rPr>
              <a:t>gpa</a:t>
            </a:r>
            <a:r>
              <a:rPr lang="en-US" sz="2000" spc="-5" dirty="0">
                <a:cs typeface="Courier New"/>
              </a:rPr>
              <a:t> FLOAT, grad INTEGER ); </a:t>
            </a:r>
          </a:p>
          <a:p>
            <a:pPr marL="463550" indent="-450850">
              <a:spcBef>
                <a:spcPts val="359"/>
              </a:spcBef>
              <a:buFont typeface="Arial"/>
              <a:buChar char="•"/>
              <a:tabLst>
                <a:tab pos="463550" algn="l"/>
              </a:tabLst>
            </a:pPr>
            <a:r>
              <a:rPr lang="en-US" sz="2800" spc="-20" dirty="0">
                <a:cs typeface="Comic Sans MS"/>
              </a:rPr>
              <a:t>Drop</a:t>
            </a:r>
            <a:r>
              <a:rPr lang="en-US" sz="2800" spc="-5" dirty="0">
                <a:cs typeface="Comic Sans MS"/>
              </a:rPr>
              <a:t> </a:t>
            </a:r>
            <a:r>
              <a:rPr lang="en-US" sz="2800" spc="-20" dirty="0">
                <a:cs typeface="Comic Sans MS"/>
              </a:rPr>
              <a:t>t</a:t>
            </a:r>
            <a:r>
              <a:rPr lang="en-US" sz="2800" spc="-15" dirty="0">
                <a:cs typeface="Comic Sans MS"/>
              </a:rPr>
              <a:t>a</a:t>
            </a:r>
            <a:r>
              <a:rPr lang="en-US" sz="2800" spc="-20" dirty="0">
                <a:cs typeface="Comic Sans MS"/>
              </a:rPr>
              <a:t>ble:</a:t>
            </a:r>
            <a:endParaRPr lang="en-US" sz="2800" dirty="0">
              <a:cs typeface="Comic Sans MS"/>
            </a:endParaRPr>
          </a:p>
          <a:p>
            <a:pPr marL="12700">
              <a:spcBef>
                <a:spcPts val="260"/>
              </a:spcBef>
            </a:pPr>
            <a:r>
              <a:rPr lang="en-US" sz="2000" dirty="0">
                <a:cs typeface="Comic Sans MS"/>
              </a:rPr>
              <a:t>DRO</a:t>
            </a:r>
            <a:r>
              <a:rPr lang="en-US" sz="2000" spc="-10" dirty="0">
                <a:cs typeface="Comic Sans MS"/>
              </a:rPr>
              <a:t>P </a:t>
            </a:r>
            <a:r>
              <a:rPr lang="en-US" sz="2000" dirty="0">
                <a:cs typeface="Comic Sans MS"/>
              </a:rPr>
              <a:t>T</a:t>
            </a:r>
            <a:r>
              <a:rPr lang="en-US" sz="2000" spc="-10" dirty="0">
                <a:cs typeface="Comic Sans MS"/>
              </a:rPr>
              <a:t>A</a:t>
            </a:r>
            <a:r>
              <a:rPr lang="en-US" sz="2000" spc="-5" dirty="0">
                <a:cs typeface="Comic Sans MS"/>
              </a:rPr>
              <a:t>B</a:t>
            </a:r>
            <a:r>
              <a:rPr lang="en-US" sz="2000" dirty="0">
                <a:cs typeface="Comic Sans MS"/>
              </a:rPr>
              <a:t>L</a:t>
            </a:r>
            <a:r>
              <a:rPr lang="en-US" sz="2000" spc="-10" dirty="0">
                <a:cs typeface="Comic Sans MS"/>
              </a:rPr>
              <a:t>E</a:t>
            </a:r>
            <a:r>
              <a:rPr lang="en-US" sz="2000" spc="5" dirty="0">
                <a:cs typeface="Comic Sans MS"/>
              </a:rPr>
              <a:t> </a:t>
            </a:r>
            <a:r>
              <a:rPr lang="en-US" sz="2000" dirty="0">
                <a:cs typeface="Comic Sans MS"/>
              </a:rPr>
              <a:t>stud</a:t>
            </a:r>
            <a:r>
              <a:rPr lang="en-US" sz="2000" spc="-10" dirty="0">
                <a:cs typeface="Comic Sans MS"/>
              </a:rPr>
              <a:t>e</a:t>
            </a:r>
            <a:r>
              <a:rPr lang="en-US" sz="2000" spc="-5" dirty="0">
                <a:cs typeface="Comic Sans MS"/>
              </a:rPr>
              <a:t>nts;</a:t>
            </a:r>
            <a:endParaRPr lang="en-US" sz="2000" dirty="0">
              <a:cs typeface="Comic Sans MS"/>
            </a:endParaRPr>
          </a:p>
          <a:p>
            <a:pPr marL="457200" indent="-457200">
              <a:buFont typeface="Arial" panose="020B0604020202020204" pitchFamily="34" charset="0"/>
              <a:buChar char="•"/>
            </a:pPr>
            <a:r>
              <a:rPr lang="en-US" sz="2800" dirty="0"/>
              <a:t>Four main types of queries: </a:t>
            </a:r>
          </a:p>
          <a:p>
            <a:r>
              <a:rPr lang="en-US" sz="2000" dirty="0"/>
              <a:t>Insert, Delete, Select, Update</a:t>
            </a:r>
          </a:p>
        </p:txBody>
      </p:sp>
      <p:pic>
        <p:nvPicPr>
          <p:cNvPr id="2" name="Picture 1"/>
          <p:cNvPicPr>
            <a:picLocks noChangeAspect="1"/>
          </p:cNvPicPr>
          <p:nvPr/>
        </p:nvPicPr>
        <p:blipFill rotWithShape="1">
          <a:blip r:embed="rId2"/>
          <a:srcRect l="3017" t="-3810" r="11308" b="67897"/>
          <a:stretch/>
        </p:blipFill>
        <p:spPr>
          <a:xfrm>
            <a:off x="480291" y="5504873"/>
            <a:ext cx="10945091" cy="1044629"/>
          </a:xfrm>
          <a:prstGeom prst="rect">
            <a:avLst/>
          </a:prstGeom>
        </p:spPr>
      </p:pic>
    </p:spTree>
    <p:extLst>
      <p:ext uri="{BB962C8B-B14F-4D97-AF65-F5344CB8AC3E}">
        <p14:creationId xmlns:p14="http://schemas.microsoft.com/office/powerpoint/2010/main" val="787074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3687" y="128189"/>
            <a:ext cx="7073348" cy="961973"/>
          </a:xfrm>
          <a:prstGeom prst="rect">
            <a:avLst/>
          </a:prstGeom>
        </p:spPr>
        <p:txBody>
          <a:bodyPr vert="horz" wrap="square" lIns="0" tIns="282110" rIns="0" bIns="0" rtlCol="0" anchor="ctr">
            <a:spAutoFit/>
          </a:bodyPr>
          <a:lstStyle/>
          <a:p>
            <a:pPr marL="1491615">
              <a:lnSpc>
                <a:spcPct val="100000"/>
              </a:lnSpc>
            </a:pPr>
            <a:r>
              <a:rPr spc="-5" dirty="0"/>
              <a:t>In</a:t>
            </a:r>
            <a:r>
              <a:rPr spc="10" dirty="0"/>
              <a:t>s</a:t>
            </a:r>
            <a:r>
              <a:rPr dirty="0"/>
              <a:t>ert/Delete</a:t>
            </a:r>
          </a:p>
        </p:txBody>
      </p:sp>
      <p:sp>
        <p:nvSpPr>
          <p:cNvPr id="3" name="object 3"/>
          <p:cNvSpPr txBox="1"/>
          <p:nvPr/>
        </p:nvSpPr>
        <p:spPr>
          <a:xfrm>
            <a:off x="2059940" y="1701776"/>
            <a:ext cx="6463030" cy="492443"/>
          </a:xfrm>
          <a:prstGeom prst="rect">
            <a:avLst/>
          </a:prstGeom>
        </p:spPr>
        <p:txBody>
          <a:bodyPr vert="horz" wrap="square" lIns="0" tIns="0" rIns="0" bIns="0" rtlCol="0">
            <a:spAutoFit/>
          </a:bodyPr>
          <a:lstStyle/>
          <a:p>
            <a:pPr marL="355600" indent="-342900">
              <a:buFont typeface="Arial"/>
              <a:buChar char="•"/>
              <a:tabLst>
                <a:tab pos="355600" algn="l"/>
              </a:tabLst>
            </a:pPr>
            <a:r>
              <a:rPr sz="3200" spc="-5" dirty="0">
                <a:latin typeface="Comic Sans MS"/>
                <a:cs typeface="Comic Sans MS"/>
              </a:rPr>
              <a:t>Ad</a:t>
            </a:r>
            <a:r>
              <a:rPr sz="3200" dirty="0">
                <a:latin typeface="Comic Sans MS"/>
                <a:cs typeface="Comic Sans MS"/>
              </a:rPr>
              <a:t>d</a:t>
            </a:r>
            <a:r>
              <a:rPr sz="3200" spc="-15" dirty="0">
                <a:latin typeface="Comic Sans MS"/>
                <a:cs typeface="Comic Sans MS"/>
              </a:rPr>
              <a:t> </a:t>
            </a:r>
            <a:r>
              <a:rPr sz="3200" spc="-5" dirty="0">
                <a:latin typeface="Comic Sans MS"/>
                <a:cs typeface="Comic Sans MS"/>
              </a:rPr>
              <a:t>row</a:t>
            </a:r>
            <a:r>
              <a:rPr sz="3200" dirty="0">
                <a:latin typeface="Comic Sans MS"/>
                <a:cs typeface="Comic Sans MS"/>
              </a:rPr>
              <a:t>s</a:t>
            </a:r>
            <a:r>
              <a:rPr sz="3200" spc="20" dirty="0">
                <a:latin typeface="Comic Sans MS"/>
                <a:cs typeface="Comic Sans MS"/>
              </a:rPr>
              <a:t> </a:t>
            </a:r>
            <a:r>
              <a:rPr sz="3200" spc="-5" dirty="0">
                <a:latin typeface="Comic Sans MS"/>
                <a:cs typeface="Comic Sans MS"/>
              </a:rPr>
              <a:t>t</a:t>
            </a:r>
            <a:r>
              <a:rPr sz="3200" dirty="0">
                <a:latin typeface="Comic Sans MS"/>
                <a:cs typeface="Comic Sans MS"/>
              </a:rPr>
              <a:t>o</a:t>
            </a:r>
            <a:r>
              <a:rPr sz="3200" spc="10" dirty="0">
                <a:latin typeface="Comic Sans MS"/>
                <a:cs typeface="Comic Sans MS"/>
              </a:rPr>
              <a:t> </a:t>
            </a:r>
            <a:r>
              <a:rPr sz="3200" spc="-5" dirty="0">
                <a:latin typeface="Comic Sans MS"/>
                <a:cs typeface="Comic Sans MS"/>
              </a:rPr>
              <a:t>th</a:t>
            </a:r>
            <a:r>
              <a:rPr sz="3200" dirty="0">
                <a:latin typeface="Comic Sans MS"/>
                <a:cs typeface="Comic Sans MS"/>
              </a:rPr>
              <a:t>e</a:t>
            </a:r>
            <a:r>
              <a:rPr sz="3200" spc="5" dirty="0">
                <a:latin typeface="Comic Sans MS"/>
                <a:cs typeface="Comic Sans MS"/>
              </a:rPr>
              <a:t> </a:t>
            </a:r>
            <a:r>
              <a:rPr sz="3200" dirty="0">
                <a:latin typeface="Comic Sans MS"/>
                <a:cs typeface="Comic Sans MS"/>
              </a:rPr>
              <a:t>stu</a:t>
            </a:r>
            <a:r>
              <a:rPr sz="3200" spc="5" dirty="0">
                <a:latin typeface="Comic Sans MS"/>
                <a:cs typeface="Comic Sans MS"/>
              </a:rPr>
              <a:t>d</a:t>
            </a:r>
            <a:r>
              <a:rPr sz="3200" dirty="0">
                <a:latin typeface="Comic Sans MS"/>
                <a:cs typeface="Comic Sans MS"/>
              </a:rPr>
              <a:t>ents</a:t>
            </a:r>
            <a:r>
              <a:rPr sz="3200" spc="-5" dirty="0">
                <a:latin typeface="Comic Sans MS"/>
                <a:cs typeface="Comic Sans MS"/>
              </a:rPr>
              <a:t> table:</a:t>
            </a:r>
            <a:endParaRPr sz="3200" dirty="0">
              <a:latin typeface="Comic Sans MS"/>
              <a:cs typeface="Comic Sans MS"/>
            </a:endParaRPr>
          </a:p>
        </p:txBody>
      </p:sp>
      <p:sp>
        <p:nvSpPr>
          <p:cNvPr id="8" name="object 8"/>
          <p:cNvSpPr txBox="1"/>
          <p:nvPr/>
        </p:nvSpPr>
        <p:spPr>
          <a:xfrm>
            <a:off x="2157344" y="4380959"/>
            <a:ext cx="6750621" cy="913070"/>
          </a:xfrm>
          <a:prstGeom prst="rect">
            <a:avLst/>
          </a:prstGeom>
        </p:spPr>
        <p:txBody>
          <a:bodyPr vert="horz" wrap="square" lIns="0" tIns="0" rIns="0" bIns="0" rtlCol="0">
            <a:spAutoFit/>
          </a:bodyPr>
          <a:lstStyle/>
          <a:p>
            <a:pPr marL="355600" indent="-342900">
              <a:spcBef>
                <a:spcPts val="819"/>
              </a:spcBef>
              <a:buFont typeface="Arial"/>
              <a:buChar char="•"/>
              <a:tabLst>
                <a:tab pos="355600" algn="l"/>
              </a:tabLst>
            </a:pPr>
            <a:r>
              <a:rPr sz="3200" dirty="0">
                <a:latin typeface="Comic Sans MS"/>
                <a:cs typeface="Comic Sans MS"/>
              </a:rPr>
              <a:t>Delete</a:t>
            </a:r>
            <a:r>
              <a:rPr sz="3200" spc="-20" dirty="0">
                <a:latin typeface="Comic Sans MS"/>
                <a:cs typeface="Comic Sans MS"/>
              </a:rPr>
              <a:t> </a:t>
            </a:r>
            <a:r>
              <a:rPr sz="3200" spc="-5" dirty="0">
                <a:latin typeface="Comic Sans MS"/>
                <a:cs typeface="Comic Sans MS"/>
              </a:rPr>
              <a:t>row(s</a:t>
            </a:r>
            <a:r>
              <a:rPr sz="3200" spc="10" dirty="0">
                <a:latin typeface="Comic Sans MS"/>
                <a:cs typeface="Comic Sans MS"/>
              </a:rPr>
              <a:t>)</a:t>
            </a:r>
            <a:r>
              <a:rPr sz="3200" dirty="0">
                <a:latin typeface="Comic Sans MS"/>
                <a:cs typeface="Comic Sans MS"/>
              </a:rPr>
              <a:t>:</a:t>
            </a:r>
          </a:p>
          <a:p>
            <a:pPr marL="12700">
              <a:spcBef>
                <a:spcPts val="415"/>
              </a:spcBef>
            </a:pPr>
            <a:r>
              <a:rPr sz="2400" spc="-5" dirty="0">
                <a:cs typeface="Courier New"/>
              </a:rPr>
              <a:t>DE</a:t>
            </a:r>
            <a:r>
              <a:rPr sz="2400" spc="-15" dirty="0">
                <a:cs typeface="Courier New"/>
              </a:rPr>
              <a:t>L</a:t>
            </a:r>
            <a:r>
              <a:rPr sz="2400" spc="-5" dirty="0">
                <a:cs typeface="Courier New"/>
              </a:rPr>
              <a:t>E</a:t>
            </a:r>
            <a:r>
              <a:rPr sz="2400" spc="-15" dirty="0">
                <a:cs typeface="Courier New"/>
              </a:rPr>
              <a:t>T</a:t>
            </a:r>
            <a:r>
              <a:rPr sz="2400" dirty="0">
                <a:cs typeface="Courier New"/>
              </a:rPr>
              <a:t>E</a:t>
            </a:r>
            <a:r>
              <a:rPr sz="2400" spc="-5" dirty="0">
                <a:cs typeface="Courier New"/>
              </a:rPr>
              <a:t> </a:t>
            </a:r>
            <a:r>
              <a:rPr sz="2400" spc="-15" dirty="0">
                <a:cs typeface="Courier New"/>
              </a:rPr>
              <a:t>F</a:t>
            </a:r>
            <a:r>
              <a:rPr sz="2400" spc="-5" dirty="0">
                <a:cs typeface="Courier New"/>
              </a:rPr>
              <a:t>R</a:t>
            </a:r>
            <a:r>
              <a:rPr sz="2400" spc="-15" dirty="0">
                <a:cs typeface="Courier New"/>
              </a:rPr>
              <a:t>O</a:t>
            </a:r>
            <a:r>
              <a:rPr sz="2400" dirty="0">
                <a:cs typeface="Courier New"/>
              </a:rPr>
              <a:t>M</a:t>
            </a:r>
            <a:r>
              <a:rPr sz="2400" spc="-15" dirty="0">
                <a:cs typeface="Courier New"/>
              </a:rPr>
              <a:t> </a:t>
            </a:r>
            <a:r>
              <a:rPr sz="2400" spc="-5" dirty="0">
                <a:cs typeface="Courier New"/>
              </a:rPr>
              <a:t>s</a:t>
            </a:r>
            <a:r>
              <a:rPr sz="2400" spc="-15" dirty="0">
                <a:cs typeface="Courier New"/>
              </a:rPr>
              <a:t>t</a:t>
            </a:r>
            <a:r>
              <a:rPr sz="2400" spc="-5" dirty="0">
                <a:cs typeface="Courier New"/>
              </a:rPr>
              <a:t>u</a:t>
            </a:r>
            <a:r>
              <a:rPr sz="2400" spc="-15" dirty="0">
                <a:cs typeface="Courier New"/>
              </a:rPr>
              <a:t>d</a:t>
            </a:r>
            <a:r>
              <a:rPr sz="2400" spc="-5" dirty="0">
                <a:cs typeface="Courier New"/>
              </a:rPr>
              <a:t>en</a:t>
            </a:r>
            <a:r>
              <a:rPr sz="2400" spc="-15" dirty="0">
                <a:cs typeface="Courier New"/>
              </a:rPr>
              <a:t>t</a:t>
            </a:r>
            <a:r>
              <a:rPr sz="2400" spc="-5" dirty="0">
                <a:cs typeface="Courier New"/>
              </a:rPr>
              <a:t>s;</a:t>
            </a:r>
            <a:endParaRPr sz="2400" dirty="0">
              <a:cs typeface="Courier New"/>
            </a:endParaRPr>
          </a:p>
        </p:txBody>
      </p:sp>
      <p:sp>
        <p:nvSpPr>
          <p:cNvPr id="9" name="Rectangle 8"/>
          <p:cNvSpPr/>
          <p:nvPr/>
        </p:nvSpPr>
        <p:spPr>
          <a:xfrm>
            <a:off x="520700" y="2550044"/>
            <a:ext cx="11671300" cy="1569660"/>
          </a:xfrm>
          <a:prstGeom prst="rect">
            <a:avLst/>
          </a:prstGeom>
        </p:spPr>
        <p:txBody>
          <a:bodyPr wrap="square">
            <a:spAutoFit/>
          </a:bodyPr>
          <a:lstStyle/>
          <a:p>
            <a:r>
              <a:rPr lang="en-US" sz="2400" dirty="0"/>
              <a:t>INSERT INTO students(name, birth, </a:t>
            </a:r>
            <a:r>
              <a:rPr lang="en-US" sz="2400" dirty="0" err="1"/>
              <a:t>gpa</a:t>
            </a:r>
            <a:r>
              <a:rPr lang="en-US" sz="2400" dirty="0"/>
              <a:t>, grad) VALUES ('Anderson', '1987-10-22', 3.9, 2009); </a:t>
            </a:r>
          </a:p>
          <a:p>
            <a:r>
              <a:rPr lang="en-US" sz="2400" dirty="0"/>
              <a:t>INSERT INTO students(name, birth, </a:t>
            </a:r>
            <a:r>
              <a:rPr lang="en-US" sz="2400" dirty="0" err="1"/>
              <a:t>gpa</a:t>
            </a:r>
            <a:r>
              <a:rPr lang="en-US" sz="2400" dirty="0"/>
              <a:t>, grad) VALUES ('Jones', '1990-4-16', 2.4, 2012); </a:t>
            </a:r>
          </a:p>
          <a:p>
            <a:r>
              <a:rPr lang="en-US" sz="2400" dirty="0"/>
              <a:t>INSERT INTO students(name, birth, </a:t>
            </a:r>
            <a:r>
              <a:rPr lang="en-US" sz="2400" dirty="0" err="1"/>
              <a:t>gpa</a:t>
            </a:r>
            <a:r>
              <a:rPr lang="en-US" sz="2400" dirty="0"/>
              <a:t>, grad) VALUES ('Hernandez', '1989-8-12', 3.1, 2011); </a:t>
            </a:r>
          </a:p>
          <a:p>
            <a:r>
              <a:rPr lang="en-US" sz="2400" dirty="0"/>
              <a:t>INSERT INTO students(name, birth, </a:t>
            </a:r>
            <a:r>
              <a:rPr lang="en-US" sz="2400" dirty="0" err="1"/>
              <a:t>gpa</a:t>
            </a:r>
            <a:r>
              <a:rPr lang="en-US" sz="2400" dirty="0"/>
              <a:t>, grad) VALUES ('Chen', '1990-2-4', 3.2, 2011);</a:t>
            </a:r>
          </a:p>
        </p:txBody>
      </p:sp>
    </p:spTree>
    <p:extLst>
      <p:ext uri="{BB962C8B-B14F-4D97-AF65-F5344CB8AC3E}">
        <p14:creationId xmlns:p14="http://schemas.microsoft.com/office/powerpoint/2010/main" val="4102996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4614" y="1795200"/>
            <a:ext cx="994311" cy="369332"/>
          </a:xfrm>
          <a:prstGeom prst="rect">
            <a:avLst/>
          </a:prstGeom>
        </p:spPr>
        <p:txBody>
          <a:bodyPr wrap="none">
            <a:spAutoFit/>
          </a:bodyPr>
          <a:lstStyle/>
          <a:p>
            <a:r>
              <a:rPr lang="en-US" dirty="0"/>
              <a:t>students</a:t>
            </a:r>
          </a:p>
        </p:txBody>
      </p:sp>
      <p:pic>
        <p:nvPicPr>
          <p:cNvPr id="4" name="Picture 3"/>
          <p:cNvPicPr>
            <a:picLocks noChangeAspect="1"/>
          </p:cNvPicPr>
          <p:nvPr/>
        </p:nvPicPr>
        <p:blipFill rotWithShape="1">
          <a:blip r:embed="rId2"/>
          <a:srcRect t="7943"/>
          <a:stretch/>
        </p:blipFill>
        <p:spPr>
          <a:xfrm>
            <a:off x="300283" y="2342030"/>
            <a:ext cx="7308345" cy="1664414"/>
          </a:xfrm>
          <a:prstGeom prst="rect">
            <a:avLst/>
          </a:prstGeom>
        </p:spPr>
      </p:pic>
      <p:pic>
        <p:nvPicPr>
          <p:cNvPr id="6" name="Picture 5"/>
          <p:cNvPicPr>
            <a:picLocks noChangeAspect="1"/>
          </p:cNvPicPr>
          <p:nvPr/>
        </p:nvPicPr>
        <p:blipFill rotWithShape="1">
          <a:blip r:embed="rId3"/>
          <a:srcRect t="7046"/>
          <a:stretch/>
        </p:blipFill>
        <p:spPr>
          <a:xfrm>
            <a:off x="7947842" y="2444772"/>
            <a:ext cx="4000500" cy="1761910"/>
          </a:xfrm>
          <a:prstGeom prst="rect">
            <a:avLst/>
          </a:prstGeom>
        </p:spPr>
      </p:pic>
      <p:sp>
        <p:nvSpPr>
          <p:cNvPr id="7" name="Rectangle 6"/>
          <p:cNvSpPr/>
          <p:nvPr/>
        </p:nvSpPr>
        <p:spPr>
          <a:xfrm>
            <a:off x="8041665" y="1972698"/>
            <a:ext cx="951735" cy="369332"/>
          </a:xfrm>
          <a:prstGeom prst="rect">
            <a:avLst/>
          </a:prstGeom>
        </p:spPr>
        <p:txBody>
          <a:bodyPr wrap="none">
            <a:spAutoFit/>
          </a:bodyPr>
          <a:lstStyle/>
          <a:p>
            <a:r>
              <a:rPr lang="en-US" dirty="0"/>
              <a:t>advisors</a:t>
            </a:r>
          </a:p>
        </p:txBody>
      </p:sp>
      <p:pic>
        <p:nvPicPr>
          <p:cNvPr id="8" name="Picture 7"/>
          <p:cNvPicPr>
            <a:picLocks noChangeAspect="1"/>
          </p:cNvPicPr>
          <p:nvPr/>
        </p:nvPicPr>
        <p:blipFill>
          <a:blip r:embed="rId4"/>
          <a:stretch>
            <a:fillRect/>
          </a:stretch>
        </p:blipFill>
        <p:spPr>
          <a:xfrm>
            <a:off x="477940" y="4830839"/>
            <a:ext cx="4638675" cy="1695450"/>
          </a:xfrm>
          <a:prstGeom prst="rect">
            <a:avLst/>
          </a:prstGeom>
        </p:spPr>
      </p:pic>
      <p:pic>
        <p:nvPicPr>
          <p:cNvPr id="9" name="Picture 8"/>
          <p:cNvPicPr>
            <a:picLocks noChangeAspect="1"/>
          </p:cNvPicPr>
          <p:nvPr/>
        </p:nvPicPr>
        <p:blipFill>
          <a:blip r:embed="rId5"/>
          <a:stretch>
            <a:fillRect/>
          </a:stretch>
        </p:blipFill>
        <p:spPr>
          <a:xfrm>
            <a:off x="7981517" y="4588920"/>
            <a:ext cx="2562225" cy="2257425"/>
          </a:xfrm>
          <a:prstGeom prst="rect">
            <a:avLst/>
          </a:prstGeom>
        </p:spPr>
      </p:pic>
      <p:sp>
        <p:nvSpPr>
          <p:cNvPr id="10" name="Rectangle 9"/>
          <p:cNvSpPr/>
          <p:nvPr/>
        </p:nvSpPr>
        <p:spPr>
          <a:xfrm>
            <a:off x="602035" y="4461507"/>
            <a:ext cx="895310" cy="369332"/>
          </a:xfrm>
          <a:prstGeom prst="rect">
            <a:avLst/>
          </a:prstGeom>
        </p:spPr>
        <p:txBody>
          <a:bodyPr wrap="none">
            <a:spAutoFit/>
          </a:bodyPr>
          <a:lstStyle/>
          <a:p>
            <a:r>
              <a:rPr lang="en-US" dirty="0"/>
              <a:t>courses</a:t>
            </a:r>
          </a:p>
        </p:txBody>
      </p:sp>
      <p:sp>
        <p:nvSpPr>
          <p:cNvPr id="11" name="Rectangle 10"/>
          <p:cNvSpPr/>
          <p:nvPr/>
        </p:nvSpPr>
        <p:spPr>
          <a:xfrm>
            <a:off x="7947842" y="4092175"/>
            <a:ext cx="1847942" cy="369332"/>
          </a:xfrm>
          <a:prstGeom prst="rect">
            <a:avLst/>
          </a:prstGeom>
        </p:spPr>
        <p:txBody>
          <a:bodyPr wrap="none">
            <a:spAutoFit/>
          </a:bodyPr>
          <a:lstStyle/>
          <a:p>
            <a:r>
              <a:rPr lang="en-US" dirty="0" err="1"/>
              <a:t>Courses_students</a:t>
            </a:r>
            <a:endParaRPr lang="en-US" dirty="0"/>
          </a:p>
        </p:txBody>
      </p:sp>
      <p:sp>
        <p:nvSpPr>
          <p:cNvPr id="12" name="object 2"/>
          <p:cNvSpPr txBox="1">
            <a:spLocks/>
          </p:cNvSpPr>
          <p:nvPr/>
        </p:nvSpPr>
        <p:spPr>
          <a:xfrm>
            <a:off x="-1278560" y="-123752"/>
            <a:ext cx="13226902" cy="961973"/>
          </a:xfrm>
          <a:prstGeom prst="rect">
            <a:avLst/>
          </a:prstGeom>
        </p:spPr>
        <p:txBody>
          <a:bodyPr vert="horz" wrap="square" lIns="0" tIns="28211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491615">
              <a:lnSpc>
                <a:spcPct val="100000"/>
              </a:lnSpc>
            </a:pPr>
            <a:r>
              <a:rPr lang="en-US" spc="-5" dirty="0"/>
              <a:t>Exercise  1 (Establish a database named as students)</a:t>
            </a:r>
          </a:p>
        </p:txBody>
      </p:sp>
      <p:sp>
        <p:nvSpPr>
          <p:cNvPr id="13" name="TextBox 12"/>
          <p:cNvSpPr txBox="1"/>
          <p:nvPr/>
        </p:nvSpPr>
        <p:spPr>
          <a:xfrm>
            <a:off x="477940" y="1167559"/>
            <a:ext cx="10371557" cy="400110"/>
          </a:xfrm>
          <a:prstGeom prst="rect">
            <a:avLst/>
          </a:prstGeom>
          <a:noFill/>
        </p:spPr>
        <p:txBody>
          <a:bodyPr wrap="none" rtlCol="0">
            <a:spAutoFit/>
          </a:bodyPr>
          <a:lstStyle/>
          <a:p>
            <a:r>
              <a:rPr lang="en-US" sz="2000" b="1" dirty="0"/>
              <a:t>Create the 4 tables,  insert the values.  Show  the SQL statements  and screenshots of the tables  </a:t>
            </a:r>
          </a:p>
        </p:txBody>
      </p:sp>
    </p:spTree>
    <p:extLst>
      <p:ext uri="{BB962C8B-B14F-4D97-AF65-F5344CB8AC3E}">
        <p14:creationId xmlns:p14="http://schemas.microsoft.com/office/powerpoint/2010/main" val="252934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9356" y="1504985"/>
            <a:ext cx="11471538" cy="400110"/>
          </a:xfrm>
          <a:prstGeom prst="rect">
            <a:avLst/>
          </a:prstGeom>
          <a:noFill/>
        </p:spPr>
        <p:txBody>
          <a:bodyPr wrap="none" rtlCol="0">
            <a:spAutoFit/>
          </a:bodyPr>
          <a:lstStyle/>
          <a:p>
            <a:r>
              <a:rPr lang="en-US" sz="2000" b="1" dirty="0"/>
              <a:t>Create the other three tables,  insert the values.  Show  the SQL statements  and screenshots of the tables  </a:t>
            </a:r>
          </a:p>
        </p:txBody>
      </p:sp>
      <p:sp>
        <p:nvSpPr>
          <p:cNvPr id="4" name="Rectangle 3"/>
          <p:cNvSpPr/>
          <p:nvPr/>
        </p:nvSpPr>
        <p:spPr>
          <a:xfrm>
            <a:off x="735495" y="2053628"/>
            <a:ext cx="10787270" cy="2082621"/>
          </a:xfrm>
          <a:prstGeom prst="rect">
            <a:avLst/>
          </a:prstGeom>
        </p:spPr>
        <p:txBody>
          <a:bodyPr wrap="square">
            <a:spAutoFit/>
          </a:bodyPr>
          <a:lstStyle/>
          <a:p>
            <a:pPr marL="12700">
              <a:spcBef>
                <a:spcPts val="204"/>
              </a:spcBef>
            </a:pPr>
            <a:r>
              <a:rPr lang="en-US" spc="-5" dirty="0">
                <a:cs typeface="Courier New"/>
              </a:rPr>
              <a:t>CREATE TABLE students ( id INTEGER PRIMARY KEY, name VARCHAR(30), birth DATE, </a:t>
            </a:r>
            <a:r>
              <a:rPr lang="en-US" spc="-5" dirty="0" err="1">
                <a:cs typeface="Courier New"/>
              </a:rPr>
              <a:t>gpa</a:t>
            </a:r>
            <a:r>
              <a:rPr lang="en-US" spc="-5" dirty="0">
                <a:cs typeface="Courier New"/>
              </a:rPr>
              <a:t> FLOAT, grad INTEGER );</a:t>
            </a:r>
          </a:p>
          <a:p>
            <a:pPr marL="12700">
              <a:spcBef>
                <a:spcPts val="204"/>
              </a:spcBef>
            </a:pPr>
            <a:endParaRPr lang="en-US" spc="-5" dirty="0">
              <a:cs typeface="Courier New"/>
            </a:endParaRPr>
          </a:p>
          <a:p>
            <a:r>
              <a:rPr lang="en-US" dirty="0"/>
              <a:t>INSERT INTO students(name, birth, </a:t>
            </a:r>
            <a:r>
              <a:rPr lang="en-US" dirty="0" err="1"/>
              <a:t>gpa</a:t>
            </a:r>
            <a:r>
              <a:rPr lang="en-US" dirty="0"/>
              <a:t>, grad) VALUES ('Anderson', '1987-10-22', 3.9, 2009); </a:t>
            </a:r>
          </a:p>
          <a:p>
            <a:r>
              <a:rPr lang="en-US" dirty="0"/>
              <a:t>INSERT INTO students(name, birth, </a:t>
            </a:r>
            <a:r>
              <a:rPr lang="en-US" dirty="0" err="1"/>
              <a:t>gpa</a:t>
            </a:r>
            <a:r>
              <a:rPr lang="en-US" dirty="0"/>
              <a:t>, grad) VALUES ('Jones', '1990-4-16', 2.4, 2012); </a:t>
            </a:r>
          </a:p>
          <a:p>
            <a:r>
              <a:rPr lang="en-US" dirty="0"/>
              <a:t>INSERT INTO students(name, birth, </a:t>
            </a:r>
            <a:r>
              <a:rPr lang="en-US" dirty="0" err="1"/>
              <a:t>gpa</a:t>
            </a:r>
            <a:r>
              <a:rPr lang="en-US" dirty="0"/>
              <a:t>, grad) VALUES ('Hernandez', '1989-8-12', 3.1, 2011); </a:t>
            </a:r>
          </a:p>
          <a:p>
            <a:r>
              <a:rPr lang="en-US" dirty="0"/>
              <a:t>INSERT INTO students(name, birth, </a:t>
            </a:r>
            <a:r>
              <a:rPr lang="en-US" dirty="0" err="1"/>
              <a:t>gpa</a:t>
            </a:r>
            <a:r>
              <a:rPr lang="en-US" dirty="0"/>
              <a:t>, grad) VALUES ('Chen', '1990-2-4', 3.2, 2011);</a:t>
            </a:r>
          </a:p>
          <a:p>
            <a:pPr marL="12700">
              <a:spcBef>
                <a:spcPts val="204"/>
              </a:spcBef>
            </a:pPr>
            <a:endParaRPr lang="en-US" spc="-5" dirty="0">
              <a:cs typeface="Courier New"/>
            </a:endParaRPr>
          </a:p>
        </p:txBody>
      </p:sp>
      <p:pic>
        <p:nvPicPr>
          <p:cNvPr id="6" name="Picture 5"/>
          <p:cNvPicPr>
            <a:picLocks noChangeAspect="1"/>
          </p:cNvPicPr>
          <p:nvPr/>
        </p:nvPicPr>
        <p:blipFill rotWithShape="1">
          <a:blip r:embed="rId2"/>
          <a:srcRect b="22170"/>
          <a:stretch/>
        </p:blipFill>
        <p:spPr>
          <a:xfrm>
            <a:off x="2147102" y="4433316"/>
            <a:ext cx="7026441" cy="2052724"/>
          </a:xfrm>
          <a:prstGeom prst="rect">
            <a:avLst/>
          </a:prstGeom>
        </p:spPr>
      </p:pic>
      <p:sp>
        <p:nvSpPr>
          <p:cNvPr id="7" name="Rectangle 6"/>
          <p:cNvSpPr/>
          <p:nvPr/>
        </p:nvSpPr>
        <p:spPr>
          <a:xfrm>
            <a:off x="649356" y="4033206"/>
            <a:ext cx="1347164" cy="400110"/>
          </a:xfrm>
          <a:prstGeom prst="rect">
            <a:avLst/>
          </a:prstGeom>
        </p:spPr>
        <p:txBody>
          <a:bodyPr wrap="none">
            <a:spAutoFit/>
          </a:bodyPr>
          <a:lstStyle/>
          <a:p>
            <a:r>
              <a:rPr lang="en-US" sz="2000" b="1" dirty="0"/>
              <a:t>screenshot</a:t>
            </a:r>
            <a:endParaRPr lang="en-US" sz="2000" dirty="0"/>
          </a:p>
        </p:txBody>
      </p:sp>
      <p:sp>
        <p:nvSpPr>
          <p:cNvPr id="8" name="Rectangle 7"/>
          <p:cNvSpPr/>
          <p:nvPr/>
        </p:nvSpPr>
        <p:spPr>
          <a:xfrm>
            <a:off x="2147102" y="564372"/>
            <a:ext cx="8229625" cy="584775"/>
          </a:xfrm>
          <a:prstGeom prst="rect">
            <a:avLst/>
          </a:prstGeom>
        </p:spPr>
        <p:txBody>
          <a:bodyPr wrap="none">
            <a:spAutoFit/>
          </a:bodyPr>
          <a:lstStyle/>
          <a:p>
            <a:r>
              <a:rPr lang="en-US" sz="3200" dirty="0"/>
              <a:t>Establish a new database and Create the tables</a:t>
            </a:r>
          </a:p>
        </p:txBody>
      </p:sp>
    </p:spTree>
    <p:extLst>
      <p:ext uri="{BB962C8B-B14F-4D97-AF65-F5344CB8AC3E}">
        <p14:creationId xmlns:p14="http://schemas.microsoft.com/office/powerpoint/2010/main" val="167793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4900" y="381821"/>
            <a:ext cx="10515600" cy="961973"/>
          </a:xfrm>
          <a:prstGeom prst="rect">
            <a:avLst/>
          </a:prstGeom>
        </p:spPr>
        <p:txBody>
          <a:bodyPr vert="horz" wrap="square" lIns="0" tIns="282110" rIns="0" bIns="0" rtlCol="0" anchor="ctr">
            <a:spAutoFit/>
          </a:bodyPr>
          <a:lstStyle/>
          <a:p>
            <a:pPr marL="1377315">
              <a:lnSpc>
                <a:spcPct val="100000"/>
              </a:lnSpc>
            </a:pPr>
            <a:r>
              <a:rPr spc="-5" dirty="0"/>
              <a:t>Sele</a:t>
            </a:r>
            <a:r>
              <a:rPr spc="15" dirty="0"/>
              <a:t>c</a:t>
            </a:r>
            <a:r>
              <a:rPr dirty="0"/>
              <a:t>t</a:t>
            </a:r>
            <a:r>
              <a:rPr spc="-15" dirty="0"/>
              <a:t> </a:t>
            </a:r>
            <a:r>
              <a:rPr spc="-5" dirty="0"/>
              <a:t>Qu</a:t>
            </a:r>
            <a:r>
              <a:rPr spc="10" dirty="0"/>
              <a:t>e</a:t>
            </a:r>
            <a:r>
              <a:rPr spc="-5" dirty="0"/>
              <a:t>ries</a:t>
            </a:r>
          </a:p>
        </p:txBody>
      </p:sp>
      <p:sp>
        <p:nvSpPr>
          <p:cNvPr id="3" name="object 3"/>
          <p:cNvSpPr txBox="1"/>
          <p:nvPr/>
        </p:nvSpPr>
        <p:spPr>
          <a:xfrm>
            <a:off x="2059940" y="1649864"/>
            <a:ext cx="6137910" cy="3167534"/>
          </a:xfrm>
          <a:prstGeom prst="rect">
            <a:avLst/>
          </a:prstGeom>
        </p:spPr>
        <p:txBody>
          <a:bodyPr vert="horz" wrap="square" lIns="0" tIns="0" rIns="0" bIns="0" rtlCol="0">
            <a:spAutoFit/>
          </a:bodyPr>
          <a:lstStyle/>
          <a:p>
            <a:pPr marL="355600" indent="-342900">
              <a:buFont typeface="Arial"/>
              <a:buChar char="•"/>
              <a:tabLst>
                <a:tab pos="355600" algn="l"/>
              </a:tabLst>
            </a:pPr>
            <a:r>
              <a:rPr sz="3000" dirty="0">
                <a:latin typeface="Comic Sans MS"/>
                <a:cs typeface="Comic Sans MS"/>
              </a:rPr>
              <a:t>3</a:t>
            </a:r>
            <a:r>
              <a:rPr sz="3000" spc="-5" dirty="0">
                <a:latin typeface="Comic Sans MS"/>
                <a:cs typeface="Comic Sans MS"/>
              </a:rPr>
              <a:t> </a:t>
            </a:r>
            <a:r>
              <a:rPr sz="3000" dirty="0">
                <a:latin typeface="Comic Sans MS"/>
                <a:cs typeface="Comic Sans MS"/>
              </a:rPr>
              <a:t>main </a:t>
            </a:r>
            <a:r>
              <a:rPr sz="3000" spc="-20" dirty="0">
                <a:latin typeface="Comic Sans MS"/>
                <a:cs typeface="Comic Sans MS"/>
              </a:rPr>
              <a:t>elemen</a:t>
            </a:r>
            <a:r>
              <a:rPr sz="3000" spc="-10" dirty="0">
                <a:latin typeface="Comic Sans MS"/>
                <a:cs typeface="Comic Sans MS"/>
              </a:rPr>
              <a:t>t</a:t>
            </a:r>
            <a:r>
              <a:rPr sz="3000" spc="-15" dirty="0">
                <a:latin typeface="Comic Sans MS"/>
                <a:cs typeface="Comic Sans MS"/>
              </a:rPr>
              <a:t>s:</a:t>
            </a:r>
            <a:endParaRPr sz="3000" dirty="0">
              <a:latin typeface="Comic Sans MS"/>
              <a:cs typeface="Comic Sans MS"/>
            </a:endParaRPr>
          </a:p>
          <a:p>
            <a:pPr marL="756285" lvl="1" indent="-286385">
              <a:spcBef>
                <a:spcPts val="20"/>
              </a:spcBef>
              <a:buFont typeface="Arial"/>
              <a:buChar char="–"/>
              <a:tabLst>
                <a:tab pos="756920" algn="l"/>
              </a:tabLst>
            </a:pPr>
            <a:r>
              <a:rPr sz="2600" dirty="0">
                <a:latin typeface="Comic Sans MS"/>
                <a:cs typeface="Comic Sans MS"/>
              </a:rPr>
              <a:t>What</a:t>
            </a:r>
            <a:r>
              <a:rPr sz="2600" spc="-35" dirty="0">
                <a:latin typeface="Comic Sans MS"/>
                <a:cs typeface="Comic Sans MS"/>
              </a:rPr>
              <a:t> </a:t>
            </a:r>
            <a:r>
              <a:rPr sz="2600" dirty="0">
                <a:latin typeface="Comic Sans MS"/>
                <a:cs typeface="Comic Sans MS"/>
              </a:rPr>
              <a:t>you</a:t>
            </a:r>
            <a:r>
              <a:rPr sz="2600" spc="-30" dirty="0">
                <a:latin typeface="Comic Sans MS"/>
                <a:cs typeface="Comic Sans MS"/>
              </a:rPr>
              <a:t> </a:t>
            </a:r>
            <a:r>
              <a:rPr sz="2600" spc="-5" dirty="0">
                <a:latin typeface="Comic Sans MS"/>
                <a:cs typeface="Comic Sans MS"/>
              </a:rPr>
              <a:t>want</a:t>
            </a:r>
            <a:endParaRPr sz="2600" dirty="0">
              <a:latin typeface="Comic Sans MS"/>
              <a:cs typeface="Comic Sans MS"/>
            </a:endParaRPr>
          </a:p>
          <a:p>
            <a:pPr marL="756285" lvl="1" indent="-286385">
              <a:buFont typeface="Arial"/>
              <a:buChar char="–"/>
              <a:tabLst>
                <a:tab pos="756920" algn="l"/>
              </a:tabLst>
            </a:pPr>
            <a:r>
              <a:rPr sz="2600" dirty="0">
                <a:latin typeface="Comic Sans MS"/>
                <a:cs typeface="Comic Sans MS"/>
              </a:rPr>
              <a:t>Where</a:t>
            </a:r>
            <a:r>
              <a:rPr sz="2600" spc="-30" dirty="0">
                <a:latin typeface="Comic Sans MS"/>
                <a:cs typeface="Comic Sans MS"/>
              </a:rPr>
              <a:t> </a:t>
            </a:r>
            <a:r>
              <a:rPr sz="2600" spc="-5" dirty="0">
                <a:latin typeface="Comic Sans MS"/>
                <a:cs typeface="Comic Sans MS"/>
              </a:rPr>
              <a:t>i</a:t>
            </a:r>
            <a:r>
              <a:rPr sz="2600" dirty="0">
                <a:latin typeface="Comic Sans MS"/>
                <a:cs typeface="Comic Sans MS"/>
              </a:rPr>
              <a:t>t</a:t>
            </a:r>
            <a:r>
              <a:rPr sz="2600" spc="-10" dirty="0">
                <a:latin typeface="Comic Sans MS"/>
                <a:cs typeface="Comic Sans MS"/>
              </a:rPr>
              <a:t> </a:t>
            </a:r>
            <a:r>
              <a:rPr sz="2600" spc="-5" dirty="0">
                <a:latin typeface="Comic Sans MS"/>
                <a:cs typeface="Comic Sans MS"/>
              </a:rPr>
              <a:t>i</a:t>
            </a:r>
            <a:r>
              <a:rPr sz="2600" dirty="0">
                <a:latin typeface="Comic Sans MS"/>
                <a:cs typeface="Comic Sans MS"/>
              </a:rPr>
              <a:t>s </a:t>
            </a:r>
            <a:r>
              <a:rPr sz="2600" spc="-5" dirty="0">
                <a:latin typeface="Comic Sans MS"/>
                <a:cs typeface="Comic Sans MS"/>
              </a:rPr>
              <a:t>f</a:t>
            </a:r>
            <a:r>
              <a:rPr sz="2600" spc="-10" dirty="0">
                <a:latin typeface="Comic Sans MS"/>
                <a:cs typeface="Comic Sans MS"/>
              </a:rPr>
              <a:t>o</a:t>
            </a:r>
            <a:r>
              <a:rPr sz="2600" dirty="0">
                <a:latin typeface="Comic Sans MS"/>
                <a:cs typeface="Comic Sans MS"/>
              </a:rPr>
              <a:t>und</a:t>
            </a:r>
          </a:p>
          <a:p>
            <a:pPr marL="756285" lvl="1" indent="-286385">
              <a:lnSpc>
                <a:spcPts val="3110"/>
              </a:lnSpc>
              <a:buFont typeface="Arial"/>
              <a:buChar char="–"/>
              <a:tabLst>
                <a:tab pos="756920" algn="l"/>
              </a:tabLst>
            </a:pPr>
            <a:r>
              <a:rPr sz="2600" spc="-5" dirty="0">
                <a:latin typeface="Comic Sans MS"/>
                <a:cs typeface="Comic Sans MS"/>
              </a:rPr>
              <a:t>Ho</a:t>
            </a:r>
            <a:r>
              <a:rPr sz="2600" dirty="0">
                <a:latin typeface="Comic Sans MS"/>
                <a:cs typeface="Comic Sans MS"/>
              </a:rPr>
              <a:t>w</a:t>
            </a:r>
            <a:r>
              <a:rPr sz="2600" spc="-15" dirty="0">
                <a:latin typeface="Comic Sans MS"/>
                <a:cs typeface="Comic Sans MS"/>
              </a:rPr>
              <a:t> </a:t>
            </a:r>
            <a:r>
              <a:rPr sz="2600" dirty="0">
                <a:latin typeface="Comic Sans MS"/>
                <a:cs typeface="Comic Sans MS"/>
              </a:rPr>
              <a:t>you</a:t>
            </a:r>
            <a:r>
              <a:rPr sz="2600" spc="-30" dirty="0">
                <a:latin typeface="Comic Sans MS"/>
                <a:cs typeface="Comic Sans MS"/>
              </a:rPr>
              <a:t> </a:t>
            </a:r>
            <a:r>
              <a:rPr sz="2600" spc="-5" dirty="0">
                <a:latin typeface="Comic Sans MS"/>
                <a:cs typeface="Comic Sans MS"/>
              </a:rPr>
              <a:t>wan</a:t>
            </a:r>
            <a:r>
              <a:rPr sz="2600" dirty="0">
                <a:latin typeface="Comic Sans MS"/>
                <a:cs typeface="Comic Sans MS"/>
              </a:rPr>
              <a:t>t</a:t>
            </a:r>
            <a:r>
              <a:rPr sz="2600" spc="-25" dirty="0">
                <a:latin typeface="Comic Sans MS"/>
                <a:cs typeface="Comic Sans MS"/>
              </a:rPr>
              <a:t> </a:t>
            </a:r>
            <a:r>
              <a:rPr sz="2600" spc="-5" dirty="0">
                <a:latin typeface="Comic Sans MS"/>
                <a:cs typeface="Comic Sans MS"/>
              </a:rPr>
              <a:t>i</a:t>
            </a:r>
            <a:r>
              <a:rPr sz="2600" dirty="0">
                <a:latin typeface="Comic Sans MS"/>
                <a:cs typeface="Comic Sans MS"/>
              </a:rPr>
              <a:t>t</a:t>
            </a:r>
            <a:r>
              <a:rPr sz="2600" spc="-10" dirty="0">
                <a:latin typeface="Comic Sans MS"/>
                <a:cs typeface="Comic Sans MS"/>
              </a:rPr>
              <a:t> </a:t>
            </a:r>
            <a:r>
              <a:rPr sz="2600" spc="-5" dirty="0">
                <a:latin typeface="Comic Sans MS"/>
                <a:cs typeface="Comic Sans MS"/>
              </a:rPr>
              <a:t>fil</a:t>
            </a:r>
            <a:r>
              <a:rPr sz="2600" spc="-10" dirty="0">
                <a:latin typeface="Comic Sans MS"/>
                <a:cs typeface="Comic Sans MS"/>
              </a:rPr>
              <a:t>t</a:t>
            </a:r>
            <a:r>
              <a:rPr sz="2600" dirty="0">
                <a:latin typeface="Comic Sans MS"/>
                <a:cs typeface="Comic Sans MS"/>
              </a:rPr>
              <a:t>ered</a:t>
            </a:r>
          </a:p>
          <a:p>
            <a:pPr marL="355600" indent="-342900">
              <a:lnSpc>
                <a:spcPts val="3590"/>
              </a:lnSpc>
              <a:buFont typeface="Arial"/>
              <a:buChar char="•"/>
              <a:tabLst>
                <a:tab pos="355600" algn="l"/>
              </a:tabLst>
            </a:pPr>
            <a:r>
              <a:rPr sz="3000" spc="-5" dirty="0">
                <a:latin typeface="Comic Sans MS"/>
                <a:cs typeface="Comic Sans MS"/>
              </a:rPr>
              <a:t>Sh</a:t>
            </a:r>
            <a:r>
              <a:rPr sz="3000" spc="-10" dirty="0">
                <a:latin typeface="Comic Sans MS"/>
                <a:cs typeface="Comic Sans MS"/>
              </a:rPr>
              <a:t>o</a:t>
            </a:r>
            <a:r>
              <a:rPr sz="3000" dirty="0">
                <a:latin typeface="Comic Sans MS"/>
                <a:cs typeface="Comic Sans MS"/>
              </a:rPr>
              <a:t>w</a:t>
            </a:r>
            <a:r>
              <a:rPr sz="3000" spc="10" dirty="0">
                <a:latin typeface="Comic Sans MS"/>
                <a:cs typeface="Comic Sans MS"/>
              </a:rPr>
              <a:t> </a:t>
            </a:r>
            <a:r>
              <a:rPr sz="3000" dirty="0">
                <a:latin typeface="Comic Sans MS"/>
                <a:cs typeface="Comic Sans MS"/>
              </a:rPr>
              <a:t>ent</a:t>
            </a:r>
            <a:r>
              <a:rPr sz="3000" spc="-5" dirty="0">
                <a:latin typeface="Comic Sans MS"/>
                <a:cs typeface="Comic Sans MS"/>
              </a:rPr>
              <a:t>ir</a:t>
            </a:r>
            <a:r>
              <a:rPr sz="3000" dirty="0">
                <a:latin typeface="Comic Sans MS"/>
                <a:cs typeface="Comic Sans MS"/>
              </a:rPr>
              <a:t>e</a:t>
            </a:r>
            <a:r>
              <a:rPr sz="3000" spc="-20" dirty="0">
                <a:latin typeface="Comic Sans MS"/>
                <a:cs typeface="Comic Sans MS"/>
              </a:rPr>
              <a:t> </a:t>
            </a:r>
            <a:r>
              <a:rPr sz="3000" dirty="0">
                <a:latin typeface="Comic Sans MS"/>
                <a:cs typeface="Comic Sans MS"/>
              </a:rPr>
              <a:t>c</a:t>
            </a:r>
            <a:r>
              <a:rPr sz="3000" spc="-10" dirty="0">
                <a:latin typeface="Comic Sans MS"/>
                <a:cs typeface="Comic Sans MS"/>
              </a:rPr>
              <a:t>o</a:t>
            </a:r>
            <a:r>
              <a:rPr sz="3000" spc="-5" dirty="0">
                <a:latin typeface="Comic Sans MS"/>
                <a:cs typeface="Comic Sans MS"/>
              </a:rPr>
              <a:t>nt</a:t>
            </a:r>
            <a:r>
              <a:rPr sz="3000" spc="5" dirty="0">
                <a:latin typeface="Comic Sans MS"/>
                <a:cs typeface="Comic Sans MS"/>
              </a:rPr>
              <a:t>e</a:t>
            </a:r>
            <a:r>
              <a:rPr sz="3000" spc="-5" dirty="0">
                <a:latin typeface="Comic Sans MS"/>
                <a:cs typeface="Comic Sans MS"/>
              </a:rPr>
              <a:t>nt</a:t>
            </a:r>
            <a:r>
              <a:rPr sz="3000" dirty="0">
                <a:latin typeface="Comic Sans MS"/>
                <a:cs typeface="Comic Sans MS"/>
              </a:rPr>
              <a:t>s</a:t>
            </a:r>
            <a:r>
              <a:rPr sz="3000" spc="10" dirty="0">
                <a:latin typeface="Comic Sans MS"/>
                <a:cs typeface="Comic Sans MS"/>
              </a:rPr>
              <a:t> </a:t>
            </a:r>
            <a:r>
              <a:rPr sz="3000" dirty="0">
                <a:latin typeface="Comic Sans MS"/>
                <a:cs typeface="Comic Sans MS"/>
              </a:rPr>
              <a:t>of</a:t>
            </a:r>
            <a:r>
              <a:rPr sz="3000" spc="-5" dirty="0">
                <a:latin typeface="Comic Sans MS"/>
                <a:cs typeface="Comic Sans MS"/>
              </a:rPr>
              <a:t> </a:t>
            </a:r>
            <a:r>
              <a:rPr sz="3000" dirty="0">
                <a:latin typeface="Comic Sans MS"/>
                <a:cs typeface="Comic Sans MS"/>
              </a:rPr>
              <a:t>a </a:t>
            </a:r>
            <a:r>
              <a:rPr sz="3000" spc="-5" dirty="0">
                <a:latin typeface="Comic Sans MS"/>
                <a:cs typeface="Comic Sans MS"/>
              </a:rPr>
              <a:t>t</a:t>
            </a:r>
            <a:r>
              <a:rPr sz="3000" spc="5" dirty="0">
                <a:latin typeface="Comic Sans MS"/>
                <a:cs typeface="Comic Sans MS"/>
              </a:rPr>
              <a:t>a</a:t>
            </a:r>
            <a:r>
              <a:rPr sz="3000" spc="-5" dirty="0">
                <a:latin typeface="Comic Sans MS"/>
                <a:cs typeface="Comic Sans MS"/>
              </a:rPr>
              <a:t>ble:</a:t>
            </a:r>
            <a:endParaRPr sz="3000" dirty="0">
              <a:latin typeface="Comic Sans MS"/>
              <a:cs typeface="Comic Sans MS"/>
            </a:endParaRPr>
          </a:p>
          <a:p>
            <a:pPr marL="12700">
              <a:spcBef>
                <a:spcPts val="15"/>
              </a:spcBef>
            </a:pPr>
            <a:r>
              <a:rPr sz="1700" spc="-5" dirty="0">
                <a:latin typeface="Courier New"/>
                <a:cs typeface="Courier New"/>
              </a:rPr>
              <a:t>SELEC</a:t>
            </a:r>
            <a:r>
              <a:rPr sz="1700" dirty="0">
                <a:latin typeface="Courier New"/>
                <a:cs typeface="Courier New"/>
              </a:rPr>
              <a:t>T</a:t>
            </a:r>
            <a:r>
              <a:rPr sz="1700" spc="10" dirty="0">
                <a:latin typeface="Courier New"/>
                <a:cs typeface="Courier New"/>
              </a:rPr>
              <a:t> </a:t>
            </a:r>
            <a:r>
              <a:rPr sz="1700" dirty="0">
                <a:latin typeface="Courier New"/>
                <a:cs typeface="Courier New"/>
              </a:rPr>
              <a:t>*</a:t>
            </a:r>
            <a:r>
              <a:rPr sz="1700" spc="5" dirty="0">
                <a:latin typeface="Courier New"/>
                <a:cs typeface="Courier New"/>
              </a:rPr>
              <a:t> FR</a:t>
            </a:r>
            <a:r>
              <a:rPr sz="1700" spc="-5" dirty="0">
                <a:latin typeface="Courier New"/>
                <a:cs typeface="Courier New"/>
              </a:rPr>
              <a:t>O</a:t>
            </a:r>
            <a:r>
              <a:rPr sz="1700" dirty="0">
                <a:latin typeface="Courier New"/>
                <a:cs typeface="Courier New"/>
              </a:rPr>
              <a:t>M </a:t>
            </a:r>
            <a:r>
              <a:rPr sz="1700" spc="-5" dirty="0">
                <a:latin typeface="Courier New"/>
                <a:cs typeface="Courier New"/>
              </a:rPr>
              <a:t>st</a:t>
            </a:r>
            <a:r>
              <a:rPr sz="1700" spc="5" dirty="0">
                <a:latin typeface="Courier New"/>
                <a:cs typeface="Courier New"/>
              </a:rPr>
              <a:t>u</a:t>
            </a:r>
            <a:r>
              <a:rPr sz="1700" spc="-5" dirty="0">
                <a:latin typeface="Courier New"/>
                <a:cs typeface="Courier New"/>
              </a:rPr>
              <a:t>d</a:t>
            </a:r>
            <a:r>
              <a:rPr sz="1700" spc="5" dirty="0">
                <a:latin typeface="Courier New"/>
                <a:cs typeface="Courier New"/>
              </a:rPr>
              <a:t>e</a:t>
            </a:r>
            <a:r>
              <a:rPr sz="1700" spc="-5" dirty="0">
                <a:latin typeface="Courier New"/>
                <a:cs typeface="Courier New"/>
              </a:rPr>
              <a:t>n</a:t>
            </a:r>
            <a:r>
              <a:rPr sz="1700" spc="5" dirty="0">
                <a:latin typeface="Courier New"/>
                <a:cs typeface="Courier New"/>
              </a:rPr>
              <a:t>ts</a:t>
            </a:r>
            <a:r>
              <a:rPr sz="1700" dirty="0">
                <a:latin typeface="Courier New"/>
                <a:cs typeface="Courier New"/>
              </a:rPr>
              <a:t>;</a:t>
            </a:r>
          </a:p>
          <a:p>
            <a:pPr marL="12700"/>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10"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1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10" dirty="0">
                <a:latin typeface="Courier New"/>
                <a:cs typeface="Courier New"/>
              </a:rPr>
              <a:t>-</a:t>
            </a:r>
            <a:r>
              <a:rPr sz="1700" dirty="0">
                <a:latin typeface="Courier New"/>
                <a:cs typeface="Courier New"/>
              </a:rPr>
              <a:t>+</a:t>
            </a:r>
          </a:p>
          <a:p>
            <a:pPr marL="12700">
              <a:tabLst>
                <a:tab pos="2224405" algn="l"/>
                <a:tab pos="3916045" algn="l"/>
                <a:tab pos="4830445" algn="l"/>
              </a:tabLst>
            </a:pPr>
            <a:r>
              <a:rPr sz="1700" dirty="0">
                <a:latin typeface="Courier New"/>
                <a:cs typeface="Courier New"/>
              </a:rPr>
              <a:t>| </a:t>
            </a:r>
            <a:r>
              <a:rPr sz="1700" spc="-5" dirty="0">
                <a:latin typeface="Courier New"/>
                <a:cs typeface="Courier New"/>
              </a:rPr>
              <a:t>i</a:t>
            </a:r>
            <a:r>
              <a:rPr sz="1700" dirty="0">
                <a:latin typeface="Courier New"/>
                <a:cs typeface="Courier New"/>
              </a:rPr>
              <a:t>d |</a:t>
            </a:r>
            <a:r>
              <a:rPr sz="1700" spc="10" dirty="0">
                <a:latin typeface="Courier New"/>
                <a:cs typeface="Courier New"/>
              </a:rPr>
              <a:t> </a:t>
            </a:r>
            <a:r>
              <a:rPr sz="1700" spc="5" dirty="0">
                <a:latin typeface="Courier New"/>
                <a:cs typeface="Courier New"/>
              </a:rPr>
              <a:t>n</a:t>
            </a:r>
            <a:r>
              <a:rPr sz="1700" spc="-5" dirty="0">
                <a:latin typeface="Courier New"/>
                <a:cs typeface="Courier New"/>
              </a:rPr>
              <a:t>a</a:t>
            </a:r>
            <a:r>
              <a:rPr sz="1700" spc="5" dirty="0">
                <a:latin typeface="Courier New"/>
                <a:cs typeface="Courier New"/>
              </a:rPr>
              <a:t>m</a:t>
            </a:r>
            <a:r>
              <a:rPr sz="1700" dirty="0">
                <a:latin typeface="Courier New"/>
                <a:cs typeface="Courier New"/>
              </a:rPr>
              <a:t>e	|</a:t>
            </a:r>
            <a:r>
              <a:rPr sz="1700" spc="5" dirty="0">
                <a:latin typeface="Courier New"/>
                <a:cs typeface="Courier New"/>
              </a:rPr>
              <a:t> </a:t>
            </a:r>
            <a:r>
              <a:rPr sz="1700" spc="-5" dirty="0">
                <a:latin typeface="Courier New"/>
                <a:cs typeface="Courier New"/>
              </a:rPr>
              <a:t>b</a:t>
            </a:r>
            <a:r>
              <a:rPr sz="1700" spc="5" dirty="0">
                <a:latin typeface="Courier New"/>
                <a:cs typeface="Courier New"/>
              </a:rPr>
              <a:t>ir</a:t>
            </a:r>
            <a:r>
              <a:rPr sz="1700" spc="-5" dirty="0">
                <a:latin typeface="Courier New"/>
                <a:cs typeface="Courier New"/>
              </a:rPr>
              <a:t>t</a:t>
            </a:r>
            <a:r>
              <a:rPr sz="1700" dirty="0">
                <a:latin typeface="Courier New"/>
                <a:cs typeface="Courier New"/>
              </a:rPr>
              <a:t>h	|</a:t>
            </a:r>
            <a:r>
              <a:rPr sz="1700" spc="30" dirty="0">
                <a:latin typeface="Courier New"/>
                <a:cs typeface="Courier New"/>
              </a:rPr>
              <a:t> </a:t>
            </a:r>
            <a:r>
              <a:rPr sz="1700" spc="5" dirty="0">
                <a:latin typeface="Courier New"/>
                <a:cs typeface="Courier New"/>
              </a:rPr>
              <a:t>g</a:t>
            </a:r>
            <a:r>
              <a:rPr sz="1700" spc="-5" dirty="0">
                <a:latin typeface="Courier New"/>
                <a:cs typeface="Courier New"/>
              </a:rPr>
              <a:t>p</a:t>
            </a:r>
            <a:r>
              <a:rPr sz="1700" dirty="0">
                <a:latin typeface="Courier New"/>
                <a:cs typeface="Courier New"/>
              </a:rPr>
              <a:t>a	|</a:t>
            </a:r>
            <a:r>
              <a:rPr sz="1700" spc="5" dirty="0">
                <a:latin typeface="Courier New"/>
                <a:cs typeface="Courier New"/>
              </a:rPr>
              <a:t> </a:t>
            </a:r>
            <a:r>
              <a:rPr sz="1700" spc="-5" dirty="0">
                <a:latin typeface="Courier New"/>
                <a:cs typeface="Courier New"/>
              </a:rPr>
              <a:t>g</a:t>
            </a:r>
            <a:r>
              <a:rPr sz="1700" spc="5" dirty="0">
                <a:latin typeface="Courier New"/>
                <a:cs typeface="Courier New"/>
              </a:rPr>
              <a:t>r</a:t>
            </a:r>
            <a:r>
              <a:rPr sz="1700" spc="-5" dirty="0">
                <a:latin typeface="Courier New"/>
                <a:cs typeface="Courier New"/>
              </a:rPr>
              <a:t>a</a:t>
            </a:r>
            <a:r>
              <a:rPr sz="1700" dirty="0">
                <a:latin typeface="Courier New"/>
                <a:cs typeface="Courier New"/>
              </a:rPr>
              <a:t>d</a:t>
            </a:r>
            <a:r>
              <a:rPr sz="1700" spc="15" dirty="0">
                <a:latin typeface="Courier New"/>
                <a:cs typeface="Courier New"/>
              </a:rPr>
              <a:t> </a:t>
            </a:r>
            <a:r>
              <a:rPr sz="1700" dirty="0">
                <a:latin typeface="Courier New"/>
                <a:cs typeface="Courier New"/>
              </a:rPr>
              <a:t>|</a:t>
            </a:r>
          </a:p>
          <a:p>
            <a:pPr marL="12700"/>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10"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1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10" dirty="0">
                <a:latin typeface="Courier New"/>
                <a:cs typeface="Courier New"/>
              </a:rPr>
              <a:t>-</a:t>
            </a:r>
            <a:r>
              <a:rPr sz="1700" dirty="0">
                <a:latin typeface="Courier New"/>
                <a:cs typeface="Courier New"/>
              </a:rPr>
              <a:t>+</a:t>
            </a:r>
          </a:p>
        </p:txBody>
      </p:sp>
      <p:sp>
        <p:nvSpPr>
          <p:cNvPr id="5" name="object 5"/>
          <p:cNvSpPr txBox="1"/>
          <p:nvPr/>
        </p:nvSpPr>
        <p:spPr>
          <a:xfrm>
            <a:off x="2059940" y="5766982"/>
            <a:ext cx="5886450" cy="261610"/>
          </a:xfrm>
          <a:prstGeom prst="rect">
            <a:avLst/>
          </a:prstGeom>
        </p:spPr>
        <p:txBody>
          <a:bodyPr vert="horz" wrap="square" lIns="0" tIns="0" rIns="0" bIns="0" rtlCol="0">
            <a:spAutoFit/>
          </a:bodyPr>
          <a:lstStyle/>
          <a:p>
            <a:pPr marL="12700"/>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10"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1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10" dirty="0">
                <a:latin typeface="Courier New"/>
                <a:cs typeface="Courier New"/>
              </a:rPr>
              <a:t>-</a:t>
            </a:r>
            <a:r>
              <a:rPr sz="1700" dirty="0">
                <a:latin typeface="Courier New"/>
                <a:cs typeface="Courier New"/>
              </a:rPr>
              <a:t>+</a:t>
            </a:r>
            <a:endParaRPr sz="1700">
              <a:latin typeface="Courier New"/>
              <a:cs typeface="Courier New"/>
            </a:endParaRPr>
          </a:p>
        </p:txBody>
      </p:sp>
      <p:graphicFrame>
        <p:nvGraphicFramePr>
          <p:cNvPr id="4" name="object 4"/>
          <p:cNvGraphicFramePr>
            <a:graphicFrameLocks noGrp="1"/>
          </p:cNvGraphicFramePr>
          <p:nvPr/>
        </p:nvGraphicFramePr>
        <p:xfrm>
          <a:off x="2037715" y="4721188"/>
          <a:ext cx="5928976" cy="1037157"/>
        </p:xfrm>
        <a:graphic>
          <a:graphicData uri="http://schemas.openxmlformats.org/drawingml/2006/table">
            <a:tbl>
              <a:tblPr firstRow="1" bandRow="1">
                <a:tableStyleId>{2D5ABB26-0587-4C30-8999-92F81FD0307C}</a:tableStyleId>
              </a:tblPr>
              <a:tblGrid>
                <a:gridCol w="294625">
                  <a:extLst>
                    <a:ext uri="{9D8B030D-6E8A-4147-A177-3AD203B41FA5}">
                      <a16:colId xmlns:a16="http://schemas.microsoft.com/office/drawing/2014/main" val="20000"/>
                    </a:ext>
                  </a:extLst>
                </a:gridCol>
                <a:gridCol w="324612">
                  <a:extLst>
                    <a:ext uri="{9D8B030D-6E8A-4147-A177-3AD203B41FA5}">
                      <a16:colId xmlns:a16="http://schemas.microsoft.com/office/drawing/2014/main" val="20001"/>
                    </a:ext>
                  </a:extLst>
                </a:gridCol>
                <a:gridCol w="260230">
                  <a:extLst>
                    <a:ext uri="{9D8B030D-6E8A-4147-A177-3AD203B41FA5}">
                      <a16:colId xmlns:a16="http://schemas.microsoft.com/office/drawing/2014/main" val="20002"/>
                    </a:ext>
                  </a:extLst>
                </a:gridCol>
                <a:gridCol w="1301847">
                  <a:extLst>
                    <a:ext uri="{9D8B030D-6E8A-4147-A177-3AD203B41FA5}">
                      <a16:colId xmlns:a16="http://schemas.microsoft.com/office/drawing/2014/main" val="20003"/>
                    </a:ext>
                  </a:extLst>
                </a:gridCol>
                <a:gridCol w="260618">
                  <a:extLst>
                    <a:ext uri="{9D8B030D-6E8A-4147-A177-3AD203B41FA5}">
                      <a16:colId xmlns:a16="http://schemas.microsoft.com/office/drawing/2014/main" val="20004"/>
                    </a:ext>
                  </a:extLst>
                </a:gridCol>
                <a:gridCol w="1433999">
                  <a:extLst>
                    <a:ext uri="{9D8B030D-6E8A-4147-A177-3AD203B41FA5}">
                      <a16:colId xmlns:a16="http://schemas.microsoft.com/office/drawing/2014/main" val="20005"/>
                    </a:ext>
                  </a:extLst>
                </a:gridCol>
                <a:gridCol w="325802">
                  <a:extLst>
                    <a:ext uri="{9D8B030D-6E8A-4147-A177-3AD203B41FA5}">
                      <a16:colId xmlns:a16="http://schemas.microsoft.com/office/drawing/2014/main" val="20006"/>
                    </a:ext>
                  </a:extLst>
                </a:gridCol>
                <a:gridCol w="585124">
                  <a:extLst>
                    <a:ext uri="{9D8B030D-6E8A-4147-A177-3AD203B41FA5}">
                      <a16:colId xmlns:a16="http://schemas.microsoft.com/office/drawing/2014/main" val="20007"/>
                    </a:ext>
                  </a:extLst>
                </a:gridCol>
                <a:gridCol w="260272">
                  <a:extLst>
                    <a:ext uri="{9D8B030D-6E8A-4147-A177-3AD203B41FA5}">
                      <a16:colId xmlns:a16="http://schemas.microsoft.com/office/drawing/2014/main" val="20008"/>
                    </a:ext>
                  </a:extLst>
                </a:gridCol>
                <a:gridCol w="651269">
                  <a:extLst>
                    <a:ext uri="{9D8B030D-6E8A-4147-A177-3AD203B41FA5}">
                      <a16:colId xmlns:a16="http://schemas.microsoft.com/office/drawing/2014/main" val="20009"/>
                    </a:ext>
                  </a:extLst>
                </a:gridCol>
                <a:gridCol w="230578">
                  <a:extLst>
                    <a:ext uri="{9D8B030D-6E8A-4147-A177-3AD203B41FA5}">
                      <a16:colId xmlns:a16="http://schemas.microsoft.com/office/drawing/2014/main" val="20010"/>
                    </a:ext>
                  </a:extLst>
                </a:gridCol>
              </a:tblGrid>
              <a:tr h="255016">
                <a:tc>
                  <a:txBody>
                    <a:bodyPr/>
                    <a:lstStyle/>
                    <a:p>
                      <a:pPr marL="34925">
                        <a:lnSpc>
                          <a:spcPct val="100000"/>
                        </a:lnSpc>
                      </a:pPr>
                      <a:r>
                        <a:rPr sz="1700" dirty="0">
                          <a:latin typeface="Courier New"/>
                          <a:cs typeface="Courier New"/>
                        </a:rPr>
                        <a:t>|</a:t>
                      </a:r>
                      <a:endParaRPr sz="1700">
                        <a:latin typeface="Courier New"/>
                        <a:cs typeface="Courier New"/>
                      </a:endParaRPr>
                    </a:p>
                  </a:txBody>
                  <a:tcPr marL="0" marR="0" marT="0" marB="0"/>
                </a:tc>
                <a:tc>
                  <a:txBody>
                    <a:bodyPr/>
                    <a:lstStyle/>
                    <a:p>
                      <a:pPr marL="129539">
                        <a:lnSpc>
                          <a:spcPct val="100000"/>
                        </a:lnSpc>
                      </a:pPr>
                      <a:r>
                        <a:rPr sz="1700" dirty="0">
                          <a:latin typeface="Courier New"/>
                          <a:cs typeface="Courier New"/>
                        </a:rPr>
                        <a:t>1</a:t>
                      </a:r>
                      <a:endParaRPr sz="1700">
                        <a:latin typeface="Courier New"/>
                        <a:cs typeface="Courier New"/>
                      </a:endParaRPr>
                    </a:p>
                  </a:txBody>
                  <a:tcPr marL="0" marR="0" marT="0" marB="0"/>
                </a:tc>
                <a:tc>
                  <a:txBody>
                    <a:bodyPr/>
                    <a:lstStyle/>
                    <a:p>
                      <a:pPr marL="64769">
                        <a:lnSpc>
                          <a:spcPct val="100000"/>
                        </a:lnSpc>
                      </a:pPr>
                      <a:r>
                        <a:rPr sz="1700" dirty="0">
                          <a:latin typeface="Courier New"/>
                          <a:cs typeface="Courier New"/>
                        </a:rPr>
                        <a:t>|</a:t>
                      </a:r>
                      <a:endParaRPr sz="1700">
                        <a:latin typeface="Courier New"/>
                        <a:cs typeface="Courier New"/>
                      </a:endParaRPr>
                    </a:p>
                  </a:txBody>
                  <a:tcPr marL="0" marR="0" marT="0" marB="0"/>
                </a:tc>
                <a:tc>
                  <a:txBody>
                    <a:bodyPr/>
                    <a:lstStyle/>
                    <a:p>
                      <a:pPr marL="65405">
                        <a:lnSpc>
                          <a:spcPct val="100000"/>
                        </a:lnSpc>
                      </a:pPr>
                      <a:r>
                        <a:rPr sz="1700" spc="5" dirty="0">
                          <a:latin typeface="Courier New"/>
                          <a:cs typeface="Courier New"/>
                        </a:rPr>
                        <a:t>A</a:t>
                      </a:r>
                      <a:r>
                        <a:rPr sz="1700" spc="-5" dirty="0">
                          <a:latin typeface="Courier New"/>
                          <a:cs typeface="Courier New"/>
                        </a:rPr>
                        <a:t>n</a:t>
                      </a:r>
                      <a:r>
                        <a:rPr sz="1700" spc="5" dirty="0">
                          <a:latin typeface="Courier New"/>
                          <a:cs typeface="Courier New"/>
                        </a:rPr>
                        <a:t>de</a:t>
                      </a:r>
                      <a:r>
                        <a:rPr sz="1700" spc="-5" dirty="0">
                          <a:latin typeface="Courier New"/>
                          <a:cs typeface="Courier New"/>
                        </a:rPr>
                        <a:t>rson</a:t>
                      </a:r>
                      <a:endParaRPr sz="1700">
                        <a:latin typeface="Courier New"/>
                        <a:cs typeface="Courier New"/>
                      </a:endParaRPr>
                    </a:p>
                  </a:txBody>
                  <a:tcPr marL="0" marR="0" marT="0" marB="0"/>
                </a:tc>
                <a:tc>
                  <a:txBody>
                    <a:bodyPr/>
                    <a:lstStyle/>
                    <a:p>
                      <a:pPr marL="65405">
                        <a:lnSpc>
                          <a:spcPct val="100000"/>
                        </a:lnSpc>
                      </a:pPr>
                      <a:r>
                        <a:rPr sz="1700" dirty="0">
                          <a:latin typeface="Courier New"/>
                          <a:cs typeface="Courier New"/>
                        </a:rPr>
                        <a:t>|</a:t>
                      </a:r>
                      <a:endParaRPr sz="1700">
                        <a:latin typeface="Courier New"/>
                        <a:cs typeface="Courier New"/>
                      </a:endParaRPr>
                    </a:p>
                  </a:txBody>
                  <a:tcPr marL="0" marR="0" marT="0" marB="0"/>
                </a:tc>
                <a:tc>
                  <a:txBody>
                    <a:bodyPr/>
                    <a:lstStyle/>
                    <a:p>
                      <a:pPr marL="64769">
                        <a:lnSpc>
                          <a:spcPct val="100000"/>
                        </a:lnSpc>
                      </a:pPr>
                      <a:r>
                        <a:rPr sz="1700" spc="-5" dirty="0">
                          <a:latin typeface="Courier New"/>
                          <a:cs typeface="Courier New"/>
                        </a:rPr>
                        <a:t>1</a:t>
                      </a:r>
                      <a:r>
                        <a:rPr sz="1700" spc="5" dirty="0">
                          <a:latin typeface="Courier New"/>
                          <a:cs typeface="Courier New"/>
                        </a:rPr>
                        <a:t>98</a:t>
                      </a:r>
                      <a:r>
                        <a:rPr sz="1700" spc="15" dirty="0">
                          <a:latin typeface="Courier New"/>
                          <a:cs typeface="Courier New"/>
                        </a:rPr>
                        <a:t>7</a:t>
                      </a:r>
                      <a:r>
                        <a:rPr sz="1700" spc="-5" dirty="0">
                          <a:latin typeface="Courier New"/>
                          <a:cs typeface="Courier New"/>
                        </a:rPr>
                        <a:t>-</a:t>
                      </a:r>
                      <a:r>
                        <a:rPr sz="1700" spc="5" dirty="0">
                          <a:latin typeface="Courier New"/>
                          <a:cs typeface="Courier New"/>
                        </a:rPr>
                        <a:t>1</a:t>
                      </a:r>
                      <a:r>
                        <a:rPr sz="1700" spc="-5" dirty="0">
                          <a:latin typeface="Courier New"/>
                          <a:cs typeface="Courier New"/>
                        </a:rPr>
                        <a:t>0-</a:t>
                      </a:r>
                      <a:r>
                        <a:rPr sz="1700" spc="5" dirty="0">
                          <a:latin typeface="Courier New"/>
                          <a:cs typeface="Courier New"/>
                        </a:rPr>
                        <a:t>2</a:t>
                      </a:r>
                      <a:r>
                        <a:rPr sz="1700" dirty="0">
                          <a:latin typeface="Courier New"/>
                          <a:cs typeface="Courier New"/>
                        </a:rPr>
                        <a:t>2</a:t>
                      </a:r>
                      <a:endParaRPr sz="1700">
                        <a:latin typeface="Courier New"/>
                        <a:cs typeface="Courier New"/>
                      </a:endParaRPr>
                    </a:p>
                  </a:txBody>
                  <a:tcPr marL="0" marR="0" marT="0" marB="0"/>
                </a:tc>
                <a:tc>
                  <a:txBody>
                    <a:bodyPr/>
                    <a:lstStyle/>
                    <a:p>
                      <a:pPr marL="64769">
                        <a:lnSpc>
                          <a:spcPct val="100000"/>
                        </a:lnSpc>
                      </a:pPr>
                      <a:r>
                        <a:rPr sz="1700" dirty="0">
                          <a:latin typeface="Courier New"/>
                          <a:cs typeface="Courier New"/>
                        </a:rPr>
                        <a:t>|</a:t>
                      </a:r>
                      <a:endParaRPr sz="1700">
                        <a:latin typeface="Courier New"/>
                        <a:cs typeface="Courier New"/>
                      </a:endParaRPr>
                    </a:p>
                  </a:txBody>
                  <a:tcPr marL="0" marR="0" marT="0" marB="0"/>
                </a:tc>
                <a:tc>
                  <a:txBody>
                    <a:bodyPr/>
                    <a:lstStyle/>
                    <a:p>
                      <a:pPr marL="130175">
                        <a:lnSpc>
                          <a:spcPct val="100000"/>
                        </a:lnSpc>
                      </a:pPr>
                      <a:r>
                        <a:rPr sz="1700" spc="-5" dirty="0">
                          <a:latin typeface="Courier New"/>
                          <a:cs typeface="Courier New"/>
                        </a:rPr>
                        <a:t>3.9</a:t>
                      </a:r>
                      <a:endParaRPr sz="1700">
                        <a:latin typeface="Courier New"/>
                        <a:cs typeface="Courier New"/>
                      </a:endParaRPr>
                    </a:p>
                  </a:txBody>
                  <a:tcPr marL="0" marR="0" marT="0" marB="0"/>
                </a:tc>
                <a:tc>
                  <a:txBody>
                    <a:bodyPr/>
                    <a:lstStyle/>
                    <a:p>
                      <a:pPr marL="64769">
                        <a:lnSpc>
                          <a:spcPct val="100000"/>
                        </a:lnSpc>
                      </a:pPr>
                      <a:r>
                        <a:rPr sz="1700" dirty="0">
                          <a:latin typeface="Courier New"/>
                          <a:cs typeface="Courier New"/>
                        </a:rPr>
                        <a:t>|</a:t>
                      </a:r>
                      <a:endParaRPr sz="1700">
                        <a:latin typeface="Courier New"/>
                        <a:cs typeface="Courier New"/>
                      </a:endParaRPr>
                    </a:p>
                  </a:txBody>
                  <a:tcPr marL="0" marR="0" marT="0" marB="0"/>
                </a:tc>
                <a:tc>
                  <a:txBody>
                    <a:bodyPr/>
                    <a:lstStyle/>
                    <a:p>
                      <a:pPr marL="65405">
                        <a:lnSpc>
                          <a:spcPct val="100000"/>
                        </a:lnSpc>
                      </a:pPr>
                      <a:r>
                        <a:rPr sz="1700" spc="-5" dirty="0">
                          <a:latin typeface="Courier New"/>
                          <a:cs typeface="Courier New"/>
                        </a:rPr>
                        <a:t>2</a:t>
                      </a:r>
                      <a:r>
                        <a:rPr sz="1700" spc="5" dirty="0">
                          <a:latin typeface="Courier New"/>
                          <a:cs typeface="Courier New"/>
                        </a:rPr>
                        <a:t>0</a:t>
                      </a:r>
                      <a:r>
                        <a:rPr sz="1700" spc="-5" dirty="0">
                          <a:latin typeface="Courier New"/>
                          <a:cs typeface="Courier New"/>
                        </a:rPr>
                        <a:t>09</a:t>
                      </a:r>
                      <a:endParaRPr sz="1700">
                        <a:latin typeface="Courier New"/>
                        <a:cs typeface="Courier New"/>
                      </a:endParaRPr>
                    </a:p>
                  </a:txBody>
                  <a:tcPr marL="0" marR="0" marT="0" marB="0"/>
                </a:tc>
                <a:tc>
                  <a:txBody>
                    <a:bodyPr/>
                    <a:lstStyle/>
                    <a:p>
                      <a:pPr marL="65405">
                        <a:lnSpc>
                          <a:spcPct val="100000"/>
                        </a:lnSpc>
                      </a:pPr>
                      <a:r>
                        <a:rPr sz="1700" dirty="0">
                          <a:latin typeface="Courier New"/>
                          <a:cs typeface="Courier New"/>
                        </a:rPr>
                        <a:t>|</a:t>
                      </a:r>
                      <a:endParaRPr sz="1700">
                        <a:latin typeface="Courier New"/>
                        <a:cs typeface="Courier New"/>
                      </a:endParaRPr>
                    </a:p>
                  </a:txBody>
                  <a:tcPr marL="0" marR="0" marT="0" marB="0"/>
                </a:tc>
                <a:extLst>
                  <a:ext uri="{0D108BD9-81ED-4DB2-BD59-A6C34878D82A}">
                    <a16:rowId xmlns:a16="http://schemas.microsoft.com/office/drawing/2014/main" val="10000"/>
                  </a:ext>
                </a:extLst>
              </a:tr>
              <a:tr h="259270">
                <a:tc>
                  <a:txBody>
                    <a:bodyPr/>
                    <a:lstStyle/>
                    <a:p>
                      <a:pPr marL="34925">
                        <a:lnSpc>
                          <a:spcPct val="100000"/>
                        </a:lnSpc>
                      </a:pPr>
                      <a:r>
                        <a:rPr sz="1700" dirty="0">
                          <a:latin typeface="Courier New"/>
                          <a:cs typeface="Courier New"/>
                        </a:rPr>
                        <a:t>|</a:t>
                      </a:r>
                      <a:endParaRPr sz="1700">
                        <a:latin typeface="Courier New"/>
                        <a:cs typeface="Courier New"/>
                      </a:endParaRPr>
                    </a:p>
                  </a:txBody>
                  <a:tcPr marL="0" marR="0" marT="0" marB="0"/>
                </a:tc>
                <a:tc>
                  <a:txBody>
                    <a:bodyPr/>
                    <a:lstStyle/>
                    <a:p>
                      <a:pPr marL="129539">
                        <a:lnSpc>
                          <a:spcPct val="100000"/>
                        </a:lnSpc>
                      </a:pPr>
                      <a:r>
                        <a:rPr sz="1700" dirty="0">
                          <a:latin typeface="Courier New"/>
                          <a:cs typeface="Courier New"/>
                        </a:rPr>
                        <a:t>2</a:t>
                      </a:r>
                      <a:endParaRPr sz="1700">
                        <a:latin typeface="Courier New"/>
                        <a:cs typeface="Courier New"/>
                      </a:endParaRPr>
                    </a:p>
                  </a:txBody>
                  <a:tcPr marL="0" marR="0" marT="0" marB="0"/>
                </a:tc>
                <a:tc>
                  <a:txBody>
                    <a:bodyPr/>
                    <a:lstStyle/>
                    <a:p>
                      <a:pPr marL="64769">
                        <a:lnSpc>
                          <a:spcPct val="100000"/>
                        </a:lnSpc>
                      </a:pPr>
                      <a:r>
                        <a:rPr sz="1700" dirty="0">
                          <a:latin typeface="Courier New"/>
                          <a:cs typeface="Courier New"/>
                        </a:rPr>
                        <a:t>|</a:t>
                      </a:r>
                      <a:endParaRPr sz="1700">
                        <a:latin typeface="Courier New"/>
                        <a:cs typeface="Courier New"/>
                      </a:endParaRPr>
                    </a:p>
                  </a:txBody>
                  <a:tcPr marL="0" marR="0" marT="0" marB="0"/>
                </a:tc>
                <a:tc>
                  <a:txBody>
                    <a:bodyPr/>
                    <a:lstStyle/>
                    <a:p>
                      <a:pPr marL="65405">
                        <a:lnSpc>
                          <a:spcPct val="100000"/>
                        </a:lnSpc>
                      </a:pPr>
                      <a:r>
                        <a:rPr sz="1700" spc="5" dirty="0">
                          <a:latin typeface="Courier New"/>
                          <a:cs typeface="Courier New"/>
                        </a:rPr>
                        <a:t>J</a:t>
                      </a:r>
                      <a:r>
                        <a:rPr sz="1700" spc="-5" dirty="0">
                          <a:latin typeface="Courier New"/>
                          <a:cs typeface="Courier New"/>
                        </a:rPr>
                        <a:t>o</a:t>
                      </a:r>
                      <a:r>
                        <a:rPr sz="1700" spc="5" dirty="0">
                          <a:latin typeface="Courier New"/>
                          <a:cs typeface="Courier New"/>
                        </a:rPr>
                        <a:t>ne</a:t>
                      </a:r>
                      <a:r>
                        <a:rPr sz="1700" dirty="0">
                          <a:latin typeface="Courier New"/>
                          <a:cs typeface="Courier New"/>
                        </a:rPr>
                        <a:t>s</a:t>
                      </a:r>
                      <a:endParaRPr sz="1700">
                        <a:latin typeface="Courier New"/>
                        <a:cs typeface="Courier New"/>
                      </a:endParaRPr>
                    </a:p>
                  </a:txBody>
                  <a:tcPr marL="0" marR="0" marT="0" marB="0"/>
                </a:tc>
                <a:tc>
                  <a:txBody>
                    <a:bodyPr/>
                    <a:lstStyle/>
                    <a:p>
                      <a:pPr marL="65405">
                        <a:lnSpc>
                          <a:spcPct val="100000"/>
                        </a:lnSpc>
                      </a:pPr>
                      <a:r>
                        <a:rPr sz="1700" dirty="0">
                          <a:latin typeface="Courier New"/>
                          <a:cs typeface="Courier New"/>
                        </a:rPr>
                        <a:t>|</a:t>
                      </a:r>
                      <a:endParaRPr sz="1700">
                        <a:latin typeface="Courier New"/>
                        <a:cs typeface="Courier New"/>
                      </a:endParaRPr>
                    </a:p>
                  </a:txBody>
                  <a:tcPr marL="0" marR="0" marT="0" marB="0"/>
                </a:tc>
                <a:tc>
                  <a:txBody>
                    <a:bodyPr/>
                    <a:lstStyle/>
                    <a:p>
                      <a:pPr marL="64769">
                        <a:lnSpc>
                          <a:spcPct val="100000"/>
                        </a:lnSpc>
                      </a:pPr>
                      <a:r>
                        <a:rPr sz="1700" spc="-5" dirty="0">
                          <a:latin typeface="Courier New"/>
                          <a:cs typeface="Courier New"/>
                        </a:rPr>
                        <a:t>1</a:t>
                      </a:r>
                      <a:r>
                        <a:rPr sz="1700" spc="5" dirty="0">
                          <a:latin typeface="Courier New"/>
                          <a:cs typeface="Courier New"/>
                        </a:rPr>
                        <a:t>99</a:t>
                      </a:r>
                      <a:r>
                        <a:rPr sz="1700" spc="15" dirty="0">
                          <a:latin typeface="Courier New"/>
                          <a:cs typeface="Courier New"/>
                        </a:rPr>
                        <a:t>0</a:t>
                      </a:r>
                      <a:r>
                        <a:rPr sz="1700" spc="-5" dirty="0">
                          <a:latin typeface="Courier New"/>
                          <a:cs typeface="Courier New"/>
                        </a:rPr>
                        <a:t>-</a:t>
                      </a:r>
                      <a:r>
                        <a:rPr sz="1700" spc="5" dirty="0">
                          <a:latin typeface="Courier New"/>
                          <a:cs typeface="Courier New"/>
                        </a:rPr>
                        <a:t>0</a:t>
                      </a:r>
                      <a:r>
                        <a:rPr sz="1700" spc="-5" dirty="0">
                          <a:latin typeface="Courier New"/>
                          <a:cs typeface="Courier New"/>
                        </a:rPr>
                        <a:t>4-</a:t>
                      </a:r>
                      <a:r>
                        <a:rPr sz="1700" spc="5" dirty="0">
                          <a:latin typeface="Courier New"/>
                          <a:cs typeface="Courier New"/>
                        </a:rPr>
                        <a:t>1</a:t>
                      </a:r>
                      <a:r>
                        <a:rPr sz="1700" dirty="0">
                          <a:latin typeface="Courier New"/>
                          <a:cs typeface="Courier New"/>
                        </a:rPr>
                        <a:t>6</a:t>
                      </a:r>
                      <a:endParaRPr sz="1700">
                        <a:latin typeface="Courier New"/>
                        <a:cs typeface="Courier New"/>
                      </a:endParaRPr>
                    </a:p>
                  </a:txBody>
                  <a:tcPr marL="0" marR="0" marT="0" marB="0"/>
                </a:tc>
                <a:tc>
                  <a:txBody>
                    <a:bodyPr/>
                    <a:lstStyle/>
                    <a:p>
                      <a:pPr marL="64769">
                        <a:lnSpc>
                          <a:spcPct val="100000"/>
                        </a:lnSpc>
                      </a:pPr>
                      <a:r>
                        <a:rPr sz="1700" dirty="0">
                          <a:latin typeface="Courier New"/>
                          <a:cs typeface="Courier New"/>
                        </a:rPr>
                        <a:t>|</a:t>
                      </a:r>
                      <a:endParaRPr sz="1700">
                        <a:latin typeface="Courier New"/>
                        <a:cs typeface="Courier New"/>
                      </a:endParaRPr>
                    </a:p>
                  </a:txBody>
                  <a:tcPr marL="0" marR="0" marT="0" marB="0"/>
                </a:tc>
                <a:tc>
                  <a:txBody>
                    <a:bodyPr/>
                    <a:lstStyle/>
                    <a:p>
                      <a:pPr marL="130175">
                        <a:lnSpc>
                          <a:spcPct val="100000"/>
                        </a:lnSpc>
                      </a:pPr>
                      <a:r>
                        <a:rPr sz="1700" spc="-5" dirty="0">
                          <a:latin typeface="Courier New"/>
                          <a:cs typeface="Courier New"/>
                        </a:rPr>
                        <a:t>2.4</a:t>
                      </a:r>
                      <a:endParaRPr sz="1700">
                        <a:latin typeface="Courier New"/>
                        <a:cs typeface="Courier New"/>
                      </a:endParaRPr>
                    </a:p>
                  </a:txBody>
                  <a:tcPr marL="0" marR="0" marT="0" marB="0"/>
                </a:tc>
                <a:tc>
                  <a:txBody>
                    <a:bodyPr/>
                    <a:lstStyle/>
                    <a:p>
                      <a:pPr marL="64769">
                        <a:lnSpc>
                          <a:spcPct val="100000"/>
                        </a:lnSpc>
                      </a:pPr>
                      <a:r>
                        <a:rPr sz="1700" dirty="0">
                          <a:latin typeface="Courier New"/>
                          <a:cs typeface="Courier New"/>
                        </a:rPr>
                        <a:t>|</a:t>
                      </a:r>
                      <a:endParaRPr sz="1700">
                        <a:latin typeface="Courier New"/>
                        <a:cs typeface="Courier New"/>
                      </a:endParaRPr>
                    </a:p>
                  </a:txBody>
                  <a:tcPr marL="0" marR="0" marT="0" marB="0"/>
                </a:tc>
                <a:tc>
                  <a:txBody>
                    <a:bodyPr/>
                    <a:lstStyle/>
                    <a:p>
                      <a:pPr marL="65405">
                        <a:lnSpc>
                          <a:spcPct val="100000"/>
                        </a:lnSpc>
                      </a:pPr>
                      <a:r>
                        <a:rPr sz="1700" spc="-5" dirty="0">
                          <a:latin typeface="Courier New"/>
                          <a:cs typeface="Courier New"/>
                        </a:rPr>
                        <a:t>2</a:t>
                      </a:r>
                      <a:r>
                        <a:rPr sz="1700" spc="5" dirty="0">
                          <a:latin typeface="Courier New"/>
                          <a:cs typeface="Courier New"/>
                        </a:rPr>
                        <a:t>0</a:t>
                      </a:r>
                      <a:r>
                        <a:rPr sz="1700" spc="-5" dirty="0">
                          <a:latin typeface="Courier New"/>
                          <a:cs typeface="Courier New"/>
                        </a:rPr>
                        <a:t>12</a:t>
                      </a:r>
                      <a:endParaRPr sz="1700">
                        <a:latin typeface="Courier New"/>
                        <a:cs typeface="Courier New"/>
                      </a:endParaRPr>
                    </a:p>
                  </a:txBody>
                  <a:tcPr marL="0" marR="0" marT="0" marB="0"/>
                </a:tc>
                <a:tc>
                  <a:txBody>
                    <a:bodyPr/>
                    <a:lstStyle/>
                    <a:p>
                      <a:pPr marL="65405">
                        <a:lnSpc>
                          <a:spcPct val="100000"/>
                        </a:lnSpc>
                      </a:pPr>
                      <a:r>
                        <a:rPr sz="1700" dirty="0">
                          <a:latin typeface="Courier New"/>
                          <a:cs typeface="Courier New"/>
                        </a:rPr>
                        <a:t>|</a:t>
                      </a:r>
                      <a:endParaRPr sz="1700">
                        <a:latin typeface="Courier New"/>
                        <a:cs typeface="Courier New"/>
                      </a:endParaRPr>
                    </a:p>
                  </a:txBody>
                  <a:tcPr marL="0" marR="0" marT="0" marB="0"/>
                </a:tc>
                <a:extLst>
                  <a:ext uri="{0D108BD9-81ED-4DB2-BD59-A6C34878D82A}">
                    <a16:rowId xmlns:a16="http://schemas.microsoft.com/office/drawing/2014/main" val="10001"/>
                  </a:ext>
                </a:extLst>
              </a:tr>
              <a:tr h="259245">
                <a:tc>
                  <a:txBody>
                    <a:bodyPr/>
                    <a:lstStyle/>
                    <a:p>
                      <a:pPr marL="34925">
                        <a:lnSpc>
                          <a:spcPct val="100000"/>
                        </a:lnSpc>
                      </a:pPr>
                      <a:r>
                        <a:rPr sz="1700" dirty="0">
                          <a:latin typeface="Courier New"/>
                          <a:cs typeface="Courier New"/>
                        </a:rPr>
                        <a:t>|</a:t>
                      </a:r>
                      <a:endParaRPr sz="1700">
                        <a:latin typeface="Courier New"/>
                        <a:cs typeface="Courier New"/>
                      </a:endParaRPr>
                    </a:p>
                  </a:txBody>
                  <a:tcPr marL="0" marR="0" marT="0" marB="0"/>
                </a:tc>
                <a:tc>
                  <a:txBody>
                    <a:bodyPr/>
                    <a:lstStyle/>
                    <a:p>
                      <a:pPr marL="129539">
                        <a:lnSpc>
                          <a:spcPct val="100000"/>
                        </a:lnSpc>
                      </a:pPr>
                      <a:r>
                        <a:rPr sz="1700" dirty="0">
                          <a:latin typeface="Courier New"/>
                          <a:cs typeface="Courier New"/>
                        </a:rPr>
                        <a:t>3</a:t>
                      </a:r>
                      <a:endParaRPr sz="1700">
                        <a:latin typeface="Courier New"/>
                        <a:cs typeface="Courier New"/>
                      </a:endParaRPr>
                    </a:p>
                  </a:txBody>
                  <a:tcPr marL="0" marR="0" marT="0" marB="0"/>
                </a:tc>
                <a:tc>
                  <a:txBody>
                    <a:bodyPr/>
                    <a:lstStyle/>
                    <a:p>
                      <a:pPr marL="64769">
                        <a:lnSpc>
                          <a:spcPct val="100000"/>
                        </a:lnSpc>
                      </a:pPr>
                      <a:r>
                        <a:rPr sz="1700" dirty="0">
                          <a:latin typeface="Courier New"/>
                          <a:cs typeface="Courier New"/>
                        </a:rPr>
                        <a:t>|</a:t>
                      </a:r>
                      <a:endParaRPr sz="1700">
                        <a:latin typeface="Courier New"/>
                        <a:cs typeface="Courier New"/>
                      </a:endParaRPr>
                    </a:p>
                  </a:txBody>
                  <a:tcPr marL="0" marR="0" marT="0" marB="0"/>
                </a:tc>
                <a:tc>
                  <a:txBody>
                    <a:bodyPr/>
                    <a:lstStyle/>
                    <a:p>
                      <a:pPr marL="65405">
                        <a:lnSpc>
                          <a:spcPct val="100000"/>
                        </a:lnSpc>
                      </a:pPr>
                      <a:r>
                        <a:rPr sz="1700" spc="5" dirty="0">
                          <a:latin typeface="Courier New"/>
                          <a:cs typeface="Courier New"/>
                        </a:rPr>
                        <a:t>H</a:t>
                      </a:r>
                      <a:r>
                        <a:rPr sz="1700" spc="-5" dirty="0">
                          <a:latin typeface="Courier New"/>
                          <a:cs typeface="Courier New"/>
                        </a:rPr>
                        <a:t>e</a:t>
                      </a:r>
                      <a:r>
                        <a:rPr sz="1700" spc="5" dirty="0">
                          <a:latin typeface="Courier New"/>
                          <a:cs typeface="Courier New"/>
                        </a:rPr>
                        <a:t>rn</a:t>
                      </a:r>
                      <a:r>
                        <a:rPr sz="1700" spc="-5" dirty="0">
                          <a:latin typeface="Courier New"/>
                          <a:cs typeface="Courier New"/>
                        </a:rPr>
                        <a:t>andez</a:t>
                      </a:r>
                      <a:endParaRPr sz="1700">
                        <a:latin typeface="Courier New"/>
                        <a:cs typeface="Courier New"/>
                      </a:endParaRPr>
                    </a:p>
                  </a:txBody>
                  <a:tcPr marL="0" marR="0" marT="0" marB="0"/>
                </a:tc>
                <a:tc>
                  <a:txBody>
                    <a:bodyPr/>
                    <a:lstStyle/>
                    <a:p>
                      <a:pPr marL="65405">
                        <a:lnSpc>
                          <a:spcPct val="100000"/>
                        </a:lnSpc>
                      </a:pPr>
                      <a:r>
                        <a:rPr sz="1700" dirty="0">
                          <a:latin typeface="Courier New"/>
                          <a:cs typeface="Courier New"/>
                        </a:rPr>
                        <a:t>|</a:t>
                      </a:r>
                      <a:endParaRPr sz="1700">
                        <a:latin typeface="Courier New"/>
                        <a:cs typeface="Courier New"/>
                      </a:endParaRPr>
                    </a:p>
                  </a:txBody>
                  <a:tcPr marL="0" marR="0" marT="0" marB="0"/>
                </a:tc>
                <a:tc>
                  <a:txBody>
                    <a:bodyPr/>
                    <a:lstStyle/>
                    <a:p>
                      <a:pPr marL="64769">
                        <a:lnSpc>
                          <a:spcPct val="100000"/>
                        </a:lnSpc>
                      </a:pPr>
                      <a:r>
                        <a:rPr sz="1700" spc="-5" dirty="0">
                          <a:latin typeface="Courier New"/>
                          <a:cs typeface="Courier New"/>
                        </a:rPr>
                        <a:t>1</a:t>
                      </a:r>
                      <a:r>
                        <a:rPr sz="1700" spc="5" dirty="0">
                          <a:latin typeface="Courier New"/>
                          <a:cs typeface="Courier New"/>
                        </a:rPr>
                        <a:t>98</a:t>
                      </a:r>
                      <a:r>
                        <a:rPr sz="1700" spc="15" dirty="0">
                          <a:latin typeface="Courier New"/>
                          <a:cs typeface="Courier New"/>
                        </a:rPr>
                        <a:t>9</a:t>
                      </a:r>
                      <a:r>
                        <a:rPr sz="1700" spc="-5" dirty="0">
                          <a:latin typeface="Courier New"/>
                          <a:cs typeface="Courier New"/>
                        </a:rPr>
                        <a:t>-</a:t>
                      </a:r>
                      <a:r>
                        <a:rPr sz="1700" spc="5" dirty="0">
                          <a:latin typeface="Courier New"/>
                          <a:cs typeface="Courier New"/>
                        </a:rPr>
                        <a:t>0</a:t>
                      </a:r>
                      <a:r>
                        <a:rPr sz="1700" spc="-5" dirty="0">
                          <a:latin typeface="Courier New"/>
                          <a:cs typeface="Courier New"/>
                        </a:rPr>
                        <a:t>8-</a:t>
                      </a:r>
                      <a:r>
                        <a:rPr sz="1700" spc="5" dirty="0">
                          <a:latin typeface="Courier New"/>
                          <a:cs typeface="Courier New"/>
                        </a:rPr>
                        <a:t>1</a:t>
                      </a:r>
                      <a:r>
                        <a:rPr sz="1700" dirty="0">
                          <a:latin typeface="Courier New"/>
                          <a:cs typeface="Courier New"/>
                        </a:rPr>
                        <a:t>2</a:t>
                      </a:r>
                      <a:endParaRPr sz="1700">
                        <a:latin typeface="Courier New"/>
                        <a:cs typeface="Courier New"/>
                      </a:endParaRPr>
                    </a:p>
                  </a:txBody>
                  <a:tcPr marL="0" marR="0" marT="0" marB="0"/>
                </a:tc>
                <a:tc>
                  <a:txBody>
                    <a:bodyPr/>
                    <a:lstStyle/>
                    <a:p>
                      <a:pPr marL="64769">
                        <a:lnSpc>
                          <a:spcPct val="100000"/>
                        </a:lnSpc>
                      </a:pPr>
                      <a:r>
                        <a:rPr sz="1700" dirty="0">
                          <a:latin typeface="Courier New"/>
                          <a:cs typeface="Courier New"/>
                        </a:rPr>
                        <a:t>|</a:t>
                      </a:r>
                      <a:endParaRPr sz="1700">
                        <a:latin typeface="Courier New"/>
                        <a:cs typeface="Courier New"/>
                      </a:endParaRPr>
                    </a:p>
                  </a:txBody>
                  <a:tcPr marL="0" marR="0" marT="0" marB="0"/>
                </a:tc>
                <a:tc>
                  <a:txBody>
                    <a:bodyPr/>
                    <a:lstStyle/>
                    <a:p>
                      <a:pPr marL="130175">
                        <a:lnSpc>
                          <a:spcPct val="100000"/>
                        </a:lnSpc>
                      </a:pPr>
                      <a:r>
                        <a:rPr sz="1700" spc="-5" dirty="0">
                          <a:latin typeface="Courier New"/>
                          <a:cs typeface="Courier New"/>
                        </a:rPr>
                        <a:t>3.1</a:t>
                      </a:r>
                      <a:endParaRPr sz="1700">
                        <a:latin typeface="Courier New"/>
                        <a:cs typeface="Courier New"/>
                      </a:endParaRPr>
                    </a:p>
                  </a:txBody>
                  <a:tcPr marL="0" marR="0" marT="0" marB="0"/>
                </a:tc>
                <a:tc>
                  <a:txBody>
                    <a:bodyPr/>
                    <a:lstStyle/>
                    <a:p>
                      <a:pPr marL="64769">
                        <a:lnSpc>
                          <a:spcPct val="100000"/>
                        </a:lnSpc>
                      </a:pPr>
                      <a:r>
                        <a:rPr sz="1700" dirty="0">
                          <a:latin typeface="Courier New"/>
                          <a:cs typeface="Courier New"/>
                        </a:rPr>
                        <a:t>|</a:t>
                      </a:r>
                      <a:endParaRPr sz="1700">
                        <a:latin typeface="Courier New"/>
                        <a:cs typeface="Courier New"/>
                      </a:endParaRPr>
                    </a:p>
                  </a:txBody>
                  <a:tcPr marL="0" marR="0" marT="0" marB="0"/>
                </a:tc>
                <a:tc>
                  <a:txBody>
                    <a:bodyPr/>
                    <a:lstStyle/>
                    <a:p>
                      <a:pPr marL="65405">
                        <a:lnSpc>
                          <a:spcPct val="100000"/>
                        </a:lnSpc>
                      </a:pPr>
                      <a:r>
                        <a:rPr sz="1700" spc="-5" dirty="0">
                          <a:latin typeface="Courier New"/>
                          <a:cs typeface="Courier New"/>
                        </a:rPr>
                        <a:t>2</a:t>
                      </a:r>
                      <a:r>
                        <a:rPr sz="1700" spc="5" dirty="0">
                          <a:latin typeface="Courier New"/>
                          <a:cs typeface="Courier New"/>
                        </a:rPr>
                        <a:t>0</a:t>
                      </a:r>
                      <a:r>
                        <a:rPr sz="1700" spc="-5" dirty="0">
                          <a:latin typeface="Courier New"/>
                          <a:cs typeface="Courier New"/>
                        </a:rPr>
                        <a:t>11</a:t>
                      </a:r>
                      <a:endParaRPr sz="1700">
                        <a:latin typeface="Courier New"/>
                        <a:cs typeface="Courier New"/>
                      </a:endParaRPr>
                    </a:p>
                  </a:txBody>
                  <a:tcPr marL="0" marR="0" marT="0" marB="0"/>
                </a:tc>
                <a:tc>
                  <a:txBody>
                    <a:bodyPr/>
                    <a:lstStyle/>
                    <a:p>
                      <a:pPr marL="65405">
                        <a:lnSpc>
                          <a:spcPct val="100000"/>
                        </a:lnSpc>
                      </a:pPr>
                      <a:r>
                        <a:rPr sz="1700" dirty="0">
                          <a:latin typeface="Courier New"/>
                          <a:cs typeface="Courier New"/>
                        </a:rPr>
                        <a:t>|</a:t>
                      </a:r>
                      <a:endParaRPr sz="1700">
                        <a:latin typeface="Courier New"/>
                        <a:cs typeface="Courier New"/>
                      </a:endParaRPr>
                    </a:p>
                  </a:txBody>
                  <a:tcPr marL="0" marR="0" marT="0" marB="0"/>
                </a:tc>
                <a:extLst>
                  <a:ext uri="{0D108BD9-81ED-4DB2-BD59-A6C34878D82A}">
                    <a16:rowId xmlns:a16="http://schemas.microsoft.com/office/drawing/2014/main" val="10002"/>
                  </a:ext>
                </a:extLst>
              </a:tr>
              <a:tr h="259562">
                <a:tc>
                  <a:txBody>
                    <a:bodyPr/>
                    <a:lstStyle/>
                    <a:p>
                      <a:pPr marL="34925">
                        <a:lnSpc>
                          <a:spcPct val="100000"/>
                        </a:lnSpc>
                      </a:pPr>
                      <a:r>
                        <a:rPr sz="1700" dirty="0">
                          <a:latin typeface="Courier New"/>
                          <a:cs typeface="Courier New"/>
                        </a:rPr>
                        <a:t>|</a:t>
                      </a:r>
                      <a:endParaRPr sz="1700">
                        <a:latin typeface="Courier New"/>
                        <a:cs typeface="Courier New"/>
                      </a:endParaRPr>
                    </a:p>
                  </a:txBody>
                  <a:tcPr marL="0" marR="0" marT="0" marB="0"/>
                </a:tc>
                <a:tc>
                  <a:txBody>
                    <a:bodyPr/>
                    <a:lstStyle/>
                    <a:p>
                      <a:pPr marL="129539">
                        <a:lnSpc>
                          <a:spcPct val="100000"/>
                        </a:lnSpc>
                      </a:pPr>
                      <a:r>
                        <a:rPr sz="1700" dirty="0">
                          <a:latin typeface="Courier New"/>
                          <a:cs typeface="Courier New"/>
                        </a:rPr>
                        <a:t>4</a:t>
                      </a:r>
                      <a:endParaRPr sz="1700">
                        <a:latin typeface="Courier New"/>
                        <a:cs typeface="Courier New"/>
                      </a:endParaRPr>
                    </a:p>
                  </a:txBody>
                  <a:tcPr marL="0" marR="0" marT="0" marB="0"/>
                </a:tc>
                <a:tc>
                  <a:txBody>
                    <a:bodyPr/>
                    <a:lstStyle/>
                    <a:p>
                      <a:pPr marL="64769">
                        <a:lnSpc>
                          <a:spcPct val="100000"/>
                        </a:lnSpc>
                      </a:pPr>
                      <a:r>
                        <a:rPr sz="1700" dirty="0">
                          <a:latin typeface="Courier New"/>
                          <a:cs typeface="Courier New"/>
                        </a:rPr>
                        <a:t>|</a:t>
                      </a:r>
                      <a:endParaRPr sz="1700">
                        <a:latin typeface="Courier New"/>
                        <a:cs typeface="Courier New"/>
                      </a:endParaRPr>
                    </a:p>
                  </a:txBody>
                  <a:tcPr marL="0" marR="0" marT="0" marB="0"/>
                </a:tc>
                <a:tc>
                  <a:txBody>
                    <a:bodyPr/>
                    <a:lstStyle/>
                    <a:p>
                      <a:pPr marL="65405">
                        <a:lnSpc>
                          <a:spcPct val="100000"/>
                        </a:lnSpc>
                      </a:pPr>
                      <a:r>
                        <a:rPr sz="1700" spc="5" dirty="0">
                          <a:latin typeface="Courier New"/>
                          <a:cs typeface="Courier New"/>
                        </a:rPr>
                        <a:t>C</a:t>
                      </a:r>
                      <a:r>
                        <a:rPr sz="1700" spc="-5" dirty="0">
                          <a:latin typeface="Courier New"/>
                          <a:cs typeface="Courier New"/>
                        </a:rPr>
                        <a:t>h</a:t>
                      </a:r>
                      <a:r>
                        <a:rPr sz="1700" spc="5" dirty="0">
                          <a:latin typeface="Courier New"/>
                          <a:cs typeface="Courier New"/>
                        </a:rPr>
                        <a:t>e</a:t>
                      </a:r>
                      <a:r>
                        <a:rPr sz="1700" dirty="0">
                          <a:latin typeface="Courier New"/>
                          <a:cs typeface="Courier New"/>
                        </a:rPr>
                        <a:t>n</a:t>
                      </a:r>
                      <a:endParaRPr sz="1700">
                        <a:latin typeface="Courier New"/>
                        <a:cs typeface="Courier New"/>
                      </a:endParaRPr>
                    </a:p>
                  </a:txBody>
                  <a:tcPr marL="0" marR="0" marT="0" marB="0"/>
                </a:tc>
                <a:tc>
                  <a:txBody>
                    <a:bodyPr/>
                    <a:lstStyle/>
                    <a:p>
                      <a:pPr marL="65405">
                        <a:lnSpc>
                          <a:spcPct val="100000"/>
                        </a:lnSpc>
                      </a:pPr>
                      <a:r>
                        <a:rPr sz="1700" dirty="0">
                          <a:latin typeface="Courier New"/>
                          <a:cs typeface="Courier New"/>
                        </a:rPr>
                        <a:t>|</a:t>
                      </a:r>
                      <a:endParaRPr sz="1700">
                        <a:latin typeface="Courier New"/>
                        <a:cs typeface="Courier New"/>
                      </a:endParaRPr>
                    </a:p>
                  </a:txBody>
                  <a:tcPr marL="0" marR="0" marT="0" marB="0"/>
                </a:tc>
                <a:tc>
                  <a:txBody>
                    <a:bodyPr/>
                    <a:lstStyle/>
                    <a:p>
                      <a:pPr marL="64769">
                        <a:lnSpc>
                          <a:spcPct val="100000"/>
                        </a:lnSpc>
                      </a:pPr>
                      <a:r>
                        <a:rPr sz="1700" spc="-5" dirty="0">
                          <a:latin typeface="Courier New"/>
                          <a:cs typeface="Courier New"/>
                        </a:rPr>
                        <a:t>1</a:t>
                      </a:r>
                      <a:r>
                        <a:rPr sz="1700" spc="5" dirty="0">
                          <a:latin typeface="Courier New"/>
                          <a:cs typeface="Courier New"/>
                        </a:rPr>
                        <a:t>99</a:t>
                      </a:r>
                      <a:r>
                        <a:rPr sz="1700" spc="15" dirty="0">
                          <a:latin typeface="Courier New"/>
                          <a:cs typeface="Courier New"/>
                        </a:rPr>
                        <a:t>0</a:t>
                      </a:r>
                      <a:r>
                        <a:rPr sz="1700" spc="-5" dirty="0">
                          <a:latin typeface="Courier New"/>
                          <a:cs typeface="Courier New"/>
                        </a:rPr>
                        <a:t>-</a:t>
                      </a:r>
                      <a:r>
                        <a:rPr sz="1700" spc="5" dirty="0">
                          <a:latin typeface="Courier New"/>
                          <a:cs typeface="Courier New"/>
                        </a:rPr>
                        <a:t>0</a:t>
                      </a:r>
                      <a:r>
                        <a:rPr sz="1700" spc="-5" dirty="0">
                          <a:latin typeface="Courier New"/>
                          <a:cs typeface="Courier New"/>
                        </a:rPr>
                        <a:t>2-</a:t>
                      </a:r>
                      <a:r>
                        <a:rPr sz="1700" spc="5" dirty="0">
                          <a:latin typeface="Courier New"/>
                          <a:cs typeface="Courier New"/>
                        </a:rPr>
                        <a:t>0</a:t>
                      </a:r>
                      <a:r>
                        <a:rPr sz="1700" dirty="0">
                          <a:latin typeface="Courier New"/>
                          <a:cs typeface="Courier New"/>
                        </a:rPr>
                        <a:t>4</a:t>
                      </a:r>
                      <a:endParaRPr sz="1700">
                        <a:latin typeface="Courier New"/>
                        <a:cs typeface="Courier New"/>
                      </a:endParaRPr>
                    </a:p>
                  </a:txBody>
                  <a:tcPr marL="0" marR="0" marT="0" marB="0"/>
                </a:tc>
                <a:tc>
                  <a:txBody>
                    <a:bodyPr/>
                    <a:lstStyle/>
                    <a:p>
                      <a:pPr marL="64769">
                        <a:lnSpc>
                          <a:spcPct val="100000"/>
                        </a:lnSpc>
                      </a:pPr>
                      <a:r>
                        <a:rPr sz="1700" dirty="0">
                          <a:latin typeface="Courier New"/>
                          <a:cs typeface="Courier New"/>
                        </a:rPr>
                        <a:t>|</a:t>
                      </a:r>
                      <a:endParaRPr sz="1700">
                        <a:latin typeface="Courier New"/>
                        <a:cs typeface="Courier New"/>
                      </a:endParaRPr>
                    </a:p>
                  </a:txBody>
                  <a:tcPr marL="0" marR="0" marT="0" marB="0"/>
                </a:tc>
                <a:tc>
                  <a:txBody>
                    <a:bodyPr/>
                    <a:lstStyle/>
                    <a:p>
                      <a:pPr marL="130175">
                        <a:lnSpc>
                          <a:spcPct val="100000"/>
                        </a:lnSpc>
                      </a:pPr>
                      <a:r>
                        <a:rPr sz="1700" spc="-5" dirty="0">
                          <a:latin typeface="Courier New"/>
                          <a:cs typeface="Courier New"/>
                        </a:rPr>
                        <a:t>3.2</a:t>
                      </a:r>
                      <a:endParaRPr sz="1700">
                        <a:latin typeface="Courier New"/>
                        <a:cs typeface="Courier New"/>
                      </a:endParaRPr>
                    </a:p>
                  </a:txBody>
                  <a:tcPr marL="0" marR="0" marT="0" marB="0"/>
                </a:tc>
                <a:tc>
                  <a:txBody>
                    <a:bodyPr/>
                    <a:lstStyle/>
                    <a:p>
                      <a:pPr marL="64769">
                        <a:lnSpc>
                          <a:spcPct val="100000"/>
                        </a:lnSpc>
                      </a:pPr>
                      <a:r>
                        <a:rPr sz="1700" dirty="0">
                          <a:latin typeface="Courier New"/>
                          <a:cs typeface="Courier New"/>
                        </a:rPr>
                        <a:t>|</a:t>
                      </a:r>
                      <a:endParaRPr sz="1700">
                        <a:latin typeface="Courier New"/>
                        <a:cs typeface="Courier New"/>
                      </a:endParaRPr>
                    </a:p>
                  </a:txBody>
                  <a:tcPr marL="0" marR="0" marT="0" marB="0"/>
                </a:tc>
                <a:tc>
                  <a:txBody>
                    <a:bodyPr/>
                    <a:lstStyle/>
                    <a:p>
                      <a:pPr marL="65405">
                        <a:lnSpc>
                          <a:spcPct val="100000"/>
                        </a:lnSpc>
                      </a:pPr>
                      <a:r>
                        <a:rPr sz="1700" spc="-5" dirty="0">
                          <a:latin typeface="Courier New"/>
                          <a:cs typeface="Courier New"/>
                        </a:rPr>
                        <a:t>2</a:t>
                      </a:r>
                      <a:r>
                        <a:rPr sz="1700" spc="5" dirty="0">
                          <a:latin typeface="Courier New"/>
                          <a:cs typeface="Courier New"/>
                        </a:rPr>
                        <a:t>0</a:t>
                      </a:r>
                      <a:r>
                        <a:rPr sz="1700" spc="-5" dirty="0">
                          <a:latin typeface="Courier New"/>
                          <a:cs typeface="Courier New"/>
                        </a:rPr>
                        <a:t>11</a:t>
                      </a:r>
                      <a:endParaRPr sz="1700">
                        <a:latin typeface="Courier New"/>
                        <a:cs typeface="Courier New"/>
                      </a:endParaRPr>
                    </a:p>
                  </a:txBody>
                  <a:tcPr marL="0" marR="0" marT="0" marB="0"/>
                </a:tc>
                <a:tc>
                  <a:txBody>
                    <a:bodyPr/>
                    <a:lstStyle/>
                    <a:p>
                      <a:pPr marL="65405">
                        <a:lnSpc>
                          <a:spcPct val="100000"/>
                        </a:lnSpc>
                      </a:pPr>
                      <a:r>
                        <a:rPr sz="1700" dirty="0">
                          <a:latin typeface="Courier New"/>
                          <a:cs typeface="Courier New"/>
                        </a:rPr>
                        <a:t>|</a:t>
                      </a: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52008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546921"/>
            <a:ext cx="10515600" cy="961973"/>
          </a:xfrm>
          <a:prstGeom prst="rect">
            <a:avLst/>
          </a:prstGeom>
        </p:spPr>
        <p:txBody>
          <a:bodyPr vert="horz" wrap="square" lIns="0" tIns="282110" rIns="0" bIns="0" rtlCol="0" anchor="ctr">
            <a:spAutoFit/>
          </a:bodyPr>
          <a:lstStyle/>
          <a:p>
            <a:pPr marL="2506980">
              <a:lnSpc>
                <a:spcPct val="100000"/>
              </a:lnSpc>
            </a:pPr>
            <a:r>
              <a:rPr spc="-5" dirty="0"/>
              <a:t>Select</a:t>
            </a:r>
          </a:p>
        </p:txBody>
      </p:sp>
      <p:sp>
        <p:nvSpPr>
          <p:cNvPr id="3" name="object 3"/>
          <p:cNvSpPr txBox="1"/>
          <p:nvPr/>
        </p:nvSpPr>
        <p:spPr>
          <a:xfrm>
            <a:off x="2059940" y="1515749"/>
            <a:ext cx="6033135" cy="384721"/>
          </a:xfrm>
          <a:prstGeom prst="rect">
            <a:avLst/>
          </a:prstGeom>
        </p:spPr>
        <p:txBody>
          <a:bodyPr vert="horz" wrap="square" lIns="0" tIns="0" rIns="0" bIns="0" rtlCol="0">
            <a:spAutoFit/>
          </a:bodyPr>
          <a:lstStyle/>
          <a:p>
            <a:pPr marL="355600" indent="-342900">
              <a:buFont typeface="Arial"/>
              <a:buChar char="•"/>
              <a:tabLst>
                <a:tab pos="355600" algn="l"/>
              </a:tabLst>
            </a:pPr>
            <a:r>
              <a:rPr sz="2500" spc="-20" dirty="0">
                <a:latin typeface="Comic Sans MS"/>
                <a:cs typeface="Comic Sans MS"/>
              </a:rPr>
              <a:t>Show</a:t>
            </a:r>
            <a:r>
              <a:rPr sz="2500" spc="30" dirty="0">
                <a:latin typeface="Comic Sans MS"/>
                <a:cs typeface="Comic Sans MS"/>
              </a:rPr>
              <a:t> </a:t>
            </a:r>
            <a:r>
              <a:rPr sz="2500" spc="-20" dirty="0">
                <a:latin typeface="Comic Sans MS"/>
                <a:cs typeface="Comic Sans MS"/>
              </a:rPr>
              <a:t>jus</a:t>
            </a:r>
            <a:r>
              <a:rPr sz="2500" spc="-15" dirty="0">
                <a:latin typeface="Comic Sans MS"/>
                <a:cs typeface="Comic Sans MS"/>
              </a:rPr>
              <a:t>t</a:t>
            </a:r>
            <a:r>
              <a:rPr sz="2500" spc="15" dirty="0">
                <a:latin typeface="Comic Sans MS"/>
                <a:cs typeface="Comic Sans MS"/>
              </a:rPr>
              <a:t> </a:t>
            </a:r>
            <a:r>
              <a:rPr sz="2500" spc="-15" dirty="0">
                <a:latin typeface="Comic Sans MS"/>
                <a:cs typeface="Comic Sans MS"/>
              </a:rPr>
              <a:t>a</a:t>
            </a:r>
            <a:r>
              <a:rPr sz="2500" spc="-5" dirty="0">
                <a:latin typeface="Comic Sans MS"/>
                <a:cs typeface="Comic Sans MS"/>
              </a:rPr>
              <a:t> </a:t>
            </a:r>
            <a:r>
              <a:rPr sz="2500" spc="-10" dirty="0">
                <a:latin typeface="Comic Sans MS"/>
                <a:cs typeface="Comic Sans MS"/>
              </a:rPr>
              <a:t>f</a:t>
            </a:r>
            <a:r>
              <a:rPr sz="2500" spc="-20" dirty="0">
                <a:latin typeface="Comic Sans MS"/>
                <a:cs typeface="Comic Sans MS"/>
              </a:rPr>
              <a:t>ew</a:t>
            </a:r>
            <a:r>
              <a:rPr sz="2500" spc="15" dirty="0">
                <a:latin typeface="Comic Sans MS"/>
                <a:cs typeface="Comic Sans MS"/>
              </a:rPr>
              <a:t> </a:t>
            </a:r>
            <a:r>
              <a:rPr sz="2500" spc="-15" dirty="0">
                <a:latin typeface="Comic Sans MS"/>
                <a:cs typeface="Comic Sans MS"/>
              </a:rPr>
              <a:t>colum</a:t>
            </a:r>
            <a:r>
              <a:rPr sz="2500" spc="-20" dirty="0">
                <a:latin typeface="Comic Sans MS"/>
                <a:cs typeface="Comic Sans MS"/>
              </a:rPr>
              <a:t>n</a:t>
            </a:r>
            <a:r>
              <a:rPr sz="2500" spc="-15" dirty="0">
                <a:latin typeface="Comic Sans MS"/>
                <a:cs typeface="Comic Sans MS"/>
              </a:rPr>
              <a:t>s</a:t>
            </a:r>
            <a:r>
              <a:rPr sz="2500" spc="20" dirty="0">
                <a:latin typeface="Comic Sans MS"/>
                <a:cs typeface="Comic Sans MS"/>
              </a:rPr>
              <a:t> </a:t>
            </a:r>
            <a:r>
              <a:rPr sz="2500" spc="-20" dirty="0">
                <a:latin typeface="Comic Sans MS"/>
                <a:cs typeface="Comic Sans MS"/>
              </a:rPr>
              <a:t>f</a:t>
            </a:r>
            <a:r>
              <a:rPr sz="2500" spc="-10" dirty="0">
                <a:latin typeface="Comic Sans MS"/>
                <a:cs typeface="Comic Sans MS"/>
              </a:rPr>
              <a:t>r</a:t>
            </a:r>
            <a:r>
              <a:rPr sz="2500" spc="-20" dirty="0">
                <a:latin typeface="Comic Sans MS"/>
                <a:cs typeface="Comic Sans MS"/>
              </a:rPr>
              <a:t>om</a:t>
            </a:r>
            <a:r>
              <a:rPr sz="2500" spc="-5" dirty="0">
                <a:latin typeface="Comic Sans MS"/>
                <a:cs typeface="Comic Sans MS"/>
              </a:rPr>
              <a:t> </a:t>
            </a:r>
            <a:r>
              <a:rPr sz="2500" spc="-15" dirty="0">
                <a:latin typeface="Comic Sans MS"/>
                <a:cs typeface="Comic Sans MS"/>
              </a:rPr>
              <a:t>a</a:t>
            </a:r>
            <a:r>
              <a:rPr sz="2500" dirty="0">
                <a:latin typeface="Comic Sans MS"/>
                <a:cs typeface="Comic Sans MS"/>
              </a:rPr>
              <a:t> </a:t>
            </a:r>
            <a:r>
              <a:rPr sz="2500" spc="-20" dirty="0">
                <a:latin typeface="Comic Sans MS"/>
                <a:cs typeface="Comic Sans MS"/>
              </a:rPr>
              <a:t>table:</a:t>
            </a:r>
            <a:endParaRPr sz="2500">
              <a:latin typeface="Comic Sans MS"/>
              <a:cs typeface="Comic Sans MS"/>
            </a:endParaRPr>
          </a:p>
        </p:txBody>
      </p:sp>
      <p:sp>
        <p:nvSpPr>
          <p:cNvPr id="4" name="object 4"/>
          <p:cNvSpPr txBox="1"/>
          <p:nvPr/>
        </p:nvSpPr>
        <p:spPr>
          <a:xfrm>
            <a:off x="2059940" y="1974873"/>
            <a:ext cx="3324860" cy="861774"/>
          </a:xfrm>
          <a:prstGeom prst="rect">
            <a:avLst/>
          </a:prstGeom>
        </p:spPr>
        <p:txBody>
          <a:bodyPr vert="horz" wrap="square" lIns="0" tIns="0" rIns="0" bIns="0" rtlCol="0">
            <a:spAutoFit/>
          </a:bodyPr>
          <a:lstStyle/>
          <a:p>
            <a:pPr marL="12700"/>
            <a:r>
              <a:rPr sz="1400" spc="-5" dirty="0">
                <a:latin typeface="Courier New"/>
                <a:cs typeface="Courier New"/>
              </a:rPr>
              <a:t>SELEC</a:t>
            </a:r>
            <a:r>
              <a:rPr sz="1400" dirty="0">
                <a:latin typeface="Courier New"/>
                <a:cs typeface="Courier New"/>
              </a:rPr>
              <a:t>T</a:t>
            </a:r>
            <a:r>
              <a:rPr sz="1400" spc="-15" dirty="0">
                <a:latin typeface="Courier New"/>
                <a:cs typeface="Courier New"/>
              </a:rPr>
              <a:t> </a:t>
            </a:r>
            <a:r>
              <a:rPr sz="1400" b="1" spc="-5" dirty="0">
                <a:latin typeface="Courier New"/>
                <a:cs typeface="Courier New"/>
              </a:rPr>
              <a:t>nam</a:t>
            </a:r>
            <a:r>
              <a:rPr sz="1400" b="1" spc="-20" dirty="0">
                <a:latin typeface="Courier New"/>
                <a:cs typeface="Courier New"/>
              </a:rPr>
              <a:t>e</a:t>
            </a:r>
            <a:r>
              <a:rPr sz="1400" b="1" dirty="0">
                <a:latin typeface="Courier New"/>
                <a:cs typeface="Courier New"/>
              </a:rPr>
              <a:t>,</a:t>
            </a:r>
            <a:r>
              <a:rPr sz="1400" b="1" spc="-5" dirty="0">
                <a:latin typeface="Courier New"/>
                <a:cs typeface="Courier New"/>
              </a:rPr>
              <a:t> </a:t>
            </a:r>
            <a:r>
              <a:rPr sz="1400" b="1" spc="-15" dirty="0">
                <a:latin typeface="Courier New"/>
                <a:cs typeface="Courier New"/>
              </a:rPr>
              <a:t>g</a:t>
            </a:r>
            <a:r>
              <a:rPr sz="1400" b="1" spc="-5" dirty="0">
                <a:latin typeface="Courier New"/>
                <a:cs typeface="Courier New"/>
              </a:rPr>
              <a:t>p</a:t>
            </a:r>
            <a:r>
              <a:rPr sz="1400" b="1" dirty="0">
                <a:latin typeface="Courier New"/>
                <a:cs typeface="Courier New"/>
              </a:rPr>
              <a:t>a</a:t>
            </a:r>
            <a:r>
              <a:rPr sz="1400" b="1" spc="-10" dirty="0">
                <a:latin typeface="Courier New"/>
                <a:cs typeface="Courier New"/>
              </a:rPr>
              <a:t> </a:t>
            </a:r>
            <a:r>
              <a:rPr sz="1400" spc="-5" dirty="0">
                <a:latin typeface="Courier New"/>
                <a:cs typeface="Courier New"/>
              </a:rPr>
              <a:t>FRO</a:t>
            </a:r>
            <a:r>
              <a:rPr sz="1400" dirty="0">
                <a:latin typeface="Courier New"/>
                <a:cs typeface="Courier New"/>
              </a:rPr>
              <a:t>M</a:t>
            </a:r>
            <a:r>
              <a:rPr sz="1400" spc="-15" dirty="0">
                <a:latin typeface="Courier New"/>
                <a:cs typeface="Courier New"/>
              </a:rPr>
              <a:t> </a:t>
            </a:r>
            <a:r>
              <a:rPr sz="1400" spc="-5" dirty="0">
                <a:latin typeface="Courier New"/>
                <a:cs typeface="Courier New"/>
              </a:rPr>
              <a:t>st</a:t>
            </a:r>
            <a:r>
              <a:rPr sz="1400" spc="-20" dirty="0">
                <a:latin typeface="Courier New"/>
                <a:cs typeface="Courier New"/>
              </a:rPr>
              <a:t>u</a:t>
            </a:r>
            <a:r>
              <a:rPr sz="1400" spc="-5" dirty="0">
                <a:latin typeface="Courier New"/>
                <a:cs typeface="Courier New"/>
              </a:rPr>
              <a:t>de</a:t>
            </a:r>
            <a:r>
              <a:rPr sz="1400" spc="-15" dirty="0">
                <a:latin typeface="Courier New"/>
                <a:cs typeface="Courier New"/>
              </a:rPr>
              <a:t>n</a:t>
            </a:r>
            <a:r>
              <a:rPr sz="1400" spc="-5" dirty="0">
                <a:latin typeface="Courier New"/>
                <a:cs typeface="Courier New"/>
              </a:rPr>
              <a:t>ts</a:t>
            </a:r>
            <a:r>
              <a:rPr sz="1400" dirty="0">
                <a:latin typeface="Courier New"/>
                <a:cs typeface="Courier New"/>
              </a:rPr>
              <a:t>;</a:t>
            </a:r>
          </a:p>
          <a:p>
            <a:pPr marL="12700"/>
            <a:r>
              <a:rPr sz="1400" spc="-5" dirty="0">
                <a:latin typeface="Courier New"/>
                <a:cs typeface="Courier New"/>
              </a:rPr>
              <a:t>+-----</a:t>
            </a:r>
            <a:r>
              <a:rPr sz="1400" spc="-20" dirty="0">
                <a:latin typeface="Courier New"/>
                <a:cs typeface="Courier New"/>
              </a:rPr>
              <a:t>-</a:t>
            </a:r>
            <a:r>
              <a:rPr sz="1400" spc="-5" dirty="0">
                <a:latin typeface="Courier New"/>
                <a:cs typeface="Courier New"/>
              </a:rPr>
              <a:t>---</a:t>
            </a:r>
            <a:r>
              <a:rPr sz="1400" spc="-20" dirty="0">
                <a:latin typeface="Courier New"/>
                <a:cs typeface="Courier New"/>
              </a:rPr>
              <a:t>-</a:t>
            </a:r>
            <a:r>
              <a:rPr sz="1400" spc="-5" dirty="0">
                <a:latin typeface="Courier New"/>
                <a:cs typeface="Courier New"/>
              </a:rPr>
              <a:t>-+</a:t>
            </a:r>
            <a:r>
              <a:rPr sz="1400" spc="-15" dirty="0">
                <a:latin typeface="Courier New"/>
                <a:cs typeface="Courier New"/>
              </a:rPr>
              <a:t>-</a:t>
            </a:r>
            <a:r>
              <a:rPr sz="1400" spc="-5" dirty="0">
                <a:latin typeface="Courier New"/>
                <a:cs typeface="Courier New"/>
              </a:rPr>
              <a:t>-----</a:t>
            </a:r>
            <a:r>
              <a:rPr sz="1400" dirty="0">
                <a:latin typeface="Courier New"/>
                <a:cs typeface="Courier New"/>
              </a:rPr>
              <a:t>+</a:t>
            </a:r>
          </a:p>
          <a:p>
            <a:pPr marL="12700">
              <a:tabLst>
                <a:tab pos="1290320" algn="l"/>
                <a:tab pos="2035175" algn="l"/>
              </a:tabLst>
            </a:pPr>
            <a:r>
              <a:rPr sz="1400" dirty="0">
                <a:latin typeface="Courier New"/>
                <a:cs typeface="Courier New"/>
              </a:rPr>
              <a:t>|</a:t>
            </a:r>
            <a:r>
              <a:rPr sz="1400" spc="-5" dirty="0">
                <a:latin typeface="Courier New"/>
                <a:cs typeface="Courier New"/>
              </a:rPr>
              <a:t> nam</a:t>
            </a:r>
            <a:r>
              <a:rPr sz="1400" dirty="0">
                <a:latin typeface="Courier New"/>
                <a:cs typeface="Courier New"/>
              </a:rPr>
              <a:t>e	|</a:t>
            </a:r>
            <a:r>
              <a:rPr sz="1400" spc="-20" dirty="0">
                <a:latin typeface="Courier New"/>
                <a:cs typeface="Courier New"/>
              </a:rPr>
              <a:t> </a:t>
            </a:r>
            <a:r>
              <a:rPr sz="1400" spc="-5" dirty="0">
                <a:latin typeface="Courier New"/>
                <a:cs typeface="Courier New"/>
              </a:rPr>
              <a:t>gp</a:t>
            </a:r>
            <a:r>
              <a:rPr sz="1400" dirty="0">
                <a:latin typeface="Courier New"/>
                <a:cs typeface="Courier New"/>
              </a:rPr>
              <a:t>a	|</a:t>
            </a:r>
          </a:p>
          <a:p>
            <a:pPr marL="12700"/>
            <a:r>
              <a:rPr sz="1400" spc="-5" dirty="0">
                <a:latin typeface="Courier New"/>
                <a:cs typeface="Courier New"/>
              </a:rPr>
              <a:t>+-----</a:t>
            </a:r>
            <a:r>
              <a:rPr sz="1400" spc="-20" dirty="0">
                <a:latin typeface="Courier New"/>
                <a:cs typeface="Courier New"/>
              </a:rPr>
              <a:t>-</a:t>
            </a:r>
            <a:r>
              <a:rPr sz="1400" spc="-5" dirty="0">
                <a:latin typeface="Courier New"/>
                <a:cs typeface="Courier New"/>
              </a:rPr>
              <a:t>---</a:t>
            </a:r>
            <a:r>
              <a:rPr sz="1400" spc="-20" dirty="0">
                <a:latin typeface="Courier New"/>
                <a:cs typeface="Courier New"/>
              </a:rPr>
              <a:t>-</a:t>
            </a:r>
            <a:r>
              <a:rPr sz="1400" spc="-5" dirty="0">
                <a:latin typeface="Courier New"/>
                <a:cs typeface="Courier New"/>
              </a:rPr>
              <a:t>-+</a:t>
            </a:r>
            <a:r>
              <a:rPr sz="1400" spc="-15" dirty="0">
                <a:latin typeface="Courier New"/>
                <a:cs typeface="Courier New"/>
              </a:rPr>
              <a:t>-</a:t>
            </a:r>
            <a:r>
              <a:rPr sz="1400" spc="-5" dirty="0">
                <a:latin typeface="Courier New"/>
                <a:cs typeface="Courier New"/>
              </a:rPr>
              <a:t>-----</a:t>
            </a:r>
            <a:r>
              <a:rPr sz="1400" dirty="0">
                <a:latin typeface="Courier New"/>
                <a:cs typeface="Courier New"/>
              </a:rPr>
              <a:t>+</a:t>
            </a:r>
          </a:p>
        </p:txBody>
      </p:sp>
      <p:sp>
        <p:nvSpPr>
          <p:cNvPr id="5" name="object 5"/>
          <p:cNvSpPr txBox="1"/>
          <p:nvPr/>
        </p:nvSpPr>
        <p:spPr>
          <a:xfrm>
            <a:off x="2059940" y="2828694"/>
            <a:ext cx="1198880" cy="861774"/>
          </a:xfrm>
          <a:prstGeom prst="rect">
            <a:avLst/>
          </a:prstGeom>
        </p:spPr>
        <p:txBody>
          <a:bodyPr vert="horz" wrap="square" lIns="0" tIns="0" rIns="0" bIns="0" rtlCol="0">
            <a:spAutoFit/>
          </a:bodyPr>
          <a:lstStyle/>
          <a:p>
            <a:pPr marL="12700"/>
            <a:r>
              <a:rPr sz="1400" dirty="0">
                <a:latin typeface="Courier New"/>
                <a:cs typeface="Courier New"/>
              </a:rPr>
              <a:t>|</a:t>
            </a:r>
            <a:r>
              <a:rPr sz="1400" spc="-5" dirty="0">
                <a:latin typeface="Courier New"/>
                <a:cs typeface="Courier New"/>
              </a:rPr>
              <a:t> Ande</a:t>
            </a:r>
            <a:r>
              <a:rPr sz="1400" spc="-15" dirty="0">
                <a:latin typeface="Courier New"/>
                <a:cs typeface="Courier New"/>
              </a:rPr>
              <a:t>r</a:t>
            </a:r>
            <a:r>
              <a:rPr sz="1400" spc="-5" dirty="0">
                <a:latin typeface="Courier New"/>
                <a:cs typeface="Courier New"/>
              </a:rPr>
              <a:t>so</a:t>
            </a:r>
            <a:r>
              <a:rPr sz="1400" dirty="0">
                <a:latin typeface="Courier New"/>
                <a:cs typeface="Courier New"/>
              </a:rPr>
              <a:t>n</a:t>
            </a:r>
            <a:endParaRPr sz="1400">
              <a:latin typeface="Courier New"/>
              <a:cs typeface="Courier New"/>
            </a:endParaRPr>
          </a:p>
          <a:p>
            <a:pPr marL="12700"/>
            <a:r>
              <a:rPr sz="1400" dirty="0">
                <a:latin typeface="Courier New"/>
                <a:cs typeface="Courier New"/>
              </a:rPr>
              <a:t>|</a:t>
            </a:r>
            <a:r>
              <a:rPr sz="1400" spc="-5" dirty="0">
                <a:latin typeface="Courier New"/>
                <a:cs typeface="Courier New"/>
              </a:rPr>
              <a:t> Jone</a:t>
            </a:r>
            <a:r>
              <a:rPr sz="1400" dirty="0">
                <a:latin typeface="Courier New"/>
                <a:cs typeface="Courier New"/>
              </a:rPr>
              <a:t>s</a:t>
            </a:r>
            <a:endParaRPr sz="1400">
              <a:latin typeface="Courier New"/>
              <a:cs typeface="Courier New"/>
            </a:endParaRPr>
          </a:p>
          <a:p>
            <a:pPr marL="12700"/>
            <a:r>
              <a:rPr sz="1400" dirty="0">
                <a:latin typeface="Courier New"/>
                <a:cs typeface="Courier New"/>
              </a:rPr>
              <a:t>|</a:t>
            </a:r>
            <a:r>
              <a:rPr sz="1400" spc="-5" dirty="0">
                <a:latin typeface="Courier New"/>
                <a:cs typeface="Courier New"/>
              </a:rPr>
              <a:t> Hern</a:t>
            </a:r>
            <a:r>
              <a:rPr sz="1400" spc="-15" dirty="0">
                <a:latin typeface="Courier New"/>
                <a:cs typeface="Courier New"/>
              </a:rPr>
              <a:t>a</a:t>
            </a:r>
            <a:r>
              <a:rPr sz="1400" spc="-5" dirty="0">
                <a:latin typeface="Courier New"/>
                <a:cs typeface="Courier New"/>
              </a:rPr>
              <a:t>ndez</a:t>
            </a:r>
            <a:endParaRPr sz="1400">
              <a:latin typeface="Courier New"/>
              <a:cs typeface="Courier New"/>
            </a:endParaRPr>
          </a:p>
          <a:p>
            <a:pPr marL="12700"/>
            <a:r>
              <a:rPr sz="1400" dirty="0">
                <a:latin typeface="Courier New"/>
                <a:cs typeface="Courier New"/>
              </a:rPr>
              <a:t>|</a:t>
            </a:r>
            <a:r>
              <a:rPr sz="1400" spc="-5" dirty="0">
                <a:latin typeface="Courier New"/>
                <a:cs typeface="Courier New"/>
              </a:rPr>
              <a:t> Chen</a:t>
            </a:r>
            <a:endParaRPr sz="1400">
              <a:latin typeface="Courier New"/>
              <a:cs typeface="Courier New"/>
            </a:endParaRPr>
          </a:p>
        </p:txBody>
      </p:sp>
      <p:sp>
        <p:nvSpPr>
          <p:cNvPr id="6" name="object 6"/>
          <p:cNvSpPr txBox="1"/>
          <p:nvPr/>
        </p:nvSpPr>
        <p:spPr>
          <a:xfrm>
            <a:off x="3337696" y="2828694"/>
            <a:ext cx="878205" cy="861774"/>
          </a:xfrm>
          <a:prstGeom prst="rect">
            <a:avLst/>
          </a:prstGeom>
        </p:spPr>
        <p:txBody>
          <a:bodyPr vert="horz" wrap="square" lIns="0" tIns="0" rIns="0" bIns="0" rtlCol="0">
            <a:spAutoFit/>
          </a:bodyPr>
          <a:lstStyle/>
          <a:p>
            <a:pPr marL="12700">
              <a:tabLst>
                <a:tab pos="330835" algn="l"/>
              </a:tabLst>
            </a:pPr>
            <a:r>
              <a:rPr sz="1400" dirty="0">
                <a:latin typeface="Courier New"/>
                <a:cs typeface="Courier New"/>
              </a:rPr>
              <a:t>|	</a:t>
            </a:r>
            <a:r>
              <a:rPr sz="1400" spc="-5" dirty="0">
                <a:latin typeface="Courier New"/>
                <a:cs typeface="Courier New"/>
              </a:rPr>
              <a:t>3.</a:t>
            </a:r>
            <a:r>
              <a:rPr sz="1400" dirty="0">
                <a:latin typeface="Courier New"/>
                <a:cs typeface="Courier New"/>
              </a:rPr>
              <a:t>9</a:t>
            </a:r>
            <a:r>
              <a:rPr sz="1400" spc="-5" dirty="0">
                <a:latin typeface="Courier New"/>
                <a:cs typeface="Courier New"/>
              </a:rPr>
              <a:t> </a:t>
            </a:r>
            <a:r>
              <a:rPr sz="1400" dirty="0">
                <a:latin typeface="Courier New"/>
                <a:cs typeface="Courier New"/>
              </a:rPr>
              <a:t>|</a:t>
            </a:r>
            <a:endParaRPr sz="1400">
              <a:latin typeface="Courier New"/>
              <a:cs typeface="Courier New"/>
            </a:endParaRPr>
          </a:p>
          <a:p>
            <a:pPr marL="12700">
              <a:tabLst>
                <a:tab pos="330835" algn="l"/>
              </a:tabLst>
            </a:pPr>
            <a:r>
              <a:rPr sz="1400" dirty="0">
                <a:latin typeface="Courier New"/>
                <a:cs typeface="Courier New"/>
              </a:rPr>
              <a:t>|	</a:t>
            </a:r>
            <a:r>
              <a:rPr sz="1400" spc="-5" dirty="0">
                <a:latin typeface="Courier New"/>
                <a:cs typeface="Courier New"/>
              </a:rPr>
              <a:t>2.</a:t>
            </a:r>
            <a:r>
              <a:rPr sz="1400" dirty="0">
                <a:latin typeface="Courier New"/>
                <a:cs typeface="Courier New"/>
              </a:rPr>
              <a:t>4</a:t>
            </a:r>
            <a:r>
              <a:rPr sz="1400" spc="-5" dirty="0">
                <a:latin typeface="Courier New"/>
                <a:cs typeface="Courier New"/>
              </a:rPr>
              <a:t> </a:t>
            </a:r>
            <a:r>
              <a:rPr sz="1400" dirty="0">
                <a:latin typeface="Courier New"/>
                <a:cs typeface="Courier New"/>
              </a:rPr>
              <a:t>|</a:t>
            </a:r>
            <a:endParaRPr sz="1400">
              <a:latin typeface="Courier New"/>
              <a:cs typeface="Courier New"/>
            </a:endParaRPr>
          </a:p>
          <a:p>
            <a:pPr marL="12700">
              <a:tabLst>
                <a:tab pos="330835" algn="l"/>
              </a:tabLst>
            </a:pPr>
            <a:r>
              <a:rPr sz="1400" dirty="0">
                <a:latin typeface="Courier New"/>
                <a:cs typeface="Courier New"/>
              </a:rPr>
              <a:t>|	</a:t>
            </a:r>
            <a:r>
              <a:rPr sz="1400" spc="-5" dirty="0">
                <a:latin typeface="Courier New"/>
                <a:cs typeface="Courier New"/>
              </a:rPr>
              <a:t>3.</a:t>
            </a:r>
            <a:r>
              <a:rPr sz="1400" dirty="0">
                <a:latin typeface="Courier New"/>
                <a:cs typeface="Courier New"/>
              </a:rPr>
              <a:t>1</a:t>
            </a:r>
            <a:r>
              <a:rPr sz="1400" spc="-5" dirty="0">
                <a:latin typeface="Courier New"/>
                <a:cs typeface="Courier New"/>
              </a:rPr>
              <a:t> </a:t>
            </a:r>
            <a:r>
              <a:rPr sz="1400" dirty="0">
                <a:latin typeface="Courier New"/>
                <a:cs typeface="Courier New"/>
              </a:rPr>
              <a:t>|</a:t>
            </a:r>
            <a:endParaRPr sz="1400">
              <a:latin typeface="Courier New"/>
              <a:cs typeface="Courier New"/>
            </a:endParaRPr>
          </a:p>
          <a:p>
            <a:pPr marL="12700">
              <a:tabLst>
                <a:tab pos="330835" algn="l"/>
              </a:tabLst>
            </a:pPr>
            <a:r>
              <a:rPr sz="1400" dirty="0">
                <a:latin typeface="Courier New"/>
                <a:cs typeface="Courier New"/>
              </a:rPr>
              <a:t>|	</a:t>
            </a:r>
            <a:r>
              <a:rPr sz="1400" spc="-5" dirty="0">
                <a:latin typeface="Courier New"/>
                <a:cs typeface="Courier New"/>
              </a:rPr>
              <a:t>3.</a:t>
            </a:r>
            <a:r>
              <a:rPr sz="1400" dirty="0">
                <a:latin typeface="Courier New"/>
                <a:cs typeface="Courier New"/>
              </a:rPr>
              <a:t>2</a:t>
            </a:r>
            <a:r>
              <a:rPr sz="1400" spc="-5" dirty="0">
                <a:latin typeface="Courier New"/>
                <a:cs typeface="Courier New"/>
              </a:rPr>
              <a:t> </a:t>
            </a:r>
            <a:r>
              <a:rPr sz="1400" dirty="0">
                <a:latin typeface="Courier New"/>
                <a:cs typeface="Courier New"/>
              </a:rPr>
              <a:t>|</a:t>
            </a:r>
            <a:endParaRPr sz="1400">
              <a:latin typeface="Courier New"/>
              <a:cs typeface="Courier New"/>
            </a:endParaRPr>
          </a:p>
        </p:txBody>
      </p:sp>
      <p:sp>
        <p:nvSpPr>
          <p:cNvPr id="7" name="object 7"/>
          <p:cNvSpPr txBox="1"/>
          <p:nvPr/>
        </p:nvSpPr>
        <p:spPr>
          <a:xfrm>
            <a:off x="2059940" y="3681911"/>
            <a:ext cx="6250940" cy="1495281"/>
          </a:xfrm>
          <a:prstGeom prst="rect">
            <a:avLst/>
          </a:prstGeom>
        </p:spPr>
        <p:txBody>
          <a:bodyPr vert="horz" wrap="square" lIns="0" tIns="0" rIns="0" bIns="0" rtlCol="0">
            <a:spAutoFit/>
          </a:bodyPr>
          <a:lstStyle/>
          <a:p>
            <a:pPr marL="12700">
              <a:lnSpc>
                <a:spcPts val="1670"/>
              </a:lnSpc>
            </a:pPr>
            <a:r>
              <a:rPr sz="1400" spc="-5" dirty="0">
                <a:latin typeface="Courier New"/>
                <a:cs typeface="Courier New"/>
              </a:rPr>
              <a:t>+-</a:t>
            </a:r>
            <a:r>
              <a:rPr sz="1400" spc="-10" dirty="0">
                <a:latin typeface="Courier New"/>
                <a:cs typeface="Courier New"/>
              </a:rPr>
              <a:t>-</a:t>
            </a:r>
            <a:r>
              <a:rPr sz="1400" spc="-5" dirty="0">
                <a:latin typeface="Courier New"/>
                <a:cs typeface="Courier New"/>
              </a:rPr>
              <a:t>-</a:t>
            </a:r>
            <a:r>
              <a:rPr sz="1400" spc="-10" dirty="0">
                <a:latin typeface="Courier New"/>
                <a:cs typeface="Courier New"/>
              </a:rPr>
              <a:t>-</a:t>
            </a:r>
            <a:r>
              <a:rPr sz="1400" spc="-5" dirty="0">
                <a:latin typeface="Courier New"/>
                <a:cs typeface="Courier New"/>
              </a:rPr>
              <a:t>-</a:t>
            </a:r>
            <a:r>
              <a:rPr sz="1400" spc="-20" dirty="0">
                <a:latin typeface="Courier New"/>
                <a:cs typeface="Courier New"/>
              </a:rPr>
              <a:t>-</a:t>
            </a:r>
            <a:r>
              <a:rPr sz="1400" spc="-5" dirty="0">
                <a:latin typeface="Courier New"/>
                <a:cs typeface="Courier New"/>
              </a:rPr>
              <a:t>-</a:t>
            </a:r>
            <a:r>
              <a:rPr sz="1400" spc="-10" dirty="0">
                <a:latin typeface="Courier New"/>
                <a:cs typeface="Courier New"/>
              </a:rPr>
              <a:t>-</a:t>
            </a:r>
            <a:r>
              <a:rPr sz="1400" spc="-5" dirty="0">
                <a:latin typeface="Courier New"/>
                <a:cs typeface="Courier New"/>
              </a:rPr>
              <a:t>-</a:t>
            </a:r>
            <a:r>
              <a:rPr sz="1400" spc="-20" dirty="0">
                <a:latin typeface="Courier New"/>
                <a:cs typeface="Courier New"/>
              </a:rPr>
              <a:t>-</a:t>
            </a:r>
            <a:r>
              <a:rPr sz="1400" spc="-5" dirty="0">
                <a:latin typeface="Courier New"/>
                <a:cs typeface="Courier New"/>
              </a:rPr>
              <a:t>-+</a:t>
            </a:r>
            <a:r>
              <a:rPr sz="1400" spc="-20" dirty="0">
                <a:latin typeface="Courier New"/>
                <a:cs typeface="Courier New"/>
              </a:rPr>
              <a:t>-</a:t>
            </a:r>
            <a:r>
              <a:rPr sz="1400" spc="-5" dirty="0">
                <a:latin typeface="Courier New"/>
                <a:cs typeface="Courier New"/>
              </a:rPr>
              <a:t>-</a:t>
            </a:r>
            <a:r>
              <a:rPr sz="1400" spc="-10" dirty="0">
                <a:latin typeface="Courier New"/>
                <a:cs typeface="Courier New"/>
              </a:rPr>
              <a:t>-</a:t>
            </a:r>
            <a:r>
              <a:rPr sz="1400" spc="-5" dirty="0">
                <a:latin typeface="Courier New"/>
                <a:cs typeface="Courier New"/>
              </a:rPr>
              <a:t>-</a:t>
            </a:r>
            <a:r>
              <a:rPr sz="1400" spc="-10" dirty="0">
                <a:latin typeface="Courier New"/>
                <a:cs typeface="Courier New"/>
              </a:rPr>
              <a:t>--</a:t>
            </a:r>
            <a:r>
              <a:rPr sz="1400" dirty="0">
                <a:latin typeface="Courier New"/>
                <a:cs typeface="Courier New"/>
              </a:rPr>
              <a:t>+</a:t>
            </a:r>
          </a:p>
          <a:p>
            <a:pPr marL="355600" indent="-342900">
              <a:lnSpc>
                <a:spcPts val="2990"/>
              </a:lnSpc>
              <a:buFont typeface="Arial"/>
              <a:buChar char="•"/>
              <a:tabLst>
                <a:tab pos="355600" algn="l"/>
              </a:tabLst>
            </a:pPr>
            <a:r>
              <a:rPr sz="2500" spc="-15" dirty="0">
                <a:latin typeface="Comic Sans MS"/>
                <a:cs typeface="Comic Sans MS"/>
              </a:rPr>
              <a:t>Filtering:</a:t>
            </a:r>
            <a:r>
              <a:rPr sz="2500" spc="20" dirty="0">
                <a:latin typeface="Comic Sans MS"/>
                <a:cs typeface="Comic Sans MS"/>
              </a:rPr>
              <a:t> </a:t>
            </a:r>
            <a:r>
              <a:rPr sz="2500" spc="-15" dirty="0">
                <a:latin typeface="Comic Sans MS"/>
                <a:cs typeface="Comic Sans MS"/>
              </a:rPr>
              <a:t>only</a:t>
            </a:r>
            <a:r>
              <a:rPr sz="2500" spc="15" dirty="0">
                <a:latin typeface="Comic Sans MS"/>
                <a:cs typeface="Comic Sans MS"/>
              </a:rPr>
              <a:t> </a:t>
            </a:r>
            <a:r>
              <a:rPr sz="2500" spc="-15" dirty="0">
                <a:latin typeface="Comic Sans MS"/>
                <a:cs typeface="Comic Sans MS"/>
              </a:rPr>
              <a:t>get</a:t>
            </a:r>
            <a:r>
              <a:rPr sz="2500" spc="15" dirty="0">
                <a:latin typeface="Comic Sans MS"/>
                <a:cs typeface="Comic Sans MS"/>
              </a:rPr>
              <a:t> </a:t>
            </a:r>
            <a:r>
              <a:rPr sz="2500" spc="-15" dirty="0">
                <a:latin typeface="Comic Sans MS"/>
                <a:cs typeface="Comic Sans MS"/>
              </a:rPr>
              <a:t>a</a:t>
            </a:r>
            <a:r>
              <a:rPr sz="2500" spc="-5" dirty="0">
                <a:latin typeface="Comic Sans MS"/>
                <a:cs typeface="Comic Sans MS"/>
              </a:rPr>
              <a:t> </a:t>
            </a:r>
            <a:r>
              <a:rPr sz="2500" spc="-15" dirty="0">
                <a:latin typeface="Comic Sans MS"/>
                <a:cs typeface="Comic Sans MS"/>
              </a:rPr>
              <a:t>su</a:t>
            </a:r>
            <a:r>
              <a:rPr sz="2500" spc="-25" dirty="0">
                <a:latin typeface="Comic Sans MS"/>
                <a:cs typeface="Comic Sans MS"/>
              </a:rPr>
              <a:t>b</a:t>
            </a:r>
            <a:r>
              <a:rPr sz="2500" spc="-15" dirty="0">
                <a:latin typeface="Comic Sans MS"/>
                <a:cs typeface="Comic Sans MS"/>
              </a:rPr>
              <a:t>set</a:t>
            </a:r>
            <a:r>
              <a:rPr sz="2500" spc="30" dirty="0">
                <a:latin typeface="Comic Sans MS"/>
                <a:cs typeface="Comic Sans MS"/>
              </a:rPr>
              <a:t> </a:t>
            </a:r>
            <a:r>
              <a:rPr sz="2500" spc="-15" dirty="0">
                <a:latin typeface="Comic Sans MS"/>
                <a:cs typeface="Comic Sans MS"/>
              </a:rPr>
              <a:t>of</a:t>
            </a:r>
            <a:r>
              <a:rPr sz="2500" spc="5" dirty="0">
                <a:latin typeface="Comic Sans MS"/>
                <a:cs typeface="Comic Sans MS"/>
              </a:rPr>
              <a:t> </a:t>
            </a:r>
            <a:r>
              <a:rPr sz="2500" spc="-20" dirty="0">
                <a:latin typeface="Comic Sans MS"/>
                <a:cs typeface="Comic Sans MS"/>
              </a:rPr>
              <a:t>th</a:t>
            </a:r>
            <a:r>
              <a:rPr sz="2500" spc="-15" dirty="0">
                <a:latin typeface="Comic Sans MS"/>
                <a:cs typeface="Comic Sans MS"/>
              </a:rPr>
              <a:t>e</a:t>
            </a:r>
            <a:r>
              <a:rPr sz="2500" spc="25" dirty="0">
                <a:latin typeface="Comic Sans MS"/>
                <a:cs typeface="Comic Sans MS"/>
              </a:rPr>
              <a:t> </a:t>
            </a:r>
            <a:r>
              <a:rPr sz="2500" spc="-20" dirty="0">
                <a:latin typeface="Comic Sans MS"/>
                <a:cs typeface="Comic Sans MS"/>
              </a:rPr>
              <a:t>rows:</a:t>
            </a:r>
            <a:endParaRPr sz="2500" dirty="0">
              <a:latin typeface="Comic Sans MS"/>
              <a:cs typeface="Comic Sans MS"/>
            </a:endParaRPr>
          </a:p>
          <a:p>
            <a:pPr marL="12700">
              <a:spcBef>
                <a:spcPts val="20"/>
              </a:spcBef>
              <a:tabLst>
                <a:tab pos="2035175" algn="l"/>
                <a:tab pos="3736340" algn="l"/>
              </a:tabLst>
            </a:pPr>
            <a:r>
              <a:rPr sz="1600" spc="-5" dirty="0">
                <a:latin typeface="Courier New"/>
                <a:cs typeface="Courier New"/>
              </a:rPr>
              <a:t>SELEC</a:t>
            </a:r>
            <a:r>
              <a:rPr sz="1600" dirty="0">
                <a:latin typeface="Courier New"/>
                <a:cs typeface="Courier New"/>
              </a:rPr>
              <a:t>T</a:t>
            </a:r>
            <a:r>
              <a:rPr sz="1600" spc="-20" dirty="0">
                <a:latin typeface="Courier New"/>
                <a:cs typeface="Courier New"/>
              </a:rPr>
              <a:t> </a:t>
            </a:r>
            <a:r>
              <a:rPr sz="1600" spc="-5" dirty="0">
                <a:latin typeface="Courier New"/>
                <a:cs typeface="Courier New"/>
              </a:rPr>
              <a:t>nam</a:t>
            </a:r>
            <a:r>
              <a:rPr sz="1600" spc="-20" dirty="0">
                <a:latin typeface="Courier New"/>
                <a:cs typeface="Courier New"/>
              </a:rPr>
              <a:t>e</a:t>
            </a:r>
            <a:r>
              <a:rPr sz="1600" dirty="0">
                <a:latin typeface="Courier New"/>
                <a:cs typeface="Courier New"/>
              </a:rPr>
              <a:t>,</a:t>
            </a:r>
            <a:r>
              <a:rPr sz="1600" spc="-5" dirty="0">
                <a:latin typeface="Courier New"/>
                <a:cs typeface="Courier New"/>
              </a:rPr>
              <a:t> </a:t>
            </a:r>
            <a:r>
              <a:rPr sz="1600" spc="-15" dirty="0">
                <a:latin typeface="Courier New"/>
                <a:cs typeface="Courier New"/>
              </a:rPr>
              <a:t>g</a:t>
            </a:r>
            <a:r>
              <a:rPr sz="1600" spc="-5" dirty="0">
                <a:latin typeface="Courier New"/>
                <a:cs typeface="Courier New"/>
              </a:rPr>
              <a:t>p</a:t>
            </a:r>
            <a:r>
              <a:rPr sz="1600" dirty="0">
                <a:latin typeface="Courier New"/>
                <a:cs typeface="Courier New"/>
              </a:rPr>
              <a:t>a	</a:t>
            </a:r>
            <a:r>
              <a:rPr sz="1600" spc="-5" dirty="0">
                <a:latin typeface="Courier New"/>
                <a:cs typeface="Courier New"/>
              </a:rPr>
              <a:t>F</a:t>
            </a:r>
            <a:r>
              <a:rPr sz="1600" spc="-20" dirty="0">
                <a:latin typeface="Courier New"/>
                <a:cs typeface="Courier New"/>
              </a:rPr>
              <a:t>R</a:t>
            </a:r>
            <a:r>
              <a:rPr sz="1600" spc="-5" dirty="0">
                <a:latin typeface="Courier New"/>
                <a:cs typeface="Courier New"/>
              </a:rPr>
              <a:t>O</a:t>
            </a:r>
            <a:r>
              <a:rPr sz="1600" dirty="0">
                <a:latin typeface="Courier New"/>
                <a:cs typeface="Courier New"/>
              </a:rPr>
              <a:t>M</a:t>
            </a:r>
            <a:r>
              <a:rPr sz="1600" spc="-5" dirty="0">
                <a:latin typeface="Courier New"/>
                <a:cs typeface="Courier New"/>
              </a:rPr>
              <a:t> </a:t>
            </a:r>
            <a:r>
              <a:rPr sz="1600" spc="-20" dirty="0">
                <a:latin typeface="Courier New"/>
                <a:cs typeface="Courier New"/>
              </a:rPr>
              <a:t>s</a:t>
            </a:r>
            <a:r>
              <a:rPr sz="1600" spc="-5" dirty="0">
                <a:latin typeface="Courier New"/>
                <a:cs typeface="Courier New"/>
              </a:rPr>
              <a:t>tu</a:t>
            </a:r>
            <a:r>
              <a:rPr sz="1600" spc="-15" dirty="0">
                <a:latin typeface="Courier New"/>
                <a:cs typeface="Courier New"/>
              </a:rPr>
              <a:t>d</a:t>
            </a:r>
            <a:r>
              <a:rPr sz="1600" spc="-5" dirty="0">
                <a:latin typeface="Courier New"/>
                <a:cs typeface="Courier New"/>
              </a:rPr>
              <a:t>ent</a:t>
            </a:r>
            <a:r>
              <a:rPr sz="1600" dirty="0">
                <a:latin typeface="Courier New"/>
                <a:cs typeface="Courier New"/>
              </a:rPr>
              <a:t>s	</a:t>
            </a:r>
            <a:r>
              <a:rPr sz="1600" b="1" spc="-5" dirty="0">
                <a:latin typeface="Courier New"/>
                <a:cs typeface="Courier New"/>
              </a:rPr>
              <a:t>WHE</a:t>
            </a:r>
            <a:r>
              <a:rPr sz="1600" b="1" spc="-20" dirty="0">
                <a:latin typeface="Courier New"/>
                <a:cs typeface="Courier New"/>
              </a:rPr>
              <a:t>R</a:t>
            </a:r>
            <a:r>
              <a:rPr sz="1600" b="1" dirty="0">
                <a:latin typeface="Courier New"/>
                <a:cs typeface="Courier New"/>
              </a:rPr>
              <a:t>E</a:t>
            </a:r>
            <a:r>
              <a:rPr sz="1600" b="1" spc="-5" dirty="0">
                <a:latin typeface="Courier New"/>
                <a:cs typeface="Courier New"/>
              </a:rPr>
              <a:t> </a:t>
            </a:r>
            <a:r>
              <a:rPr sz="1600" b="1" spc="-15" dirty="0">
                <a:latin typeface="Courier New"/>
                <a:cs typeface="Courier New"/>
              </a:rPr>
              <a:t>g</a:t>
            </a:r>
            <a:r>
              <a:rPr sz="1600" b="1" spc="-5" dirty="0">
                <a:latin typeface="Courier New"/>
                <a:cs typeface="Courier New"/>
              </a:rPr>
              <a:t>p</a:t>
            </a:r>
            <a:r>
              <a:rPr sz="1600" b="1" dirty="0">
                <a:latin typeface="Courier New"/>
                <a:cs typeface="Courier New"/>
              </a:rPr>
              <a:t>a</a:t>
            </a:r>
            <a:r>
              <a:rPr sz="1600" b="1" spc="-5" dirty="0">
                <a:latin typeface="Courier New"/>
                <a:cs typeface="Courier New"/>
              </a:rPr>
              <a:t> </a:t>
            </a:r>
            <a:r>
              <a:rPr sz="1600" b="1" dirty="0">
                <a:latin typeface="Courier New"/>
                <a:cs typeface="Courier New"/>
              </a:rPr>
              <a:t>&gt;</a:t>
            </a:r>
            <a:r>
              <a:rPr sz="1600" b="1" spc="-5" dirty="0">
                <a:latin typeface="Courier New"/>
                <a:cs typeface="Courier New"/>
              </a:rPr>
              <a:t> 3</a:t>
            </a:r>
            <a:r>
              <a:rPr sz="1600" b="1" spc="-20" dirty="0">
                <a:latin typeface="Courier New"/>
                <a:cs typeface="Courier New"/>
              </a:rPr>
              <a:t>.</a:t>
            </a:r>
            <a:r>
              <a:rPr sz="1600" b="1" spc="-5" dirty="0">
                <a:latin typeface="Courier New"/>
                <a:cs typeface="Courier New"/>
              </a:rPr>
              <a:t>0</a:t>
            </a:r>
            <a:r>
              <a:rPr sz="1600" dirty="0">
                <a:latin typeface="Courier New"/>
                <a:cs typeface="Courier New"/>
              </a:rPr>
              <a:t>;</a:t>
            </a:r>
          </a:p>
          <a:p>
            <a:pPr marL="12700"/>
            <a:r>
              <a:rPr sz="1400" spc="-5" dirty="0">
                <a:latin typeface="Courier New"/>
                <a:cs typeface="Courier New"/>
              </a:rPr>
              <a:t>+-----</a:t>
            </a:r>
            <a:r>
              <a:rPr sz="1400" spc="-20" dirty="0">
                <a:latin typeface="Courier New"/>
                <a:cs typeface="Courier New"/>
              </a:rPr>
              <a:t>-</a:t>
            </a:r>
            <a:r>
              <a:rPr sz="1400" spc="-5" dirty="0">
                <a:latin typeface="Courier New"/>
                <a:cs typeface="Courier New"/>
              </a:rPr>
              <a:t>---</a:t>
            </a:r>
            <a:r>
              <a:rPr sz="1400" spc="-20" dirty="0">
                <a:latin typeface="Courier New"/>
                <a:cs typeface="Courier New"/>
              </a:rPr>
              <a:t>-</a:t>
            </a:r>
            <a:r>
              <a:rPr sz="1400" spc="-5" dirty="0">
                <a:latin typeface="Courier New"/>
                <a:cs typeface="Courier New"/>
              </a:rPr>
              <a:t>-+</a:t>
            </a:r>
            <a:r>
              <a:rPr sz="1400" spc="-15" dirty="0">
                <a:latin typeface="Courier New"/>
                <a:cs typeface="Courier New"/>
              </a:rPr>
              <a:t>-</a:t>
            </a:r>
            <a:r>
              <a:rPr sz="1400" spc="-5" dirty="0">
                <a:latin typeface="Courier New"/>
                <a:cs typeface="Courier New"/>
              </a:rPr>
              <a:t>-----</a:t>
            </a:r>
            <a:r>
              <a:rPr sz="1400" dirty="0">
                <a:latin typeface="Courier New"/>
                <a:cs typeface="Courier New"/>
              </a:rPr>
              <a:t>+</a:t>
            </a:r>
          </a:p>
          <a:p>
            <a:pPr marL="12700">
              <a:tabLst>
                <a:tab pos="1290320" algn="l"/>
                <a:tab pos="2035175" algn="l"/>
              </a:tabLst>
            </a:pPr>
            <a:r>
              <a:rPr sz="1400" dirty="0">
                <a:latin typeface="Courier New"/>
                <a:cs typeface="Courier New"/>
              </a:rPr>
              <a:t>|</a:t>
            </a:r>
            <a:r>
              <a:rPr sz="1400" spc="-5" dirty="0">
                <a:latin typeface="Courier New"/>
                <a:cs typeface="Courier New"/>
              </a:rPr>
              <a:t> nam</a:t>
            </a:r>
            <a:r>
              <a:rPr sz="1400" dirty="0">
                <a:latin typeface="Courier New"/>
                <a:cs typeface="Courier New"/>
              </a:rPr>
              <a:t>e	|</a:t>
            </a:r>
            <a:r>
              <a:rPr sz="1400" spc="-20" dirty="0">
                <a:latin typeface="Courier New"/>
                <a:cs typeface="Courier New"/>
              </a:rPr>
              <a:t> </a:t>
            </a:r>
            <a:r>
              <a:rPr sz="1400" spc="-5" dirty="0">
                <a:latin typeface="Courier New"/>
                <a:cs typeface="Courier New"/>
              </a:rPr>
              <a:t>gp</a:t>
            </a:r>
            <a:r>
              <a:rPr sz="1400" dirty="0">
                <a:latin typeface="Courier New"/>
                <a:cs typeface="Courier New"/>
              </a:rPr>
              <a:t>a	|</a:t>
            </a:r>
          </a:p>
          <a:p>
            <a:pPr marL="12700"/>
            <a:r>
              <a:rPr sz="1400" spc="-5" dirty="0">
                <a:latin typeface="Courier New"/>
                <a:cs typeface="Courier New"/>
              </a:rPr>
              <a:t>+-----</a:t>
            </a:r>
            <a:r>
              <a:rPr sz="1400" spc="-20" dirty="0">
                <a:latin typeface="Courier New"/>
                <a:cs typeface="Courier New"/>
              </a:rPr>
              <a:t>-</a:t>
            </a:r>
            <a:r>
              <a:rPr sz="1400" spc="-5" dirty="0">
                <a:latin typeface="Courier New"/>
                <a:cs typeface="Courier New"/>
              </a:rPr>
              <a:t>---</a:t>
            </a:r>
            <a:r>
              <a:rPr sz="1400" spc="-20" dirty="0">
                <a:latin typeface="Courier New"/>
                <a:cs typeface="Courier New"/>
              </a:rPr>
              <a:t>-</a:t>
            </a:r>
            <a:r>
              <a:rPr sz="1400" spc="-5" dirty="0">
                <a:latin typeface="Courier New"/>
                <a:cs typeface="Courier New"/>
              </a:rPr>
              <a:t>-+</a:t>
            </a:r>
            <a:r>
              <a:rPr sz="1400" spc="-15" dirty="0">
                <a:latin typeface="Courier New"/>
                <a:cs typeface="Courier New"/>
              </a:rPr>
              <a:t>-</a:t>
            </a:r>
            <a:r>
              <a:rPr sz="1400" spc="-5" dirty="0">
                <a:latin typeface="Courier New"/>
                <a:cs typeface="Courier New"/>
              </a:rPr>
              <a:t>-----</a:t>
            </a:r>
            <a:r>
              <a:rPr sz="1400" dirty="0">
                <a:latin typeface="Courier New"/>
                <a:cs typeface="Courier New"/>
              </a:rPr>
              <a:t>+</a:t>
            </a:r>
          </a:p>
        </p:txBody>
      </p:sp>
      <p:sp>
        <p:nvSpPr>
          <p:cNvPr id="8" name="object 8"/>
          <p:cNvSpPr txBox="1"/>
          <p:nvPr/>
        </p:nvSpPr>
        <p:spPr>
          <a:xfrm>
            <a:off x="2059940" y="5130189"/>
            <a:ext cx="1198880" cy="646331"/>
          </a:xfrm>
          <a:prstGeom prst="rect">
            <a:avLst/>
          </a:prstGeom>
        </p:spPr>
        <p:txBody>
          <a:bodyPr vert="horz" wrap="square" lIns="0" tIns="0" rIns="0" bIns="0" rtlCol="0">
            <a:spAutoFit/>
          </a:bodyPr>
          <a:lstStyle/>
          <a:p>
            <a:pPr marL="12700"/>
            <a:r>
              <a:rPr sz="1400" dirty="0">
                <a:latin typeface="Courier New"/>
                <a:cs typeface="Courier New"/>
              </a:rPr>
              <a:t>|</a:t>
            </a:r>
            <a:r>
              <a:rPr sz="1400" spc="-5" dirty="0">
                <a:latin typeface="Courier New"/>
                <a:cs typeface="Courier New"/>
              </a:rPr>
              <a:t> Ande</a:t>
            </a:r>
            <a:r>
              <a:rPr sz="1400" spc="-15" dirty="0">
                <a:latin typeface="Courier New"/>
                <a:cs typeface="Courier New"/>
              </a:rPr>
              <a:t>r</a:t>
            </a:r>
            <a:r>
              <a:rPr sz="1400" spc="-5" dirty="0">
                <a:latin typeface="Courier New"/>
                <a:cs typeface="Courier New"/>
              </a:rPr>
              <a:t>so</a:t>
            </a:r>
            <a:r>
              <a:rPr sz="1400" dirty="0">
                <a:latin typeface="Courier New"/>
                <a:cs typeface="Courier New"/>
              </a:rPr>
              <a:t>n</a:t>
            </a:r>
            <a:endParaRPr sz="1400">
              <a:latin typeface="Courier New"/>
              <a:cs typeface="Courier New"/>
            </a:endParaRPr>
          </a:p>
          <a:p>
            <a:pPr marL="12700"/>
            <a:r>
              <a:rPr sz="1400" dirty="0">
                <a:latin typeface="Courier New"/>
                <a:cs typeface="Courier New"/>
              </a:rPr>
              <a:t>|</a:t>
            </a:r>
            <a:r>
              <a:rPr sz="1400" spc="-5" dirty="0">
                <a:latin typeface="Courier New"/>
                <a:cs typeface="Courier New"/>
              </a:rPr>
              <a:t> Hern</a:t>
            </a:r>
            <a:r>
              <a:rPr sz="1400" spc="-15" dirty="0">
                <a:latin typeface="Courier New"/>
                <a:cs typeface="Courier New"/>
              </a:rPr>
              <a:t>a</a:t>
            </a:r>
            <a:r>
              <a:rPr sz="1400" spc="-5" dirty="0">
                <a:latin typeface="Courier New"/>
                <a:cs typeface="Courier New"/>
              </a:rPr>
              <a:t>ndez</a:t>
            </a:r>
            <a:endParaRPr sz="1400">
              <a:latin typeface="Courier New"/>
              <a:cs typeface="Courier New"/>
            </a:endParaRPr>
          </a:p>
          <a:p>
            <a:pPr marL="12700"/>
            <a:r>
              <a:rPr sz="1400" dirty="0">
                <a:latin typeface="Courier New"/>
                <a:cs typeface="Courier New"/>
              </a:rPr>
              <a:t>|</a:t>
            </a:r>
            <a:r>
              <a:rPr sz="1400" spc="-5" dirty="0">
                <a:latin typeface="Courier New"/>
                <a:cs typeface="Courier New"/>
              </a:rPr>
              <a:t> Chen</a:t>
            </a:r>
            <a:endParaRPr sz="1400">
              <a:latin typeface="Courier New"/>
              <a:cs typeface="Courier New"/>
            </a:endParaRPr>
          </a:p>
        </p:txBody>
      </p:sp>
      <p:sp>
        <p:nvSpPr>
          <p:cNvPr id="9" name="object 9"/>
          <p:cNvSpPr txBox="1"/>
          <p:nvPr/>
        </p:nvSpPr>
        <p:spPr>
          <a:xfrm>
            <a:off x="3337696" y="5130189"/>
            <a:ext cx="878205" cy="646331"/>
          </a:xfrm>
          <a:prstGeom prst="rect">
            <a:avLst/>
          </a:prstGeom>
        </p:spPr>
        <p:txBody>
          <a:bodyPr vert="horz" wrap="square" lIns="0" tIns="0" rIns="0" bIns="0" rtlCol="0">
            <a:spAutoFit/>
          </a:bodyPr>
          <a:lstStyle/>
          <a:p>
            <a:pPr marL="12700">
              <a:tabLst>
                <a:tab pos="330835" algn="l"/>
              </a:tabLst>
            </a:pPr>
            <a:r>
              <a:rPr sz="1400" dirty="0">
                <a:latin typeface="Courier New"/>
                <a:cs typeface="Courier New"/>
              </a:rPr>
              <a:t>|	</a:t>
            </a:r>
            <a:r>
              <a:rPr sz="1400" spc="-5" dirty="0">
                <a:latin typeface="Courier New"/>
                <a:cs typeface="Courier New"/>
              </a:rPr>
              <a:t>3.</a:t>
            </a:r>
            <a:r>
              <a:rPr sz="1400" dirty="0">
                <a:latin typeface="Courier New"/>
                <a:cs typeface="Courier New"/>
              </a:rPr>
              <a:t>9</a:t>
            </a:r>
            <a:r>
              <a:rPr sz="1400" spc="-5" dirty="0">
                <a:latin typeface="Courier New"/>
                <a:cs typeface="Courier New"/>
              </a:rPr>
              <a:t> </a:t>
            </a:r>
            <a:r>
              <a:rPr sz="1400" dirty="0">
                <a:latin typeface="Courier New"/>
                <a:cs typeface="Courier New"/>
              </a:rPr>
              <a:t>|</a:t>
            </a:r>
            <a:endParaRPr sz="1400">
              <a:latin typeface="Courier New"/>
              <a:cs typeface="Courier New"/>
            </a:endParaRPr>
          </a:p>
          <a:p>
            <a:pPr marL="12700">
              <a:tabLst>
                <a:tab pos="330835" algn="l"/>
              </a:tabLst>
            </a:pPr>
            <a:r>
              <a:rPr sz="1400" dirty="0">
                <a:latin typeface="Courier New"/>
                <a:cs typeface="Courier New"/>
              </a:rPr>
              <a:t>|	</a:t>
            </a:r>
            <a:r>
              <a:rPr sz="1400" spc="-5" dirty="0">
                <a:latin typeface="Courier New"/>
                <a:cs typeface="Courier New"/>
              </a:rPr>
              <a:t>3.</a:t>
            </a:r>
            <a:r>
              <a:rPr sz="1400" dirty="0">
                <a:latin typeface="Courier New"/>
                <a:cs typeface="Courier New"/>
              </a:rPr>
              <a:t>1</a:t>
            </a:r>
            <a:r>
              <a:rPr sz="1400" spc="-5" dirty="0">
                <a:latin typeface="Courier New"/>
                <a:cs typeface="Courier New"/>
              </a:rPr>
              <a:t> </a:t>
            </a:r>
            <a:r>
              <a:rPr sz="1400" dirty="0">
                <a:latin typeface="Courier New"/>
                <a:cs typeface="Courier New"/>
              </a:rPr>
              <a:t>|</a:t>
            </a:r>
            <a:endParaRPr sz="1400">
              <a:latin typeface="Courier New"/>
              <a:cs typeface="Courier New"/>
            </a:endParaRPr>
          </a:p>
          <a:p>
            <a:pPr marL="12700">
              <a:tabLst>
                <a:tab pos="330835" algn="l"/>
              </a:tabLst>
            </a:pPr>
            <a:r>
              <a:rPr sz="1400" dirty="0">
                <a:latin typeface="Courier New"/>
                <a:cs typeface="Courier New"/>
              </a:rPr>
              <a:t>|	</a:t>
            </a:r>
            <a:r>
              <a:rPr sz="1400" spc="-5" dirty="0">
                <a:latin typeface="Courier New"/>
                <a:cs typeface="Courier New"/>
              </a:rPr>
              <a:t>3.</a:t>
            </a:r>
            <a:r>
              <a:rPr sz="1400" dirty="0">
                <a:latin typeface="Courier New"/>
                <a:cs typeface="Courier New"/>
              </a:rPr>
              <a:t>2</a:t>
            </a:r>
            <a:r>
              <a:rPr sz="1400" spc="-5" dirty="0">
                <a:latin typeface="Courier New"/>
                <a:cs typeface="Courier New"/>
              </a:rPr>
              <a:t> </a:t>
            </a:r>
            <a:r>
              <a:rPr sz="1400" dirty="0">
                <a:latin typeface="Courier New"/>
                <a:cs typeface="Courier New"/>
              </a:rPr>
              <a:t>|</a:t>
            </a:r>
            <a:endParaRPr sz="1400">
              <a:latin typeface="Courier New"/>
              <a:cs typeface="Courier New"/>
            </a:endParaRPr>
          </a:p>
        </p:txBody>
      </p:sp>
      <p:sp>
        <p:nvSpPr>
          <p:cNvPr id="10" name="object 10"/>
          <p:cNvSpPr txBox="1"/>
          <p:nvPr/>
        </p:nvSpPr>
        <p:spPr>
          <a:xfrm>
            <a:off x="2059940" y="5773646"/>
            <a:ext cx="2155190" cy="215444"/>
          </a:xfrm>
          <a:prstGeom prst="rect">
            <a:avLst/>
          </a:prstGeom>
        </p:spPr>
        <p:txBody>
          <a:bodyPr vert="horz" wrap="square" lIns="0" tIns="0" rIns="0" bIns="0" rtlCol="0">
            <a:spAutoFit/>
          </a:bodyPr>
          <a:lstStyle/>
          <a:p>
            <a:pPr marL="12700"/>
            <a:r>
              <a:rPr sz="1400" spc="-5" dirty="0">
                <a:latin typeface="Courier New"/>
                <a:cs typeface="Courier New"/>
              </a:rPr>
              <a:t>+-----</a:t>
            </a:r>
            <a:r>
              <a:rPr sz="1400" spc="-20" dirty="0">
                <a:latin typeface="Courier New"/>
                <a:cs typeface="Courier New"/>
              </a:rPr>
              <a:t>-</a:t>
            </a:r>
            <a:r>
              <a:rPr sz="1400" spc="-5" dirty="0">
                <a:latin typeface="Courier New"/>
                <a:cs typeface="Courier New"/>
              </a:rPr>
              <a:t>---</a:t>
            </a:r>
            <a:r>
              <a:rPr sz="1400" spc="-20" dirty="0">
                <a:latin typeface="Courier New"/>
                <a:cs typeface="Courier New"/>
              </a:rPr>
              <a:t>-</a:t>
            </a:r>
            <a:r>
              <a:rPr sz="1400" spc="-5" dirty="0">
                <a:latin typeface="Courier New"/>
                <a:cs typeface="Courier New"/>
              </a:rPr>
              <a:t>-+</a:t>
            </a:r>
            <a:r>
              <a:rPr sz="1400" spc="-15" dirty="0">
                <a:latin typeface="Courier New"/>
                <a:cs typeface="Courier New"/>
              </a:rPr>
              <a:t>-</a:t>
            </a:r>
            <a:r>
              <a:rPr sz="1400" spc="-5" dirty="0">
                <a:latin typeface="Courier New"/>
                <a:cs typeface="Courier New"/>
              </a:rPr>
              <a:t>-----</a:t>
            </a:r>
            <a:r>
              <a:rPr sz="1400" dirty="0">
                <a:latin typeface="Courier New"/>
                <a:cs typeface="Courier New"/>
              </a:rPr>
              <a:t>+</a:t>
            </a:r>
            <a:endParaRPr sz="1400">
              <a:latin typeface="Courier New"/>
              <a:cs typeface="Courier New"/>
            </a:endParaRPr>
          </a:p>
        </p:txBody>
      </p:sp>
    </p:spTree>
    <p:extLst>
      <p:ext uri="{BB962C8B-B14F-4D97-AF65-F5344CB8AC3E}">
        <p14:creationId xmlns:p14="http://schemas.microsoft.com/office/powerpoint/2010/main" val="2265933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6444" y="-62025"/>
            <a:ext cx="10515600" cy="949149"/>
          </a:xfrm>
          <a:prstGeom prst="rect">
            <a:avLst/>
          </a:prstGeom>
        </p:spPr>
        <p:txBody>
          <a:bodyPr vert="horz" wrap="square" lIns="0" tIns="269410" rIns="0" bIns="0" rtlCol="0" anchor="ctr">
            <a:spAutoFit/>
          </a:bodyPr>
          <a:lstStyle/>
          <a:p>
            <a:pPr marL="2506980">
              <a:lnSpc>
                <a:spcPct val="100000"/>
              </a:lnSpc>
            </a:pPr>
            <a:r>
              <a:rPr spc="-5" dirty="0"/>
              <a:t>Select</a:t>
            </a:r>
          </a:p>
        </p:txBody>
      </p:sp>
      <p:sp>
        <p:nvSpPr>
          <p:cNvPr id="3" name="object 3"/>
          <p:cNvSpPr txBox="1"/>
          <p:nvPr/>
        </p:nvSpPr>
        <p:spPr>
          <a:xfrm>
            <a:off x="839827" y="1211953"/>
            <a:ext cx="1573530" cy="384721"/>
          </a:xfrm>
          <a:prstGeom prst="rect">
            <a:avLst/>
          </a:prstGeom>
        </p:spPr>
        <p:txBody>
          <a:bodyPr vert="horz" wrap="square" lIns="0" tIns="0" rIns="0" bIns="0" rtlCol="0">
            <a:spAutoFit/>
          </a:bodyPr>
          <a:lstStyle/>
          <a:p>
            <a:pPr marL="355600" indent="-342900">
              <a:buFont typeface="Arial"/>
              <a:buChar char="•"/>
              <a:tabLst>
                <a:tab pos="355600" algn="l"/>
              </a:tabLst>
            </a:pPr>
            <a:r>
              <a:rPr sz="2500" spc="-20" dirty="0">
                <a:latin typeface="Comic Sans MS"/>
                <a:cs typeface="Comic Sans MS"/>
              </a:rPr>
              <a:t>Sorting:</a:t>
            </a:r>
            <a:endParaRPr sz="2500" dirty="0">
              <a:latin typeface="Comic Sans MS"/>
              <a:cs typeface="Comic Sans MS"/>
            </a:endParaRPr>
          </a:p>
        </p:txBody>
      </p:sp>
      <p:sp>
        <p:nvSpPr>
          <p:cNvPr id="4" name="object 4"/>
          <p:cNvSpPr txBox="1"/>
          <p:nvPr/>
        </p:nvSpPr>
        <p:spPr>
          <a:xfrm>
            <a:off x="2005383" y="2370354"/>
            <a:ext cx="3121661" cy="646331"/>
          </a:xfrm>
          <a:prstGeom prst="rect">
            <a:avLst/>
          </a:prstGeom>
        </p:spPr>
        <p:txBody>
          <a:bodyPr vert="horz" wrap="square" lIns="0" tIns="0" rIns="0" bIns="0" rtlCol="0">
            <a:spAutoFit/>
          </a:bodyPr>
          <a:lstStyle/>
          <a:p>
            <a:pPr marL="12700"/>
            <a:r>
              <a:rPr sz="1400" spc="-5" dirty="0">
                <a:latin typeface="Courier New"/>
                <a:cs typeface="Courier New"/>
              </a:rPr>
              <a:t>+-----</a:t>
            </a:r>
            <a:r>
              <a:rPr sz="1400" spc="-15" dirty="0">
                <a:latin typeface="Courier New"/>
                <a:cs typeface="Courier New"/>
              </a:rPr>
              <a:t>-</a:t>
            </a:r>
            <a:r>
              <a:rPr sz="1400" spc="-5" dirty="0">
                <a:latin typeface="Courier New"/>
                <a:cs typeface="Courier New"/>
              </a:rPr>
              <a:t>+--</a:t>
            </a:r>
            <a:r>
              <a:rPr sz="1400" spc="-15" dirty="0">
                <a:latin typeface="Courier New"/>
                <a:cs typeface="Courier New"/>
              </a:rPr>
              <a:t>-</a:t>
            </a:r>
            <a:r>
              <a:rPr sz="1400" spc="-5" dirty="0">
                <a:latin typeface="Courier New"/>
                <a:cs typeface="Courier New"/>
              </a:rPr>
              <a:t>--</a:t>
            </a:r>
            <a:r>
              <a:rPr sz="1400" spc="-15" dirty="0">
                <a:latin typeface="Courier New"/>
                <a:cs typeface="Courier New"/>
              </a:rPr>
              <a:t>-</a:t>
            </a:r>
            <a:r>
              <a:rPr sz="1400" spc="-5" dirty="0">
                <a:latin typeface="Courier New"/>
                <a:cs typeface="Courier New"/>
              </a:rPr>
              <a:t>----</a:t>
            </a:r>
            <a:r>
              <a:rPr sz="1400" spc="-10" dirty="0">
                <a:latin typeface="Courier New"/>
                <a:cs typeface="Courier New"/>
              </a:rPr>
              <a:t>-</a:t>
            </a:r>
            <a:r>
              <a:rPr sz="1400" spc="-5" dirty="0">
                <a:latin typeface="Courier New"/>
                <a:cs typeface="Courier New"/>
              </a:rPr>
              <a:t>+</a:t>
            </a:r>
            <a:r>
              <a:rPr sz="1400" spc="-15" dirty="0">
                <a:latin typeface="Courier New"/>
                <a:cs typeface="Courier New"/>
              </a:rPr>
              <a:t>-</a:t>
            </a:r>
            <a:r>
              <a:rPr sz="1400" spc="-5" dirty="0">
                <a:latin typeface="Courier New"/>
                <a:cs typeface="Courier New"/>
              </a:rPr>
              <a:t>---</a:t>
            </a:r>
            <a:r>
              <a:rPr sz="1400" spc="-20" dirty="0">
                <a:latin typeface="Courier New"/>
                <a:cs typeface="Courier New"/>
              </a:rPr>
              <a:t>-</a:t>
            </a:r>
            <a:r>
              <a:rPr sz="1400" spc="-5" dirty="0">
                <a:latin typeface="Courier New"/>
                <a:cs typeface="Courier New"/>
              </a:rPr>
              <a:t>-</a:t>
            </a:r>
            <a:r>
              <a:rPr sz="1400" dirty="0">
                <a:latin typeface="Courier New"/>
                <a:cs typeface="Courier New"/>
              </a:rPr>
              <a:t>+</a:t>
            </a:r>
          </a:p>
          <a:p>
            <a:pPr marL="12700">
              <a:tabLst>
                <a:tab pos="757555" algn="l"/>
                <a:tab pos="2035810" algn="l"/>
              </a:tabLst>
            </a:pPr>
            <a:r>
              <a:rPr sz="1400" dirty="0">
                <a:latin typeface="Courier New"/>
                <a:cs typeface="Courier New"/>
              </a:rPr>
              <a:t>|</a:t>
            </a:r>
            <a:r>
              <a:rPr sz="1400" spc="-5" dirty="0">
                <a:latin typeface="Courier New"/>
                <a:cs typeface="Courier New"/>
              </a:rPr>
              <a:t> gp</a:t>
            </a:r>
            <a:r>
              <a:rPr sz="1400" dirty="0">
                <a:latin typeface="Courier New"/>
                <a:cs typeface="Courier New"/>
              </a:rPr>
              <a:t>a	|</a:t>
            </a:r>
            <a:r>
              <a:rPr sz="1400" spc="-5" dirty="0">
                <a:latin typeface="Courier New"/>
                <a:cs typeface="Courier New"/>
              </a:rPr>
              <a:t> n</a:t>
            </a:r>
            <a:r>
              <a:rPr sz="1400" spc="-20" dirty="0">
                <a:latin typeface="Courier New"/>
                <a:cs typeface="Courier New"/>
              </a:rPr>
              <a:t>a</a:t>
            </a:r>
            <a:r>
              <a:rPr sz="1400" spc="-5" dirty="0">
                <a:latin typeface="Courier New"/>
                <a:cs typeface="Courier New"/>
              </a:rPr>
              <a:t>m</a:t>
            </a:r>
            <a:r>
              <a:rPr sz="1400" dirty="0">
                <a:latin typeface="Courier New"/>
                <a:cs typeface="Courier New"/>
              </a:rPr>
              <a:t>e	|</a:t>
            </a:r>
            <a:r>
              <a:rPr sz="1400" spc="-20" dirty="0">
                <a:latin typeface="Courier New"/>
                <a:cs typeface="Courier New"/>
              </a:rPr>
              <a:t> </a:t>
            </a:r>
            <a:r>
              <a:rPr sz="1400" spc="-5" dirty="0">
                <a:latin typeface="Courier New"/>
                <a:cs typeface="Courier New"/>
              </a:rPr>
              <a:t>gra</a:t>
            </a:r>
            <a:r>
              <a:rPr sz="1400" dirty="0">
                <a:latin typeface="Courier New"/>
                <a:cs typeface="Courier New"/>
              </a:rPr>
              <a:t>d</a:t>
            </a:r>
            <a:r>
              <a:rPr sz="1400" spc="-15" dirty="0">
                <a:latin typeface="Courier New"/>
                <a:cs typeface="Courier New"/>
              </a:rPr>
              <a:t> </a:t>
            </a:r>
            <a:r>
              <a:rPr sz="1400" dirty="0">
                <a:latin typeface="Courier New"/>
                <a:cs typeface="Courier New"/>
              </a:rPr>
              <a:t>|</a:t>
            </a:r>
          </a:p>
          <a:p>
            <a:pPr marL="12700"/>
            <a:r>
              <a:rPr sz="1400" spc="-5" dirty="0">
                <a:latin typeface="Courier New"/>
                <a:cs typeface="Courier New"/>
              </a:rPr>
              <a:t>+-----</a:t>
            </a:r>
            <a:r>
              <a:rPr sz="1400" spc="-15" dirty="0">
                <a:latin typeface="Courier New"/>
                <a:cs typeface="Courier New"/>
              </a:rPr>
              <a:t>-</a:t>
            </a:r>
            <a:r>
              <a:rPr sz="1400" spc="-5" dirty="0">
                <a:latin typeface="Courier New"/>
                <a:cs typeface="Courier New"/>
              </a:rPr>
              <a:t>+--</a:t>
            </a:r>
            <a:r>
              <a:rPr sz="1400" spc="-15" dirty="0">
                <a:latin typeface="Courier New"/>
                <a:cs typeface="Courier New"/>
              </a:rPr>
              <a:t>-</a:t>
            </a:r>
            <a:r>
              <a:rPr sz="1400" spc="-5" dirty="0">
                <a:latin typeface="Courier New"/>
                <a:cs typeface="Courier New"/>
              </a:rPr>
              <a:t>--</a:t>
            </a:r>
            <a:r>
              <a:rPr sz="1400" spc="-15" dirty="0">
                <a:latin typeface="Courier New"/>
                <a:cs typeface="Courier New"/>
              </a:rPr>
              <a:t>-</a:t>
            </a:r>
            <a:r>
              <a:rPr sz="1400" spc="-5" dirty="0">
                <a:latin typeface="Courier New"/>
                <a:cs typeface="Courier New"/>
              </a:rPr>
              <a:t>----</a:t>
            </a:r>
            <a:r>
              <a:rPr sz="1400" spc="-10" dirty="0">
                <a:latin typeface="Courier New"/>
                <a:cs typeface="Courier New"/>
              </a:rPr>
              <a:t>-</a:t>
            </a:r>
            <a:r>
              <a:rPr sz="1400" spc="-5" dirty="0">
                <a:latin typeface="Courier New"/>
                <a:cs typeface="Courier New"/>
              </a:rPr>
              <a:t>+</a:t>
            </a:r>
            <a:r>
              <a:rPr sz="1400" spc="-15" dirty="0">
                <a:latin typeface="Courier New"/>
                <a:cs typeface="Courier New"/>
              </a:rPr>
              <a:t>-</a:t>
            </a:r>
            <a:r>
              <a:rPr sz="1400" spc="-5" dirty="0">
                <a:latin typeface="Courier New"/>
                <a:cs typeface="Courier New"/>
              </a:rPr>
              <a:t>---</a:t>
            </a:r>
            <a:r>
              <a:rPr sz="1400" spc="-20" dirty="0">
                <a:latin typeface="Courier New"/>
                <a:cs typeface="Courier New"/>
              </a:rPr>
              <a:t>-</a:t>
            </a:r>
            <a:r>
              <a:rPr sz="1400" spc="-5" dirty="0">
                <a:latin typeface="Courier New"/>
                <a:cs typeface="Courier New"/>
              </a:rPr>
              <a:t>-</a:t>
            </a:r>
            <a:r>
              <a:rPr sz="1400" dirty="0">
                <a:latin typeface="Courier New"/>
                <a:cs typeface="Courier New"/>
              </a:rPr>
              <a:t>+</a:t>
            </a:r>
          </a:p>
        </p:txBody>
      </p:sp>
      <p:sp>
        <p:nvSpPr>
          <p:cNvPr id="9" name="object 9"/>
          <p:cNvSpPr txBox="1"/>
          <p:nvPr/>
        </p:nvSpPr>
        <p:spPr>
          <a:xfrm>
            <a:off x="1983160" y="3698682"/>
            <a:ext cx="3143884" cy="443711"/>
          </a:xfrm>
          <a:prstGeom prst="rect">
            <a:avLst/>
          </a:prstGeom>
        </p:spPr>
        <p:txBody>
          <a:bodyPr vert="horz" wrap="square" lIns="0" tIns="0" rIns="0" bIns="0" rtlCol="0">
            <a:spAutoFit/>
          </a:bodyPr>
          <a:lstStyle/>
          <a:p>
            <a:pPr marL="12700"/>
            <a:r>
              <a:rPr sz="1400" spc="-5" dirty="0">
                <a:latin typeface="Courier New"/>
                <a:cs typeface="Courier New"/>
              </a:rPr>
              <a:t>+-----</a:t>
            </a:r>
            <a:r>
              <a:rPr sz="1400" spc="-15" dirty="0">
                <a:latin typeface="Courier New"/>
                <a:cs typeface="Courier New"/>
              </a:rPr>
              <a:t>-</a:t>
            </a:r>
            <a:r>
              <a:rPr sz="1400" spc="-5" dirty="0">
                <a:latin typeface="Courier New"/>
                <a:cs typeface="Courier New"/>
              </a:rPr>
              <a:t>+--</a:t>
            </a:r>
            <a:r>
              <a:rPr sz="1400" spc="-15" dirty="0">
                <a:latin typeface="Courier New"/>
                <a:cs typeface="Courier New"/>
              </a:rPr>
              <a:t>-</a:t>
            </a:r>
            <a:r>
              <a:rPr sz="1400" spc="-5" dirty="0">
                <a:latin typeface="Courier New"/>
                <a:cs typeface="Courier New"/>
              </a:rPr>
              <a:t>--</a:t>
            </a:r>
            <a:r>
              <a:rPr sz="1400" spc="-15" dirty="0">
                <a:latin typeface="Courier New"/>
                <a:cs typeface="Courier New"/>
              </a:rPr>
              <a:t>-</a:t>
            </a:r>
            <a:r>
              <a:rPr sz="1400" spc="-5" dirty="0">
                <a:latin typeface="Courier New"/>
                <a:cs typeface="Courier New"/>
              </a:rPr>
              <a:t>----</a:t>
            </a:r>
            <a:r>
              <a:rPr sz="1400" spc="-10" dirty="0">
                <a:latin typeface="Courier New"/>
                <a:cs typeface="Courier New"/>
              </a:rPr>
              <a:t>-</a:t>
            </a:r>
            <a:r>
              <a:rPr sz="1400" spc="-5" dirty="0">
                <a:latin typeface="Courier New"/>
                <a:cs typeface="Courier New"/>
              </a:rPr>
              <a:t>+</a:t>
            </a:r>
            <a:r>
              <a:rPr sz="1400" spc="-15" dirty="0">
                <a:latin typeface="Courier New"/>
                <a:cs typeface="Courier New"/>
              </a:rPr>
              <a:t>-</a:t>
            </a:r>
            <a:r>
              <a:rPr sz="1400" spc="-5" dirty="0">
                <a:latin typeface="Courier New"/>
                <a:cs typeface="Courier New"/>
              </a:rPr>
              <a:t>---</a:t>
            </a:r>
            <a:r>
              <a:rPr sz="1400" spc="-20" dirty="0">
                <a:latin typeface="Courier New"/>
                <a:cs typeface="Courier New"/>
              </a:rPr>
              <a:t>-</a:t>
            </a:r>
            <a:r>
              <a:rPr sz="1400" spc="-5" dirty="0">
                <a:latin typeface="Courier New"/>
                <a:cs typeface="Courier New"/>
              </a:rPr>
              <a:t>-</a:t>
            </a:r>
            <a:r>
              <a:rPr sz="1400" dirty="0">
                <a:latin typeface="Courier New"/>
                <a:cs typeface="Courier New"/>
              </a:rPr>
              <a:t>+</a:t>
            </a:r>
          </a:p>
          <a:p>
            <a:pPr>
              <a:spcBef>
                <a:spcPts val="52"/>
              </a:spcBef>
            </a:pPr>
            <a:endParaRPr sz="1400" dirty="0">
              <a:latin typeface="Times New Roman"/>
              <a:cs typeface="Times New Roman"/>
            </a:endParaRPr>
          </a:p>
        </p:txBody>
      </p:sp>
      <p:graphicFrame>
        <p:nvGraphicFramePr>
          <p:cNvPr id="8" name="object 8"/>
          <p:cNvGraphicFramePr>
            <a:graphicFrameLocks noGrp="1"/>
          </p:cNvGraphicFramePr>
          <p:nvPr>
            <p:extLst>
              <p:ext uri="{D42A27DB-BD31-4B8C-83A1-F6EECF244321}">
                <p14:modId xmlns:p14="http://schemas.microsoft.com/office/powerpoint/2010/main" val="2416131937"/>
              </p:ext>
            </p:extLst>
          </p:nvPr>
        </p:nvGraphicFramePr>
        <p:xfrm>
          <a:off x="1983159" y="3029312"/>
          <a:ext cx="2944009" cy="640080"/>
        </p:xfrm>
        <a:graphic>
          <a:graphicData uri="http://schemas.openxmlformats.org/drawingml/2006/table">
            <a:tbl>
              <a:tblPr firstRow="1" bandRow="1">
                <a:tableStyleId>{2D5ABB26-0587-4C30-8999-92F81FD0307C}</a:tableStyleId>
              </a:tblPr>
              <a:tblGrid>
                <a:gridCol w="248635">
                  <a:extLst>
                    <a:ext uri="{9D8B030D-6E8A-4147-A177-3AD203B41FA5}">
                      <a16:colId xmlns:a16="http://schemas.microsoft.com/office/drawing/2014/main" val="20000"/>
                    </a:ext>
                  </a:extLst>
                </a:gridCol>
                <a:gridCol w="479461">
                  <a:extLst>
                    <a:ext uri="{9D8B030D-6E8A-4147-A177-3AD203B41FA5}">
                      <a16:colId xmlns:a16="http://schemas.microsoft.com/office/drawing/2014/main" val="20001"/>
                    </a:ext>
                  </a:extLst>
                </a:gridCol>
                <a:gridCol w="212551">
                  <a:extLst>
                    <a:ext uri="{9D8B030D-6E8A-4147-A177-3AD203B41FA5}">
                      <a16:colId xmlns:a16="http://schemas.microsoft.com/office/drawing/2014/main" val="20002"/>
                    </a:ext>
                  </a:extLst>
                </a:gridCol>
                <a:gridCol w="1064311">
                  <a:extLst>
                    <a:ext uri="{9D8B030D-6E8A-4147-A177-3AD203B41FA5}">
                      <a16:colId xmlns:a16="http://schemas.microsoft.com/office/drawing/2014/main" val="20003"/>
                    </a:ext>
                  </a:extLst>
                </a:gridCol>
                <a:gridCol w="212551">
                  <a:extLst>
                    <a:ext uri="{9D8B030D-6E8A-4147-A177-3AD203B41FA5}">
                      <a16:colId xmlns:a16="http://schemas.microsoft.com/office/drawing/2014/main" val="20004"/>
                    </a:ext>
                  </a:extLst>
                </a:gridCol>
                <a:gridCol w="532151">
                  <a:extLst>
                    <a:ext uri="{9D8B030D-6E8A-4147-A177-3AD203B41FA5}">
                      <a16:colId xmlns:a16="http://schemas.microsoft.com/office/drawing/2014/main" val="20005"/>
                    </a:ext>
                  </a:extLst>
                </a:gridCol>
                <a:gridCol w="194349">
                  <a:extLst>
                    <a:ext uri="{9D8B030D-6E8A-4147-A177-3AD203B41FA5}">
                      <a16:colId xmlns:a16="http://schemas.microsoft.com/office/drawing/2014/main" val="20006"/>
                    </a:ext>
                  </a:extLst>
                </a:gridCol>
              </a:tblGrid>
              <a:tr h="205486">
                <a:tc>
                  <a:txBody>
                    <a:bodyPr/>
                    <a:lstStyle/>
                    <a:p>
                      <a:pPr marL="34925">
                        <a:lnSpc>
                          <a:spcPct val="100000"/>
                        </a:lnSpc>
                      </a:pPr>
                      <a:r>
                        <a:rPr sz="1400" dirty="0">
                          <a:latin typeface="Courier New"/>
                          <a:cs typeface="Courier New"/>
                        </a:rPr>
                        <a:t>|</a:t>
                      </a:r>
                      <a:endParaRPr sz="1400">
                        <a:latin typeface="Courier New"/>
                        <a:cs typeface="Courier New"/>
                      </a:endParaRPr>
                    </a:p>
                  </a:txBody>
                  <a:tcPr marL="0" marR="0" marT="0" marB="0"/>
                </a:tc>
                <a:tc>
                  <a:txBody>
                    <a:bodyPr/>
                    <a:lstStyle/>
                    <a:p>
                      <a:pPr marL="106680">
                        <a:lnSpc>
                          <a:spcPct val="100000"/>
                        </a:lnSpc>
                      </a:pPr>
                      <a:r>
                        <a:rPr sz="1400" spc="-5" dirty="0">
                          <a:latin typeface="Courier New"/>
                          <a:cs typeface="Courier New"/>
                        </a:rPr>
                        <a:t>3.9</a:t>
                      </a:r>
                      <a:endParaRPr sz="1400">
                        <a:latin typeface="Courier New"/>
                        <a:cs typeface="Courier New"/>
                      </a:endParaRPr>
                    </a:p>
                  </a:txBody>
                  <a:tcPr marL="0" marR="0" marT="0" marB="0"/>
                </a:tc>
                <a:tc>
                  <a:txBody>
                    <a:bodyPr/>
                    <a:lstStyle/>
                    <a:p>
                      <a:pPr marL="52069">
                        <a:lnSpc>
                          <a:spcPct val="100000"/>
                        </a:lnSpc>
                      </a:pPr>
                      <a:r>
                        <a:rPr sz="1400" dirty="0">
                          <a:latin typeface="Courier New"/>
                          <a:cs typeface="Courier New"/>
                        </a:rPr>
                        <a:t>|</a:t>
                      </a:r>
                      <a:endParaRPr sz="1400">
                        <a:latin typeface="Courier New"/>
                        <a:cs typeface="Courier New"/>
                      </a:endParaRPr>
                    </a:p>
                  </a:txBody>
                  <a:tcPr marL="0" marR="0" marT="0" marB="0"/>
                </a:tc>
                <a:tc>
                  <a:txBody>
                    <a:bodyPr/>
                    <a:lstStyle/>
                    <a:p>
                      <a:pPr marL="52705">
                        <a:lnSpc>
                          <a:spcPct val="100000"/>
                        </a:lnSpc>
                      </a:pPr>
                      <a:r>
                        <a:rPr sz="1400" spc="-5" dirty="0">
                          <a:latin typeface="Courier New"/>
                          <a:cs typeface="Courier New"/>
                        </a:rPr>
                        <a:t>A</a:t>
                      </a:r>
                      <a:r>
                        <a:rPr sz="1400" spc="-20" dirty="0">
                          <a:latin typeface="Courier New"/>
                          <a:cs typeface="Courier New"/>
                        </a:rPr>
                        <a:t>n</a:t>
                      </a:r>
                      <a:r>
                        <a:rPr sz="1400" spc="-5" dirty="0">
                          <a:latin typeface="Courier New"/>
                          <a:cs typeface="Courier New"/>
                        </a:rPr>
                        <a:t>de</a:t>
                      </a:r>
                      <a:r>
                        <a:rPr sz="1400" spc="-15" dirty="0">
                          <a:latin typeface="Courier New"/>
                          <a:cs typeface="Courier New"/>
                        </a:rPr>
                        <a:t>r</a:t>
                      </a:r>
                      <a:r>
                        <a:rPr sz="1400" spc="-5" dirty="0">
                          <a:latin typeface="Courier New"/>
                          <a:cs typeface="Courier New"/>
                        </a:rPr>
                        <a:t>so</a:t>
                      </a:r>
                      <a:r>
                        <a:rPr sz="1400" dirty="0">
                          <a:latin typeface="Courier New"/>
                          <a:cs typeface="Courier New"/>
                        </a:rPr>
                        <a:t>n</a:t>
                      </a:r>
                      <a:endParaRPr sz="1400">
                        <a:latin typeface="Courier New"/>
                        <a:cs typeface="Courier New"/>
                      </a:endParaRPr>
                    </a:p>
                  </a:txBody>
                  <a:tcPr marL="0" marR="0" marT="0" marB="0"/>
                </a:tc>
                <a:tc>
                  <a:txBody>
                    <a:bodyPr/>
                    <a:lstStyle/>
                    <a:p>
                      <a:pPr marL="52705">
                        <a:lnSpc>
                          <a:spcPct val="100000"/>
                        </a:lnSpc>
                      </a:pPr>
                      <a:r>
                        <a:rPr sz="1400" dirty="0">
                          <a:latin typeface="Courier New"/>
                          <a:cs typeface="Courier New"/>
                        </a:rPr>
                        <a:t>|</a:t>
                      </a:r>
                      <a:endParaRPr sz="1400">
                        <a:latin typeface="Courier New"/>
                        <a:cs typeface="Courier New"/>
                      </a:endParaRPr>
                    </a:p>
                  </a:txBody>
                  <a:tcPr marL="0" marR="0" marT="0" marB="0"/>
                </a:tc>
                <a:tc>
                  <a:txBody>
                    <a:bodyPr/>
                    <a:lstStyle/>
                    <a:p>
                      <a:pPr marL="52069">
                        <a:lnSpc>
                          <a:spcPct val="100000"/>
                        </a:lnSpc>
                      </a:pPr>
                      <a:r>
                        <a:rPr sz="1400" spc="-5" dirty="0">
                          <a:latin typeface="Courier New"/>
                          <a:cs typeface="Courier New"/>
                        </a:rPr>
                        <a:t>2009</a:t>
                      </a:r>
                      <a:endParaRPr sz="1400">
                        <a:latin typeface="Courier New"/>
                        <a:cs typeface="Courier New"/>
                      </a:endParaRPr>
                    </a:p>
                  </a:txBody>
                  <a:tcPr marL="0" marR="0" marT="0" marB="0"/>
                </a:tc>
                <a:tc>
                  <a:txBody>
                    <a:bodyPr/>
                    <a:lstStyle/>
                    <a:p>
                      <a:pPr marL="52069">
                        <a:lnSpc>
                          <a:spcPct val="100000"/>
                        </a:lnSpc>
                      </a:pPr>
                      <a:r>
                        <a:rPr sz="1400" dirty="0">
                          <a:latin typeface="Courier New"/>
                          <a:cs typeface="Courier New"/>
                        </a:rPr>
                        <a:t>|</a:t>
                      </a:r>
                    </a:p>
                  </a:txBody>
                  <a:tcPr marL="0" marR="0" marT="0" marB="0"/>
                </a:tc>
                <a:extLst>
                  <a:ext uri="{0D108BD9-81ED-4DB2-BD59-A6C34878D82A}">
                    <a16:rowId xmlns:a16="http://schemas.microsoft.com/office/drawing/2014/main" val="10000"/>
                  </a:ext>
                </a:extLst>
              </a:tr>
              <a:tr h="213359">
                <a:tc>
                  <a:txBody>
                    <a:bodyPr/>
                    <a:lstStyle/>
                    <a:p>
                      <a:pPr marL="34925">
                        <a:lnSpc>
                          <a:spcPct val="100000"/>
                        </a:lnSpc>
                      </a:pPr>
                      <a:r>
                        <a:rPr sz="1400" dirty="0">
                          <a:latin typeface="Courier New"/>
                          <a:cs typeface="Courier New"/>
                        </a:rPr>
                        <a:t>|</a:t>
                      </a:r>
                      <a:endParaRPr sz="1400">
                        <a:latin typeface="Courier New"/>
                        <a:cs typeface="Courier New"/>
                      </a:endParaRPr>
                    </a:p>
                  </a:txBody>
                  <a:tcPr marL="0" marR="0" marT="0" marB="0"/>
                </a:tc>
                <a:tc>
                  <a:txBody>
                    <a:bodyPr/>
                    <a:lstStyle/>
                    <a:p>
                      <a:pPr marL="106680">
                        <a:lnSpc>
                          <a:spcPct val="100000"/>
                        </a:lnSpc>
                      </a:pPr>
                      <a:r>
                        <a:rPr sz="1400" spc="-5" dirty="0">
                          <a:latin typeface="Courier New"/>
                          <a:cs typeface="Courier New"/>
                        </a:rPr>
                        <a:t>3.2</a:t>
                      </a:r>
                      <a:endParaRPr sz="1400">
                        <a:latin typeface="Courier New"/>
                        <a:cs typeface="Courier New"/>
                      </a:endParaRPr>
                    </a:p>
                  </a:txBody>
                  <a:tcPr marL="0" marR="0" marT="0" marB="0"/>
                </a:tc>
                <a:tc>
                  <a:txBody>
                    <a:bodyPr/>
                    <a:lstStyle/>
                    <a:p>
                      <a:pPr marL="52069">
                        <a:lnSpc>
                          <a:spcPct val="100000"/>
                        </a:lnSpc>
                      </a:pPr>
                      <a:r>
                        <a:rPr sz="1400" dirty="0">
                          <a:latin typeface="Courier New"/>
                          <a:cs typeface="Courier New"/>
                        </a:rPr>
                        <a:t>|</a:t>
                      </a:r>
                      <a:endParaRPr sz="1400">
                        <a:latin typeface="Courier New"/>
                        <a:cs typeface="Courier New"/>
                      </a:endParaRPr>
                    </a:p>
                  </a:txBody>
                  <a:tcPr marL="0" marR="0" marT="0" marB="0"/>
                </a:tc>
                <a:tc>
                  <a:txBody>
                    <a:bodyPr/>
                    <a:lstStyle/>
                    <a:p>
                      <a:pPr marL="52705">
                        <a:lnSpc>
                          <a:spcPct val="100000"/>
                        </a:lnSpc>
                      </a:pPr>
                      <a:r>
                        <a:rPr sz="1400" spc="-5" dirty="0">
                          <a:latin typeface="Courier New"/>
                          <a:cs typeface="Courier New"/>
                        </a:rPr>
                        <a:t>C</a:t>
                      </a:r>
                      <a:r>
                        <a:rPr sz="1400" spc="-20" dirty="0">
                          <a:latin typeface="Courier New"/>
                          <a:cs typeface="Courier New"/>
                        </a:rPr>
                        <a:t>h</a:t>
                      </a:r>
                      <a:r>
                        <a:rPr sz="1400" spc="-5" dirty="0">
                          <a:latin typeface="Courier New"/>
                          <a:cs typeface="Courier New"/>
                        </a:rPr>
                        <a:t>en</a:t>
                      </a:r>
                      <a:endParaRPr sz="1400">
                        <a:latin typeface="Courier New"/>
                        <a:cs typeface="Courier New"/>
                      </a:endParaRPr>
                    </a:p>
                  </a:txBody>
                  <a:tcPr marL="0" marR="0" marT="0" marB="0"/>
                </a:tc>
                <a:tc>
                  <a:txBody>
                    <a:bodyPr/>
                    <a:lstStyle/>
                    <a:p>
                      <a:pPr marL="52705">
                        <a:lnSpc>
                          <a:spcPct val="100000"/>
                        </a:lnSpc>
                      </a:pPr>
                      <a:r>
                        <a:rPr sz="1400" dirty="0">
                          <a:latin typeface="Courier New"/>
                          <a:cs typeface="Courier New"/>
                        </a:rPr>
                        <a:t>|</a:t>
                      </a:r>
                      <a:endParaRPr sz="1400">
                        <a:latin typeface="Courier New"/>
                        <a:cs typeface="Courier New"/>
                      </a:endParaRPr>
                    </a:p>
                  </a:txBody>
                  <a:tcPr marL="0" marR="0" marT="0" marB="0"/>
                </a:tc>
                <a:tc>
                  <a:txBody>
                    <a:bodyPr/>
                    <a:lstStyle/>
                    <a:p>
                      <a:pPr marL="52069">
                        <a:lnSpc>
                          <a:spcPct val="100000"/>
                        </a:lnSpc>
                      </a:pPr>
                      <a:r>
                        <a:rPr sz="1400" spc="-5" dirty="0">
                          <a:latin typeface="Courier New"/>
                          <a:cs typeface="Courier New"/>
                        </a:rPr>
                        <a:t>2011</a:t>
                      </a:r>
                      <a:endParaRPr sz="1400">
                        <a:latin typeface="Courier New"/>
                        <a:cs typeface="Courier New"/>
                      </a:endParaRPr>
                    </a:p>
                  </a:txBody>
                  <a:tcPr marL="0" marR="0" marT="0" marB="0"/>
                </a:tc>
                <a:tc>
                  <a:txBody>
                    <a:bodyPr/>
                    <a:lstStyle/>
                    <a:p>
                      <a:pPr marL="52069">
                        <a:lnSpc>
                          <a:spcPct val="100000"/>
                        </a:lnSpc>
                      </a:pPr>
                      <a:r>
                        <a:rPr sz="1400" dirty="0">
                          <a:latin typeface="Courier New"/>
                          <a:cs typeface="Courier New"/>
                        </a:rPr>
                        <a:t>|</a:t>
                      </a:r>
                      <a:endParaRPr sz="1400">
                        <a:latin typeface="Courier New"/>
                        <a:cs typeface="Courier New"/>
                      </a:endParaRPr>
                    </a:p>
                  </a:txBody>
                  <a:tcPr marL="0" marR="0" marT="0" marB="0"/>
                </a:tc>
                <a:extLst>
                  <a:ext uri="{0D108BD9-81ED-4DB2-BD59-A6C34878D82A}">
                    <a16:rowId xmlns:a16="http://schemas.microsoft.com/office/drawing/2014/main" val="10001"/>
                  </a:ext>
                </a:extLst>
              </a:tr>
              <a:tr h="205486">
                <a:tc>
                  <a:txBody>
                    <a:bodyPr/>
                    <a:lstStyle/>
                    <a:p>
                      <a:pPr marL="34925">
                        <a:lnSpc>
                          <a:spcPct val="100000"/>
                        </a:lnSpc>
                      </a:pPr>
                      <a:r>
                        <a:rPr sz="1400" dirty="0">
                          <a:latin typeface="Courier New"/>
                          <a:cs typeface="Courier New"/>
                        </a:rPr>
                        <a:t>|</a:t>
                      </a:r>
                      <a:endParaRPr sz="1400">
                        <a:latin typeface="Courier New"/>
                        <a:cs typeface="Courier New"/>
                      </a:endParaRPr>
                    </a:p>
                  </a:txBody>
                  <a:tcPr marL="0" marR="0" marT="0" marB="0"/>
                </a:tc>
                <a:tc>
                  <a:txBody>
                    <a:bodyPr/>
                    <a:lstStyle/>
                    <a:p>
                      <a:pPr marL="106680">
                        <a:lnSpc>
                          <a:spcPct val="100000"/>
                        </a:lnSpc>
                      </a:pPr>
                      <a:r>
                        <a:rPr sz="1400" spc="-5" dirty="0">
                          <a:latin typeface="Courier New"/>
                          <a:cs typeface="Courier New"/>
                        </a:rPr>
                        <a:t>3.1</a:t>
                      </a:r>
                      <a:endParaRPr sz="1400">
                        <a:latin typeface="Courier New"/>
                        <a:cs typeface="Courier New"/>
                      </a:endParaRPr>
                    </a:p>
                  </a:txBody>
                  <a:tcPr marL="0" marR="0" marT="0" marB="0"/>
                </a:tc>
                <a:tc>
                  <a:txBody>
                    <a:bodyPr/>
                    <a:lstStyle/>
                    <a:p>
                      <a:pPr marL="52069">
                        <a:lnSpc>
                          <a:spcPct val="100000"/>
                        </a:lnSpc>
                      </a:pPr>
                      <a:r>
                        <a:rPr sz="1400" dirty="0">
                          <a:latin typeface="Courier New"/>
                          <a:cs typeface="Courier New"/>
                        </a:rPr>
                        <a:t>|</a:t>
                      </a:r>
                      <a:endParaRPr sz="1400">
                        <a:latin typeface="Courier New"/>
                        <a:cs typeface="Courier New"/>
                      </a:endParaRPr>
                    </a:p>
                  </a:txBody>
                  <a:tcPr marL="0" marR="0" marT="0" marB="0"/>
                </a:tc>
                <a:tc>
                  <a:txBody>
                    <a:bodyPr/>
                    <a:lstStyle/>
                    <a:p>
                      <a:pPr marL="52705">
                        <a:lnSpc>
                          <a:spcPct val="100000"/>
                        </a:lnSpc>
                      </a:pPr>
                      <a:r>
                        <a:rPr sz="1400" spc="-5" dirty="0">
                          <a:latin typeface="Courier New"/>
                          <a:cs typeface="Courier New"/>
                        </a:rPr>
                        <a:t>H</a:t>
                      </a:r>
                      <a:r>
                        <a:rPr sz="1400" spc="-20" dirty="0">
                          <a:latin typeface="Courier New"/>
                          <a:cs typeface="Courier New"/>
                        </a:rPr>
                        <a:t>e</a:t>
                      </a:r>
                      <a:r>
                        <a:rPr sz="1400" spc="-5" dirty="0">
                          <a:latin typeface="Courier New"/>
                          <a:cs typeface="Courier New"/>
                        </a:rPr>
                        <a:t>rn</a:t>
                      </a:r>
                      <a:r>
                        <a:rPr sz="1400" spc="-15" dirty="0">
                          <a:latin typeface="Courier New"/>
                          <a:cs typeface="Courier New"/>
                        </a:rPr>
                        <a:t>a</a:t>
                      </a:r>
                      <a:r>
                        <a:rPr sz="1400" spc="-5" dirty="0">
                          <a:latin typeface="Courier New"/>
                          <a:cs typeface="Courier New"/>
                        </a:rPr>
                        <a:t>ndez</a:t>
                      </a:r>
                      <a:endParaRPr sz="1400" dirty="0">
                        <a:latin typeface="Courier New"/>
                        <a:cs typeface="Courier New"/>
                      </a:endParaRPr>
                    </a:p>
                  </a:txBody>
                  <a:tcPr marL="0" marR="0" marT="0" marB="0"/>
                </a:tc>
                <a:tc>
                  <a:txBody>
                    <a:bodyPr/>
                    <a:lstStyle/>
                    <a:p>
                      <a:pPr marL="52705">
                        <a:lnSpc>
                          <a:spcPct val="100000"/>
                        </a:lnSpc>
                      </a:pPr>
                      <a:r>
                        <a:rPr sz="1400" dirty="0">
                          <a:latin typeface="Courier New"/>
                          <a:cs typeface="Courier New"/>
                        </a:rPr>
                        <a:t>|</a:t>
                      </a:r>
                      <a:endParaRPr sz="1400">
                        <a:latin typeface="Courier New"/>
                        <a:cs typeface="Courier New"/>
                      </a:endParaRPr>
                    </a:p>
                  </a:txBody>
                  <a:tcPr marL="0" marR="0" marT="0" marB="0"/>
                </a:tc>
                <a:tc>
                  <a:txBody>
                    <a:bodyPr/>
                    <a:lstStyle/>
                    <a:p>
                      <a:pPr marL="52069">
                        <a:lnSpc>
                          <a:spcPct val="100000"/>
                        </a:lnSpc>
                      </a:pPr>
                      <a:r>
                        <a:rPr sz="1400" spc="-5" dirty="0">
                          <a:latin typeface="Courier New"/>
                          <a:cs typeface="Courier New"/>
                        </a:rPr>
                        <a:t>2011</a:t>
                      </a:r>
                      <a:endParaRPr sz="1400">
                        <a:latin typeface="Courier New"/>
                        <a:cs typeface="Courier New"/>
                      </a:endParaRPr>
                    </a:p>
                  </a:txBody>
                  <a:tcPr marL="0" marR="0" marT="0" marB="0"/>
                </a:tc>
                <a:tc>
                  <a:txBody>
                    <a:bodyPr/>
                    <a:lstStyle/>
                    <a:p>
                      <a:pPr marL="52069">
                        <a:lnSpc>
                          <a:spcPct val="100000"/>
                        </a:lnSpc>
                      </a:pPr>
                      <a:r>
                        <a:rPr sz="1400" dirty="0">
                          <a:latin typeface="Courier New"/>
                          <a:cs typeface="Courier New"/>
                        </a:rPr>
                        <a:t>|</a:t>
                      </a:r>
                    </a:p>
                  </a:txBody>
                  <a:tcPr marL="0" marR="0" marT="0" marB="0"/>
                </a:tc>
                <a:extLst>
                  <a:ext uri="{0D108BD9-81ED-4DB2-BD59-A6C34878D82A}">
                    <a16:rowId xmlns:a16="http://schemas.microsoft.com/office/drawing/2014/main" val="10002"/>
                  </a:ext>
                </a:extLst>
              </a:tr>
            </a:tbl>
          </a:graphicData>
        </a:graphic>
      </p:graphicFrame>
      <p:sp>
        <p:nvSpPr>
          <p:cNvPr id="5" name="Rectangle 4"/>
          <p:cNvSpPr/>
          <p:nvPr/>
        </p:nvSpPr>
        <p:spPr>
          <a:xfrm>
            <a:off x="839827" y="1660804"/>
            <a:ext cx="10437773" cy="369332"/>
          </a:xfrm>
          <a:prstGeom prst="rect">
            <a:avLst/>
          </a:prstGeom>
        </p:spPr>
        <p:txBody>
          <a:bodyPr wrap="square">
            <a:spAutoFit/>
          </a:bodyPr>
          <a:lstStyle/>
          <a:p>
            <a:pPr marL="12700"/>
            <a:r>
              <a:rPr lang="en-US" spc="-5" dirty="0">
                <a:latin typeface="Courier New"/>
                <a:cs typeface="Courier New"/>
              </a:rPr>
              <a:t>SELECT </a:t>
            </a:r>
            <a:r>
              <a:rPr lang="en-US" spc="-5" dirty="0" err="1">
                <a:latin typeface="Courier New"/>
                <a:cs typeface="Courier New"/>
              </a:rPr>
              <a:t>gpa</a:t>
            </a:r>
            <a:r>
              <a:rPr lang="en-US" spc="-5" dirty="0">
                <a:latin typeface="Courier New"/>
                <a:cs typeface="Courier New"/>
              </a:rPr>
              <a:t>, name, grad FROM students WHERE </a:t>
            </a:r>
            <a:r>
              <a:rPr lang="en-US" spc="-5" dirty="0" err="1">
                <a:latin typeface="Courier New"/>
                <a:cs typeface="Courier New"/>
              </a:rPr>
              <a:t>gpa</a:t>
            </a:r>
            <a:r>
              <a:rPr lang="en-US" spc="-5" dirty="0">
                <a:latin typeface="Courier New"/>
                <a:cs typeface="Courier New"/>
              </a:rPr>
              <a:t> &gt; 3.0  ORDER BY </a:t>
            </a:r>
            <a:r>
              <a:rPr lang="en-US" spc="-5" dirty="0" err="1">
                <a:latin typeface="Courier New"/>
                <a:cs typeface="Courier New"/>
              </a:rPr>
              <a:t>gpa</a:t>
            </a:r>
            <a:r>
              <a:rPr lang="en-US" spc="-5" dirty="0">
                <a:latin typeface="Courier New"/>
                <a:cs typeface="Courier New"/>
              </a:rPr>
              <a:t> DESC; </a:t>
            </a:r>
          </a:p>
        </p:txBody>
      </p:sp>
      <p:sp>
        <p:nvSpPr>
          <p:cNvPr id="6" name="Rectangle 5"/>
          <p:cNvSpPr/>
          <p:nvPr/>
        </p:nvSpPr>
        <p:spPr>
          <a:xfrm>
            <a:off x="839827" y="4352876"/>
            <a:ext cx="5813771" cy="369332"/>
          </a:xfrm>
          <a:prstGeom prst="rect">
            <a:avLst/>
          </a:prstGeom>
        </p:spPr>
        <p:txBody>
          <a:bodyPr wrap="none">
            <a:spAutoFit/>
          </a:bodyPr>
          <a:lstStyle/>
          <a:p>
            <a:pPr marL="12700">
              <a:spcBef>
                <a:spcPts val="20"/>
              </a:spcBef>
            </a:pPr>
            <a:r>
              <a:rPr lang="en-US" spc="-5" dirty="0">
                <a:latin typeface="Courier New"/>
                <a:cs typeface="Courier New"/>
              </a:rPr>
              <a:t>SELEC</a:t>
            </a:r>
            <a:r>
              <a:rPr lang="en-US" dirty="0">
                <a:latin typeface="Courier New"/>
                <a:cs typeface="Courier New"/>
              </a:rPr>
              <a:t>T</a:t>
            </a:r>
            <a:r>
              <a:rPr lang="en-US" spc="-20" dirty="0">
                <a:latin typeface="Courier New"/>
                <a:cs typeface="Courier New"/>
              </a:rPr>
              <a:t> </a:t>
            </a:r>
            <a:r>
              <a:rPr lang="en-US" spc="-5" dirty="0">
                <a:latin typeface="Courier New"/>
                <a:cs typeface="Courier New"/>
              </a:rPr>
              <a:t>nam</a:t>
            </a:r>
            <a:r>
              <a:rPr lang="en-US" spc="-20" dirty="0">
                <a:latin typeface="Courier New"/>
                <a:cs typeface="Courier New"/>
              </a:rPr>
              <a:t>e</a:t>
            </a:r>
            <a:r>
              <a:rPr lang="en-US" dirty="0">
                <a:latin typeface="Courier New"/>
                <a:cs typeface="Courier New"/>
              </a:rPr>
              <a:t>,</a:t>
            </a:r>
            <a:r>
              <a:rPr lang="en-US" spc="-5" dirty="0">
                <a:latin typeface="Courier New"/>
                <a:cs typeface="Courier New"/>
              </a:rPr>
              <a:t> </a:t>
            </a:r>
            <a:r>
              <a:rPr lang="en-US" spc="-15" dirty="0" err="1">
                <a:latin typeface="Courier New"/>
                <a:cs typeface="Courier New"/>
              </a:rPr>
              <a:t>g</a:t>
            </a:r>
            <a:r>
              <a:rPr lang="en-US" spc="-5" dirty="0" err="1">
                <a:latin typeface="Courier New"/>
                <a:cs typeface="Courier New"/>
              </a:rPr>
              <a:t>p</a:t>
            </a:r>
            <a:r>
              <a:rPr lang="en-US" dirty="0" err="1">
                <a:latin typeface="Courier New"/>
                <a:cs typeface="Courier New"/>
              </a:rPr>
              <a:t>a</a:t>
            </a:r>
            <a:r>
              <a:rPr lang="en-US" spc="-10" dirty="0">
                <a:latin typeface="Courier New"/>
                <a:cs typeface="Courier New"/>
              </a:rPr>
              <a:t> </a:t>
            </a:r>
            <a:r>
              <a:rPr lang="en-US" spc="-5" dirty="0">
                <a:latin typeface="Courier New"/>
                <a:cs typeface="Courier New"/>
              </a:rPr>
              <a:t>FRO</a:t>
            </a:r>
            <a:r>
              <a:rPr lang="en-US" dirty="0">
                <a:latin typeface="Courier New"/>
                <a:cs typeface="Courier New"/>
              </a:rPr>
              <a:t>M</a:t>
            </a:r>
            <a:r>
              <a:rPr lang="en-US" spc="-15" dirty="0">
                <a:latin typeface="Courier New"/>
                <a:cs typeface="Courier New"/>
              </a:rPr>
              <a:t> </a:t>
            </a:r>
            <a:r>
              <a:rPr lang="en-US" spc="-5" dirty="0">
                <a:latin typeface="Courier New"/>
                <a:cs typeface="Courier New"/>
              </a:rPr>
              <a:t>st</a:t>
            </a:r>
            <a:r>
              <a:rPr lang="en-US" spc="-20" dirty="0">
                <a:latin typeface="Courier New"/>
                <a:cs typeface="Courier New"/>
              </a:rPr>
              <a:t>u</a:t>
            </a:r>
            <a:r>
              <a:rPr lang="en-US" spc="-5" dirty="0">
                <a:latin typeface="Courier New"/>
                <a:cs typeface="Courier New"/>
              </a:rPr>
              <a:t>de</a:t>
            </a:r>
            <a:r>
              <a:rPr lang="en-US" spc="-15" dirty="0">
                <a:latin typeface="Courier New"/>
                <a:cs typeface="Courier New"/>
              </a:rPr>
              <a:t>n</a:t>
            </a:r>
            <a:r>
              <a:rPr lang="en-US" spc="-5" dirty="0">
                <a:latin typeface="Courier New"/>
                <a:cs typeface="Courier New"/>
              </a:rPr>
              <a:t>t</a:t>
            </a:r>
            <a:r>
              <a:rPr lang="en-US" dirty="0">
                <a:latin typeface="Courier New"/>
                <a:cs typeface="Courier New"/>
              </a:rPr>
              <a:t>s</a:t>
            </a:r>
            <a:r>
              <a:rPr lang="en-US" spc="-5" dirty="0">
                <a:latin typeface="Courier New"/>
                <a:cs typeface="Courier New"/>
              </a:rPr>
              <a:t> </a:t>
            </a:r>
            <a:r>
              <a:rPr lang="en-US" b="1" spc="-5" dirty="0">
                <a:latin typeface="Courier New"/>
                <a:cs typeface="Courier New"/>
              </a:rPr>
              <a:t>LIM</a:t>
            </a:r>
            <a:r>
              <a:rPr lang="en-US" b="1" spc="-20" dirty="0">
                <a:latin typeface="Courier New"/>
                <a:cs typeface="Courier New"/>
              </a:rPr>
              <a:t>I</a:t>
            </a:r>
            <a:r>
              <a:rPr lang="en-US" b="1" dirty="0">
                <a:latin typeface="Courier New"/>
                <a:cs typeface="Courier New"/>
              </a:rPr>
              <a:t>T</a:t>
            </a:r>
            <a:r>
              <a:rPr lang="en-US" b="1" spc="-5" dirty="0">
                <a:latin typeface="Courier New"/>
                <a:cs typeface="Courier New"/>
              </a:rPr>
              <a:t> 0</a:t>
            </a:r>
            <a:r>
              <a:rPr lang="en-US" b="1" spc="-20" dirty="0">
                <a:latin typeface="Courier New"/>
                <a:cs typeface="Courier New"/>
              </a:rPr>
              <a:t>,</a:t>
            </a:r>
            <a:r>
              <a:rPr lang="en-US" b="1" spc="-5" dirty="0">
                <a:latin typeface="Courier New"/>
                <a:cs typeface="Courier New"/>
              </a:rPr>
              <a:t>2</a:t>
            </a:r>
            <a:r>
              <a:rPr lang="en-US" dirty="0">
                <a:latin typeface="Courier New"/>
                <a:cs typeface="Courier New"/>
              </a:rPr>
              <a:t>;</a:t>
            </a:r>
          </a:p>
        </p:txBody>
      </p:sp>
      <p:grpSp>
        <p:nvGrpSpPr>
          <p:cNvPr id="13" name="Group 12"/>
          <p:cNvGrpSpPr/>
          <p:nvPr/>
        </p:nvGrpSpPr>
        <p:grpSpPr>
          <a:xfrm>
            <a:off x="1983159" y="4901963"/>
            <a:ext cx="3558983" cy="1324489"/>
            <a:chOff x="1983159" y="4448193"/>
            <a:chExt cx="3558983" cy="1324489"/>
          </a:xfrm>
        </p:grpSpPr>
        <p:sp>
          <p:nvSpPr>
            <p:cNvPr id="10" name="object 10"/>
            <p:cNvSpPr txBox="1"/>
            <p:nvPr/>
          </p:nvSpPr>
          <p:spPr>
            <a:xfrm>
              <a:off x="2059941" y="5130189"/>
              <a:ext cx="1091565" cy="430887"/>
            </a:xfrm>
            <a:prstGeom prst="rect">
              <a:avLst/>
            </a:prstGeom>
          </p:spPr>
          <p:txBody>
            <a:bodyPr vert="horz" wrap="square" lIns="0" tIns="0" rIns="0" bIns="0" rtlCol="0">
              <a:spAutoFit/>
            </a:bodyPr>
            <a:lstStyle/>
            <a:p>
              <a:pPr marL="12700"/>
              <a:r>
                <a:rPr sz="1400" dirty="0">
                  <a:latin typeface="Courier New"/>
                  <a:cs typeface="Courier New"/>
                </a:rPr>
                <a:t>|</a:t>
              </a:r>
              <a:r>
                <a:rPr sz="1400" spc="-5" dirty="0">
                  <a:latin typeface="Courier New"/>
                  <a:cs typeface="Courier New"/>
                </a:rPr>
                <a:t> Ande</a:t>
              </a:r>
              <a:r>
                <a:rPr sz="1400" spc="-15" dirty="0">
                  <a:latin typeface="Courier New"/>
                  <a:cs typeface="Courier New"/>
                </a:rPr>
                <a:t>r</a:t>
              </a:r>
              <a:r>
                <a:rPr sz="1400" spc="-5" dirty="0">
                  <a:latin typeface="Courier New"/>
                  <a:cs typeface="Courier New"/>
                </a:rPr>
                <a:t>so</a:t>
              </a:r>
              <a:r>
                <a:rPr sz="1400" dirty="0">
                  <a:latin typeface="Courier New"/>
                  <a:cs typeface="Courier New"/>
                </a:rPr>
                <a:t>n</a:t>
              </a:r>
            </a:p>
            <a:p>
              <a:pPr marL="12700"/>
              <a:r>
                <a:rPr sz="1400" dirty="0">
                  <a:latin typeface="Courier New"/>
                  <a:cs typeface="Courier New"/>
                </a:rPr>
                <a:t>|</a:t>
              </a:r>
              <a:r>
                <a:rPr sz="1400" spc="-5" dirty="0">
                  <a:latin typeface="Courier New"/>
                  <a:cs typeface="Courier New"/>
                </a:rPr>
                <a:t> Jone</a:t>
              </a:r>
              <a:r>
                <a:rPr sz="1400" dirty="0">
                  <a:latin typeface="Courier New"/>
                  <a:cs typeface="Courier New"/>
                </a:rPr>
                <a:t>s</a:t>
              </a:r>
            </a:p>
          </p:txBody>
        </p:sp>
        <p:sp>
          <p:nvSpPr>
            <p:cNvPr id="11" name="object 11"/>
            <p:cNvSpPr txBox="1"/>
            <p:nvPr/>
          </p:nvSpPr>
          <p:spPr>
            <a:xfrm>
              <a:off x="3337696" y="5130189"/>
              <a:ext cx="878205" cy="430887"/>
            </a:xfrm>
            <a:prstGeom prst="rect">
              <a:avLst/>
            </a:prstGeom>
          </p:spPr>
          <p:txBody>
            <a:bodyPr vert="horz" wrap="square" lIns="0" tIns="0" rIns="0" bIns="0" rtlCol="0">
              <a:spAutoFit/>
            </a:bodyPr>
            <a:lstStyle/>
            <a:p>
              <a:pPr marL="12700">
                <a:tabLst>
                  <a:tab pos="330835" algn="l"/>
                </a:tabLst>
              </a:pPr>
              <a:r>
                <a:rPr sz="1400" dirty="0">
                  <a:latin typeface="Courier New"/>
                  <a:cs typeface="Courier New"/>
                </a:rPr>
                <a:t>|	</a:t>
              </a:r>
              <a:r>
                <a:rPr sz="1400" spc="-5" dirty="0">
                  <a:latin typeface="Courier New"/>
                  <a:cs typeface="Courier New"/>
                </a:rPr>
                <a:t>3.</a:t>
              </a:r>
              <a:r>
                <a:rPr sz="1400" dirty="0">
                  <a:latin typeface="Courier New"/>
                  <a:cs typeface="Courier New"/>
                </a:rPr>
                <a:t>9</a:t>
              </a:r>
              <a:r>
                <a:rPr sz="1400" spc="-5" dirty="0">
                  <a:latin typeface="Courier New"/>
                  <a:cs typeface="Courier New"/>
                </a:rPr>
                <a:t> </a:t>
              </a:r>
              <a:r>
                <a:rPr sz="1400" dirty="0">
                  <a:latin typeface="Courier New"/>
                  <a:cs typeface="Courier New"/>
                </a:rPr>
                <a:t>|</a:t>
              </a:r>
              <a:endParaRPr sz="1400">
                <a:latin typeface="Courier New"/>
                <a:cs typeface="Courier New"/>
              </a:endParaRPr>
            </a:p>
            <a:p>
              <a:pPr marL="12700">
                <a:tabLst>
                  <a:tab pos="330835" algn="l"/>
                </a:tabLst>
              </a:pPr>
              <a:r>
                <a:rPr sz="1400" dirty="0">
                  <a:latin typeface="Courier New"/>
                  <a:cs typeface="Courier New"/>
                </a:rPr>
                <a:t>|	</a:t>
              </a:r>
              <a:r>
                <a:rPr sz="1400" spc="-5" dirty="0">
                  <a:latin typeface="Courier New"/>
                  <a:cs typeface="Courier New"/>
                </a:rPr>
                <a:t>2.</a:t>
              </a:r>
              <a:r>
                <a:rPr sz="1400" dirty="0">
                  <a:latin typeface="Courier New"/>
                  <a:cs typeface="Courier New"/>
                </a:rPr>
                <a:t>4</a:t>
              </a:r>
              <a:r>
                <a:rPr sz="1400" spc="-5" dirty="0">
                  <a:latin typeface="Courier New"/>
                  <a:cs typeface="Courier New"/>
                </a:rPr>
                <a:t> </a:t>
              </a:r>
              <a:r>
                <a:rPr sz="1400" dirty="0">
                  <a:latin typeface="Courier New"/>
                  <a:cs typeface="Courier New"/>
                </a:rPr>
                <a:t>|</a:t>
              </a:r>
              <a:endParaRPr sz="1400">
                <a:latin typeface="Courier New"/>
                <a:cs typeface="Courier New"/>
              </a:endParaRPr>
            </a:p>
          </p:txBody>
        </p:sp>
        <p:sp>
          <p:nvSpPr>
            <p:cNvPr id="12" name="object 12"/>
            <p:cNvSpPr txBox="1"/>
            <p:nvPr/>
          </p:nvSpPr>
          <p:spPr>
            <a:xfrm>
              <a:off x="2059940" y="5557238"/>
              <a:ext cx="2155190" cy="215444"/>
            </a:xfrm>
            <a:prstGeom prst="rect">
              <a:avLst/>
            </a:prstGeom>
          </p:spPr>
          <p:txBody>
            <a:bodyPr vert="horz" wrap="square" lIns="0" tIns="0" rIns="0" bIns="0" rtlCol="0">
              <a:spAutoFit/>
            </a:bodyPr>
            <a:lstStyle/>
            <a:p>
              <a:pPr marL="12700"/>
              <a:r>
                <a:rPr sz="1400" spc="-5" dirty="0">
                  <a:latin typeface="Courier New"/>
                  <a:cs typeface="Courier New"/>
                </a:rPr>
                <a:t>+-----</a:t>
              </a:r>
              <a:r>
                <a:rPr sz="1400" spc="-20" dirty="0">
                  <a:latin typeface="Courier New"/>
                  <a:cs typeface="Courier New"/>
                </a:rPr>
                <a:t>-</a:t>
              </a:r>
              <a:r>
                <a:rPr sz="1400" spc="-5" dirty="0">
                  <a:latin typeface="Courier New"/>
                  <a:cs typeface="Courier New"/>
                </a:rPr>
                <a:t>---</a:t>
              </a:r>
              <a:r>
                <a:rPr sz="1400" spc="-20" dirty="0">
                  <a:latin typeface="Courier New"/>
                  <a:cs typeface="Courier New"/>
                </a:rPr>
                <a:t>-</a:t>
              </a:r>
              <a:r>
                <a:rPr sz="1400" spc="-5" dirty="0">
                  <a:latin typeface="Courier New"/>
                  <a:cs typeface="Courier New"/>
                </a:rPr>
                <a:t>-+</a:t>
              </a:r>
              <a:r>
                <a:rPr sz="1400" spc="-15" dirty="0">
                  <a:latin typeface="Courier New"/>
                  <a:cs typeface="Courier New"/>
                </a:rPr>
                <a:t>-</a:t>
              </a:r>
              <a:r>
                <a:rPr sz="1400" spc="-5" dirty="0">
                  <a:latin typeface="Courier New"/>
                  <a:cs typeface="Courier New"/>
                </a:rPr>
                <a:t>-----</a:t>
              </a:r>
              <a:r>
                <a:rPr sz="1400" dirty="0">
                  <a:latin typeface="Courier New"/>
                  <a:cs typeface="Courier New"/>
                </a:rPr>
                <a:t>+</a:t>
              </a:r>
              <a:endParaRPr sz="1400">
                <a:latin typeface="Courier New"/>
                <a:cs typeface="Courier New"/>
              </a:endParaRPr>
            </a:p>
          </p:txBody>
        </p:sp>
        <p:sp>
          <p:nvSpPr>
            <p:cNvPr id="7" name="Rectangle 6"/>
            <p:cNvSpPr/>
            <p:nvPr/>
          </p:nvSpPr>
          <p:spPr>
            <a:xfrm>
              <a:off x="1983159" y="4448193"/>
              <a:ext cx="3558983" cy="738664"/>
            </a:xfrm>
            <a:prstGeom prst="rect">
              <a:avLst/>
            </a:prstGeom>
          </p:spPr>
          <p:txBody>
            <a:bodyPr wrap="square">
              <a:spAutoFit/>
            </a:bodyPr>
            <a:lstStyle/>
            <a:p>
              <a:pPr marL="12700"/>
              <a:r>
                <a:rPr lang="en-US" sz="1400" spc="-5" dirty="0">
                  <a:latin typeface="Courier New"/>
                  <a:cs typeface="Courier New"/>
                </a:rPr>
                <a:t>+-----</a:t>
              </a:r>
              <a:r>
                <a:rPr lang="en-US" sz="1400" spc="-20" dirty="0">
                  <a:latin typeface="Courier New"/>
                  <a:cs typeface="Courier New"/>
                </a:rPr>
                <a:t>-</a:t>
              </a:r>
              <a:r>
                <a:rPr lang="en-US" sz="1400" spc="-5" dirty="0">
                  <a:latin typeface="Courier New"/>
                  <a:cs typeface="Courier New"/>
                </a:rPr>
                <a:t>---</a:t>
              </a:r>
              <a:r>
                <a:rPr lang="en-US" sz="1400" spc="-20" dirty="0">
                  <a:latin typeface="Courier New"/>
                  <a:cs typeface="Courier New"/>
                </a:rPr>
                <a:t>-</a:t>
              </a:r>
              <a:r>
                <a:rPr lang="en-US" sz="1400" spc="-5" dirty="0">
                  <a:latin typeface="Courier New"/>
                  <a:cs typeface="Courier New"/>
                </a:rPr>
                <a:t>-+</a:t>
              </a:r>
              <a:r>
                <a:rPr lang="en-US" sz="1400" spc="-15" dirty="0">
                  <a:latin typeface="Courier New"/>
                  <a:cs typeface="Courier New"/>
                </a:rPr>
                <a:t>-</a:t>
              </a:r>
              <a:r>
                <a:rPr lang="en-US" sz="1400" spc="-5" dirty="0">
                  <a:latin typeface="Courier New"/>
                  <a:cs typeface="Courier New"/>
                </a:rPr>
                <a:t>-----</a:t>
              </a:r>
              <a:r>
                <a:rPr lang="en-US" sz="1400" dirty="0">
                  <a:latin typeface="Courier New"/>
                  <a:cs typeface="Courier New"/>
                </a:rPr>
                <a:t>+</a:t>
              </a:r>
            </a:p>
            <a:p>
              <a:pPr marL="12700">
                <a:tabLst>
                  <a:tab pos="1290320" algn="l"/>
                  <a:tab pos="2035175" algn="l"/>
                </a:tabLst>
              </a:pPr>
              <a:r>
                <a:rPr lang="en-US" sz="1400" dirty="0">
                  <a:latin typeface="Courier New"/>
                  <a:cs typeface="Courier New"/>
                </a:rPr>
                <a:t>|</a:t>
              </a:r>
              <a:r>
                <a:rPr lang="en-US" sz="1400" spc="-5" dirty="0">
                  <a:latin typeface="Courier New"/>
                  <a:cs typeface="Courier New"/>
                </a:rPr>
                <a:t> nam</a:t>
              </a:r>
              <a:r>
                <a:rPr lang="en-US" sz="1400" dirty="0">
                  <a:latin typeface="Courier New"/>
                  <a:cs typeface="Courier New"/>
                </a:rPr>
                <a:t>e	|</a:t>
              </a:r>
              <a:r>
                <a:rPr lang="en-US" sz="1400" spc="-20" dirty="0">
                  <a:latin typeface="Courier New"/>
                  <a:cs typeface="Courier New"/>
                </a:rPr>
                <a:t> </a:t>
              </a:r>
              <a:r>
                <a:rPr lang="en-US" sz="1400" spc="-5" dirty="0" err="1">
                  <a:latin typeface="Courier New"/>
                  <a:cs typeface="Courier New"/>
                </a:rPr>
                <a:t>gp</a:t>
              </a:r>
              <a:r>
                <a:rPr lang="en-US" sz="1400" dirty="0" err="1">
                  <a:latin typeface="Courier New"/>
                  <a:cs typeface="Courier New"/>
                </a:rPr>
                <a:t>a</a:t>
              </a:r>
              <a:r>
                <a:rPr lang="en-US" sz="1400" dirty="0">
                  <a:latin typeface="Courier New"/>
                  <a:cs typeface="Courier New"/>
                </a:rPr>
                <a:t>	|</a:t>
              </a:r>
            </a:p>
            <a:p>
              <a:pPr marL="12700"/>
              <a:r>
                <a:rPr lang="en-US" sz="1400" spc="-5" dirty="0">
                  <a:latin typeface="Courier New"/>
                  <a:cs typeface="Courier New"/>
                </a:rPr>
                <a:t>+-----</a:t>
              </a:r>
              <a:r>
                <a:rPr lang="en-US" sz="1400" spc="-20" dirty="0">
                  <a:latin typeface="Courier New"/>
                  <a:cs typeface="Courier New"/>
                </a:rPr>
                <a:t>-</a:t>
              </a:r>
              <a:r>
                <a:rPr lang="en-US" sz="1400" spc="-5" dirty="0">
                  <a:latin typeface="Courier New"/>
                  <a:cs typeface="Courier New"/>
                </a:rPr>
                <a:t>---</a:t>
              </a:r>
              <a:r>
                <a:rPr lang="en-US" sz="1400" spc="-20" dirty="0">
                  <a:latin typeface="Courier New"/>
                  <a:cs typeface="Courier New"/>
                </a:rPr>
                <a:t>-</a:t>
              </a:r>
              <a:r>
                <a:rPr lang="en-US" sz="1400" spc="-5" dirty="0">
                  <a:latin typeface="Courier New"/>
                  <a:cs typeface="Courier New"/>
                </a:rPr>
                <a:t>-+</a:t>
              </a:r>
              <a:r>
                <a:rPr lang="en-US" sz="1400" spc="-15" dirty="0">
                  <a:latin typeface="Courier New"/>
                  <a:cs typeface="Courier New"/>
                </a:rPr>
                <a:t>-</a:t>
              </a:r>
              <a:r>
                <a:rPr lang="en-US" sz="1400" spc="-5" dirty="0">
                  <a:latin typeface="Courier New"/>
                  <a:cs typeface="Courier New"/>
                </a:rPr>
                <a:t>-----</a:t>
              </a:r>
              <a:r>
                <a:rPr lang="en-US" sz="1400" dirty="0">
                  <a:latin typeface="Courier New"/>
                  <a:cs typeface="Courier New"/>
                </a:rPr>
                <a:t>+</a:t>
              </a:r>
            </a:p>
          </p:txBody>
        </p:sp>
      </p:grpSp>
      <p:sp>
        <p:nvSpPr>
          <p:cNvPr id="14" name="TextBox 13"/>
          <p:cNvSpPr txBox="1"/>
          <p:nvPr/>
        </p:nvSpPr>
        <p:spPr>
          <a:xfrm>
            <a:off x="7099316" y="4352876"/>
            <a:ext cx="4814716" cy="646331"/>
          </a:xfrm>
          <a:prstGeom prst="rect">
            <a:avLst/>
          </a:prstGeom>
          <a:noFill/>
        </p:spPr>
        <p:txBody>
          <a:bodyPr wrap="none" rtlCol="0">
            <a:spAutoFit/>
          </a:bodyPr>
          <a:lstStyle/>
          <a:p>
            <a:r>
              <a:rPr lang="en-US" dirty="0"/>
              <a:t>Two rows, with offset of 0.  first two rows</a:t>
            </a:r>
          </a:p>
          <a:p>
            <a:r>
              <a:rPr lang="en-US" dirty="0"/>
              <a:t>-&gt; offset specifies which row will be returned first</a:t>
            </a:r>
          </a:p>
        </p:txBody>
      </p:sp>
    </p:spTree>
    <p:extLst>
      <p:ext uri="{BB962C8B-B14F-4D97-AF65-F5344CB8AC3E}">
        <p14:creationId xmlns:p14="http://schemas.microsoft.com/office/powerpoint/2010/main" val="275980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 name="Slide Number Placeholder 4"/>
          <p:cNvSpPr>
            <a:spLocks noGrp="1"/>
          </p:cNvSpPr>
          <p:nvPr>
            <p:ph type="sldNum" sz="quarter" idx="12"/>
          </p:nvPr>
        </p:nvSpPr>
        <p:spPr/>
        <p:txBody>
          <a:bodyPr/>
          <a:lstStyle/>
          <a:p>
            <a:fld id="{CC37BC69-BF79-4F03-84DD-0F9BD09A05E9}" type="slidenum">
              <a:rPr lang="en-GB" altLang="en-US"/>
              <a:pPr/>
              <a:t>2</a:t>
            </a:fld>
            <a:endParaRPr lang="en-GB" altLang="en-US"/>
          </a:p>
        </p:txBody>
      </p:sp>
      <p:sp>
        <p:nvSpPr>
          <p:cNvPr id="16386" name="Rectangle 2"/>
          <p:cNvSpPr>
            <a:spLocks noGrp="1" noChangeArrowheads="1"/>
          </p:cNvSpPr>
          <p:nvPr>
            <p:ph type="title"/>
          </p:nvPr>
        </p:nvSpPr>
        <p:spPr>
          <a:xfrm>
            <a:off x="2209800" y="228600"/>
            <a:ext cx="7772400" cy="914400"/>
          </a:xfrm>
          <a:ln>
            <a:solidFill>
              <a:schemeClr val="tx1"/>
            </a:solidFill>
            <a:miter lim="800000"/>
            <a:headEnd/>
            <a:tailEnd/>
          </a:ln>
        </p:spPr>
        <p:txBody>
          <a:bodyPr>
            <a:normAutofit/>
          </a:bodyPr>
          <a:lstStyle/>
          <a:p>
            <a:r>
              <a:rPr lang="en-GB" altLang="en-US" dirty="0"/>
              <a:t>Anatomy of a Relational database </a:t>
            </a:r>
          </a:p>
        </p:txBody>
      </p:sp>
      <p:graphicFrame>
        <p:nvGraphicFramePr>
          <p:cNvPr id="16486" name="Group 102"/>
          <p:cNvGraphicFramePr>
            <a:graphicFrameLocks noGrp="1"/>
          </p:cNvGraphicFramePr>
          <p:nvPr/>
        </p:nvGraphicFramePr>
        <p:xfrm>
          <a:off x="2362200" y="1371600"/>
          <a:ext cx="7543800" cy="914400"/>
        </p:xfrm>
        <a:graphic>
          <a:graphicData uri="http://schemas.openxmlformats.org/drawingml/2006/table">
            <a:tbl>
              <a:tblPr/>
              <a:tblGrid>
                <a:gridCol w="2514600">
                  <a:extLst>
                    <a:ext uri="{9D8B030D-6E8A-4147-A177-3AD203B41FA5}">
                      <a16:colId xmlns:a16="http://schemas.microsoft.com/office/drawing/2014/main" val="3859883"/>
                    </a:ext>
                  </a:extLst>
                </a:gridCol>
                <a:gridCol w="2514600">
                  <a:extLst>
                    <a:ext uri="{9D8B030D-6E8A-4147-A177-3AD203B41FA5}">
                      <a16:colId xmlns:a16="http://schemas.microsoft.com/office/drawing/2014/main" val="2095363015"/>
                    </a:ext>
                  </a:extLst>
                </a:gridCol>
                <a:gridCol w="2514600">
                  <a:extLst>
                    <a:ext uri="{9D8B030D-6E8A-4147-A177-3AD203B41FA5}">
                      <a16:colId xmlns:a16="http://schemas.microsoft.com/office/drawing/2014/main" val="1544260087"/>
                    </a:ext>
                  </a:extLst>
                </a:gridCol>
              </a:tblGrid>
              <a:tr h="1809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err="1">
                          <a:ln>
                            <a:noFill/>
                          </a:ln>
                          <a:solidFill>
                            <a:schemeClr val="accent2"/>
                          </a:solidFill>
                          <a:effectLst/>
                          <a:latin typeface="Times New Roman" panose="02020603050405020304" pitchFamily="18" charset="0"/>
                        </a:rPr>
                        <a:t>StudentId</a:t>
                      </a:r>
                      <a:endParaRPr kumimoji="0" lang="en-GB" altLang="en-US" sz="2400" b="0" i="0" u="none" strike="noStrike" cap="none" normalizeH="0" baseline="0" dirty="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chemeClr val="accent2"/>
                          </a:solidFill>
                          <a:effectLst/>
                          <a:latin typeface="Times New Roman" panose="02020603050405020304" pitchFamily="18" charset="0"/>
                        </a:rPr>
                        <a:t>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err="1">
                          <a:ln>
                            <a:noFill/>
                          </a:ln>
                          <a:solidFill>
                            <a:schemeClr val="accent2"/>
                          </a:solidFill>
                          <a:effectLst/>
                          <a:latin typeface="Times New Roman" panose="02020603050405020304" pitchFamily="18" charset="0"/>
                        </a:rPr>
                        <a:t>CourseId</a:t>
                      </a:r>
                      <a:endParaRPr kumimoji="0" lang="en-GB" altLang="en-US" sz="2400" b="0" i="0" u="none" strike="noStrike" cap="none" normalizeH="0" baseline="0" dirty="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38355633"/>
                  </a:ext>
                </a:extLst>
              </a:tr>
              <a:tr h="444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S1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Anne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C1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dash"/>
                      <a:round/>
                      <a:headEnd type="none" w="med" len="med"/>
                      <a:tailEnd type="none" w="med" len="med"/>
                    </a:lnB>
                    <a:lnTlToBr>
                      <a:noFill/>
                    </a:lnTlToBr>
                    <a:lnBlToTr>
                      <a:noFill/>
                    </a:lnBlToTr>
                    <a:noFill/>
                  </a:tcPr>
                </a:tc>
                <a:extLst>
                  <a:ext uri="{0D108BD9-81ED-4DB2-BD59-A6C34878D82A}">
                    <a16:rowId xmlns:a16="http://schemas.microsoft.com/office/drawing/2014/main" val="3775161344"/>
                  </a:ext>
                </a:extLst>
              </a:tr>
            </a:tbl>
          </a:graphicData>
        </a:graphic>
      </p:graphicFrame>
      <p:sp>
        <p:nvSpPr>
          <p:cNvPr id="16460" name="Line 76"/>
          <p:cNvSpPr>
            <a:spLocks noChangeShapeType="1"/>
          </p:cNvSpPr>
          <p:nvPr/>
        </p:nvSpPr>
        <p:spPr bwMode="auto">
          <a:xfrm flipV="1">
            <a:off x="2743200" y="1752600"/>
            <a:ext cx="304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61" name="Text Box 77"/>
          <p:cNvSpPr txBox="1">
            <a:spLocks noChangeArrowheads="1"/>
          </p:cNvSpPr>
          <p:nvPr/>
        </p:nvSpPr>
        <p:spPr bwMode="auto">
          <a:xfrm>
            <a:off x="2270126" y="2757488"/>
            <a:ext cx="17491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i="1"/>
              <a:t>attribute name</a:t>
            </a:r>
          </a:p>
        </p:txBody>
      </p:sp>
      <p:sp>
        <p:nvSpPr>
          <p:cNvPr id="16462" name="Line 78"/>
          <p:cNvSpPr>
            <a:spLocks noChangeShapeType="1"/>
          </p:cNvSpPr>
          <p:nvPr/>
        </p:nvSpPr>
        <p:spPr bwMode="auto">
          <a:xfrm flipH="1" flipV="1">
            <a:off x="3733800" y="2133600"/>
            <a:ext cx="685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63" name="Text Box 79"/>
          <p:cNvSpPr txBox="1">
            <a:spLocks noChangeArrowheads="1"/>
          </p:cNvSpPr>
          <p:nvPr/>
        </p:nvSpPr>
        <p:spPr bwMode="auto">
          <a:xfrm>
            <a:off x="4403725" y="2757488"/>
            <a:ext cx="18180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i="1"/>
              <a:t>attribute values</a:t>
            </a:r>
          </a:p>
        </p:txBody>
      </p:sp>
      <p:sp>
        <p:nvSpPr>
          <p:cNvPr id="16464" name="Line 80"/>
          <p:cNvSpPr>
            <a:spLocks noChangeShapeType="1"/>
          </p:cNvSpPr>
          <p:nvPr/>
        </p:nvSpPr>
        <p:spPr bwMode="auto">
          <a:xfrm flipH="1">
            <a:off x="9906000" y="205740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65" name="Line 81"/>
          <p:cNvSpPr>
            <a:spLocks noChangeShapeType="1"/>
          </p:cNvSpPr>
          <p:nvPr/>
        </p:nvSpPr>
        <p:spPr bwMode="auto">
          <a:xfrm flipH="1">
            <a:off x="9982200" y="2057400"/>
            <a:ext cx="152400" cy="7000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66" name="Text Box 82"/>
          <p:cNvSpPr txBox="1">
            <a:spLocks noChangeArrowheads="1"/>
          </p:cNvSpPr>
          <p:nvPr/>
        </p:nvSpPr>
        <p:spPr bwMode="auto">
          <a:xfrm>
            <a:off x="7924800" y="2819401"/>
            <a:ext cx="2209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000" dirty="0"/>
              <a:t>Records, n</a:t>
            </a:r>
            <a:r>
              <a:rPr lang="en-GB" altLang="en-US" sz="2000" i="1" dirty="0"/>
              <a:t>-tuple</a:t>
            </a:r>
            <a:r>
              <a:rPr lang="en-GB" altLang="en-US" sz="2000" dirty="0"/>
              <a:t>, or </a:t>
            </a:r>
            <a:r>
              <a:rPr lang="en-GB" altLang="en-US" sz="2000" i="1" dirty="0"/>
              <a:t>tuple</a:t>
            </a:r>
            <a:r>
              <a:rPr lang="en-GB" altLang="en-US" sz="2000" dirty="0"/>
              <a:t>.</a:t>
            </a:r>
            <a:br>
              <a:rPr lang="en-GB" altLang="en-US" sz="2000" dirty="0"/>
            </a:br>
            <a:r>
              <a:rPr lang="en-GB" altLang="en-US" sz="2000" dirty="0"/>
              <a:t>The tuples constitute the </a:t>
            </a:r>
            <a:r>
              <a:rPr lang="en-GB" altLang="en-US" sz="2000" i="1" dirty="0"/>
              <a:t>body </a:t>
            </a:r>
            <a:r>
              <a:rPr lang="en-GB" altLang="en-US" sz="2000" dirty="0"/>
              <a:t>of the relation.</a:t>
            </a:r>
            <a:br>
              <a:rPr lang="en-GB" altLang="en-US" sz="2000" dirty="0"/>
            </a:br>
            <a:endParaRPr lang="en-GB" altLang="en-US" sz="2000" dirty="0"/>
          </a:p>
        </p:txBody>
      </p:sp>
      <p:sp>
        <p:nvSpPr>
          <p:cNvPr id="16467" name="Line 83"/>
          <p:cNvSpPr>
            <a:spLocks noChangeShapeType="1"/>
          </p:cNvSpPr>
          <p:nvPr/>
        </p:nvSpPr>
        <p:spPr bwMode="auto">
          <a:xfrm>
            <a:off x="1981200" y="16002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68" name="Line 84"/>
          <p:cNvSpPr>
            <a:spLocks noChangeShapeType="1"/>
          </p:cNvSpPr>
          <p:nvPr/>
        </p:nvSpPr>
        <p:spPr bwMode="auto">
          <a:xfrm>
            <a:off x="1981200" y="1600200"/>
            <a:ext cx="0" cy="241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71" name="Oval 87"/>
          <p:cNvSpPr>
            <a:spLocks noChangeArrowheads="1"/>
          </p:cNvSpPr>
          <p:nvPr/>
        </p:nvSpPr>
        <p:spPr bwMode="auto">
          <a:xfrm>
            <a:off x="7467600" y="2514600"/>
            <a:ext cx="2971800" cy="252888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 name="Group 1"/>
          <p:cNvGrpSpPr/>
          <p:nvPr/>
        </p:nvGrpSpPr>
        <p:grpSpPr>
          <a:xfrm>
            <a:off x="1866901" y="3443288"/>
            <a:ext cx="4724399" cy="2043112"/>
            <a:chOff x="1752601" y="3884612"/>
            <a:chExt cx="4724399" cy="2043112"/>
          </a:xfrm>
        </p:grpSpPr>
        <p:sp>
          <p:nvSpPr>
            <p:cNvPr id="16469" name="Text Box 85"/>
            <p:cNvSpPr txBox="1">
              <a:spLocks noChangeArrowheads="1"/>
            </p:cNvSpPr>
            <p:nvPr/>
          </p:nvSpPr>
          <p:spPr bwMode="auto">
            <a:xfrm>
              <a:off x="2286000" y="4343399"/>
              <a:ext cx="41910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000" i="1" dirty="0"/>
                <a:t>Heading </a:t>
              </a:r>
              <a:r>
                <a:rPr lang="en-GB" altLang="en-US" sz="2000" dirty="0"/>
                <a:t>(a set of attributes)</a:t>
              </a:r>
              <a:br>
                <a:rPr lang="en-GB" altLang="en-US" sz="2000" dirty="0"/>
              </a:br>
              <a:r>
                <a:rPr lang="en-GB" altLang="en-US" sz="2000" dirty="0"/>
                <a:t>The </a:t>
              </a:r>
              <a:r>
                <a:rPr lang="en-GB" altLang="en-US" sz="2000" i="1" dirty="0"/>
                <a:t>degree</a:t>
              </a:r>
              <a:r>
                <a:rPr lang="en-GB" altLang="en-US" sz="2000" dirty="0"/>
                <a:t> of this heading is 3,</a:t>
              </a:r>
            </a:p>
            <a:p>
              <a:r>
                <a:rPr lang="en-GB" altLang="en-US" sz="2000" dirty="0"/>
                <a:t>which is also the degree of the relation.</a:t>
              </a:r>
            </a:p>
          </p:txBody>
        </p:sp>
        <p:sp>
          <p:nvSpPr>
            <p:cNvPr id="16473" name="Oval 89"/>
            <p:cNvSpPr>
              <a:spLocks noChangeArrowheads="1"/>
            </p:cNvSpPr>
            <p:nvPr/>
          </p:nvSpPr>
          <p:spPr bwMode="auto">
            <a:xfrm>
              <a:off x="1752601" y="3884612"/>
              <a:ext cx="4495800" cy="204311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6474" name="Line 90"/>
          <p:cNvSpPr>
            <a:spLocks noChangeShapeType="1"/>
          </p:cNvSpPr>
          <p:nvPr/>
        </p:nvSpPr>
        <p:spPr bwMode="auto">
          <a:xfrm flipV="1">
            <a:off x="5791200" y="2133600"/>
            <a:ext cx="304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75" name="Oval 91"/>
          <p:cNvSpPr>
            <a:spLocks noChangeArrowheads="1"/>
          </p:cNvSpPr>
          <p:nvPr/>
        </p:nvSpPr>
        <p:spPr bwMode="auto">
          <a:xfrm>
            <a:off x="4343400" y="2743200"/>
            <a:ext cx="18288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76" name="Line 92"/>
          <p:cNvSpPr>
            <a:spLocks noChangeShapeType="1"/>
          </p:cNvSpPr>
          <p:nvPr/>
        </p:nvSpPr>
        <p:spPr bwMode="auto">
          <a:xfrm flipV="1">
            <a:off x="6172200" y="2133600"/>
            <a:ext cx="22860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77" name="Oval 93"/>
          <p:cNvSpPr>
            <a:spLocks noChangeArrowheads="1"/>
          </p:cNvSpPr>
          <p:nvPr/>
        </p:nvSpPr>
        <p:spPr bwMode="auto">
          <a:xfrm>
            <a:off x="2209800" y="2743200"/>
            <a:ext cx="18288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Rectangle 2"/>
          <p:cNvSpPr/>
          <p:nvPr/>
        </p:nvSpPr>
        <p:spPr>
          <a:xfrm>
            <a:off x="1891087" y="5729288"/>
            <a:ext cx="8661400" cy="923330"/>
          </a:xfrm>
          <a:prstGeom prst="rect">
            <a:avLst/>
          </a:prstGeom>
        </p:spPr>
        <p:txBody>
          <a:bodyPr wrap="square">
            <a:spAutoFit/>
          </a:bodyPr>
          <a:lstStyle/>
          <a:p>
            <a:r>
              <a:rPr lang="en-US" b="0" i="0" dirty="0">
                <a:solidFill>
                  <a:srgbClr val="222222"/>
                </a:solidFill>
                <a:effectLst/>
                <a:latin typeface="Arial" panose="020B0604020202020204" pitchFamily="34" charset="0"/>
              </a:rPr>
              <a:t>Each row in a table has its own unique key. Rows in a table can be linked to rows in other tables by adding a column for the unique key of the linked row (such columns are known as</a:t>
            </a:r>
            <a:r>
              <a:rPr lang="en-US" dirty="0">
                <a:solidFill>
                  <a:srgbClr val="222222"/>
                </a:solidFill>
                <a:latin typeface="Arial" panose="020B0604020202020204" pitchFamily="34" charset="0"/>
              </a:rPr>
              <a:t> foreign keys)</a:t>
            </a:r>
            <a:r>
              <a:rPr lang="en-US" b="0" i="0" dirty="0">
                <a:solidFill>
                  <a:srgbClr val="222222"/>
                </a:solidFill>
                <a:effectLst/>
                <a:latin typeface="Arial" panose="020B0604020202020204" pitchFamily="34" charset="0"/>
              </a:rPr>
              <a:t>. </a:t>
            </a:r>
            <a:endParaRPr lang="en-US" dirty="0"/>
          </a:p>
        </p:txBody>
      </p:sp>
    </p:spTree>
    <p:extLst>
      <p:ext uri="{BB962C8B-B14F-4D97-AF65-F5344CB8AC3E}">
        <p14:creationId xmlns:p14="http://schemas.microsoft.com/office/powerpoint/2010/main" val="4133069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46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1646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16460"/>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6461"/>
                                        </p:tgtEl>
                                        <p:attrNameLst>
                                          <p:attrName>style.visibility</p:attrName>
                                        </p:attrNameLst>
                                      </p:cBhvr>
                                      <p:to>
                                        <p:strVal val="visible"/>
                                      </p:to>
                                    </p:set>
                                  </p:childTnLst>
                                </p:cTn>
                              </p:par>
                            </p:childTnLst>
                          </p:cTn>
                        </p:par>
                        <p:par>
                          <p:cTn id="17" fill="hold" nodeType="afterGroup">
                            <p:stCondLst>
                              <p:cond delay="1000"/>
                            </p:stCondLst>
                            <p:childTnLst>
                              <p:par>
                                <p:cTn id="18" presetID="1" presetClass="entr" presetSubtype="0" fill="hold" nodeType="afterEffect">
                                  <p:stCondLst>
                                    <p:cond delay="0"/>
                                  </p:stCondLst>
                                  <p:childTnLst>
                                    <p:set>
                                      <p:cBhvr>
                                        <p:cTn id="19" dur="1" fill="hold">
                                          <p:stCondLst>
                                            <p:cond delay="499"/>
                                          </p:stCondLst>
                                        </p:cTn>
                                        <p:tgtEl>
                                          <p:spTgt spid="1647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16462"/>
                                        </p:tgtEl>
                                        <p:attrNameLst>
                                          <p:attrName>style.visibility</p:attrName>
                                        </p:attrNameLst>
                                      </p:cBhvr>
                                      <p:to>
                                        <p:strVal val="visible"/>
                                      </p:to>
                                    </p:se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16463"/>
                                        </p:tgtEl>
                                        <p:attrNameLst>
                                          <p:attrName>style.visibility</p:attrName>
                                        </p:attrNameLst>
                                      </p:cBhvr>
                                      <p:to>
                                        <p:strVal val="visible"/>
                                      </p:to>
                                    </p:set>
                                  </p:childTnLst>
                                </p:cTn>
                              </p:par>
                            </p:childTnLst>
                          </p:cTn>
                        </p:par>
                        <p:par>
                          <p:cTn id="27" fill="hold" nodeType="afterGroup">
                            <p:stCondLst>
                              <p:cond delay="1000"/>
                            </p:stCondLst>
                            <p:childTnLst>
                              <p:par>
                                <p:cTn id="28" presetID="1" presetClass="entr" presetSubtype="0" fill="hold" nodeType="afterEffect">
                                  <p:stCondLst>
                                    <p:cond delay="0"/>
                                  </p:stCondLst>
                                  <p:childTnLst>
                                    <p:set>
                                      <p:cBhvr>
                                        <p:cTn id="29" dur="1" fill="hold">
                                          <p:stCondLst>
                                            <p:cond delay="499"/>
                                          </p:stCondLst>
                                        </p:cTn>
                                        <p:tgtEl>
                                          <p:spTgt spid="16474"/>
                                        </p:tgtEl>
                                        <p:attrNameLst>
                                          <p:attrName>style.visibility</p:attrName>
                                        </p:attrNameLst>
                                      </p:cBhvr>
                                      <p:to>
                                        <p:strVal val="visible"/>
                                      </p:to>
                                    </p:set>
                                  </p:childTnLst>
                                </p:cTn>
                              </p:par>
                            </p:childTnLst>
                          </p:cTn>
                        </p:par>
                        <p:par>
                          <p:cTn id="30" fill="hold" nodeType="afterGroup">
                            <p:stCondLst>
                              <p:cond delay="1500"/>
                            </p:stCondLst>
                            <p:childTnLst>
                              <p:par>
                                <p:cTn id="31" presetID="1" presetClass="entr" presetSubtype="0" fill="hold" nodeType="afterEffect">
                                  <p:stCondLst>
                                    <p:cond delay="0"/>
                                  </p:stCondLst>
                                  <p:childTnLst>
                                    <p:set>
                                      <p:cBhvr>
                                        <p:cTn id="32" dur="1" fill="hold">
                                          <p:stCondLst>
                                            <p:cond delay="499"/>
                                          </p:stCondLst>
                                        </p:cTn>
                                        <p:tgtEl>
                                          <p:spTgt spid="16475"/>
                                        </p:tgtEl>
                                        <p:attrNameLst>
                                          <p:attrName>style.visibility</p:attrName>
                                        </p:attrNameLst>
                                      </p:cBhvr>
                                      <p:to>
                                        <p:strVal val="visible"/>
                                      </p:to>
                                    </p:set>
                                  </p:childTnLst>
                                </p:cTn>
                              </p:par>
                            </p:childTnLst>
                          </p:cTn>
                        </p:par>
                        <p:par>
                          <p:cTn id="33" fill="hold" nodeType="afterGroup">
                            <p:stCondLst>
                              <p:cond delay="2000"/>
                            </p:stCondLst>
                            <p:childTnLst>
                              <p:par>
                                <p:cTn id="34" presetID="1" presetClass="entr" presetSubtype="0" fill="hold" nodeType="afterEffect">
                                  <p:stCondLst>
                                    <p:cond delay="0"/>
                                  </p:stCondLst>
                                  <p:childTnLst>
                                    <p:set>
                                      <p:cBhvr>
                                        <p:cTn id="35" dur="1" fill="hold">
                                          <p:stCondLst>
                                            <p:cond delay="499"/>
                                          </p:stCondLst>
                                        </p:cTn>
                                        <p:tgtEl>
                                          <p:spTgt spid="16476"/>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16464"/>
                                        </p:tgtEl>
                                        <p:attrNameLst>
                                          <p:attrName>style.visibility</p:attrName>
                                        </p:attrNameLst>
                                      </p:cBhvr>
                                      <p:to>
                                        <p:strVal val="visible"/>
                                      </p:to>
                                    </p:set>
                                  </p:childTnLst>
                                </p:cTn>
                              </p:par>
                            </p:childTnLst>
                          </p:cTn>
                        </p:par>
                        <p:par>
                          <p:cTn id="40" fill="hold" nodeType="afterGroup">
                            <p:stCondLst>
                              <p:cond delay="500"/>
                            </p:stCondLst>
                            <p:childTnLst>
                              <p:par>
                                <p:cTn id="41" presetID="1" presetClass="entr" presetSubtype="0" fill="hold" nodeType="afterEffect">
                                  <p:stCondLst>
                                    <p:cond delay="0"/>
                                  </p:stCondLst>
                                  <p:childTnLst>
                                    <p:set>
                                      <p:cBhvr>
                                        <p:cTn id="42" dur="1" fill="hold">
                                          <p:stCondLst>
                                            <p:cond delay="499"/>
                                          </p:stCondLst>
                                        </p:cTn>
                                        <p:tgtEl>
                                          <p:spTgt spid="16465"/>
                                        </p:tgtEl>
                                        <p:attrNameLst>
                                          <p:attrName>style.visibility</p:attrName>
                                        </p:attrNameLst>
                                      </p:cBhvr>
                                      <p:to>
                                        <p:strVal val="visible"/>
                                      </p:to>
                                    </p:set>
                                  </p:childTnLst>
                                </p:cTn>
                              </p:par>
                            </p:childTnLst>
                          </p:cTn>
                        </p:par>
                        <p:par>
                          <p:cTn id="43" fill="hold" nodeType="afterGroup">
                            <p:stCondLst>
                              <p:cond delay="1000"/>
                            </p:stCondLst>
                            <p:childTnLst>
                              <p:par>
                                <p:cTn id="44" presetID="1" presetClass="entr" presetSubtype="0" fill="hold" grpId="0" nodeType="afterEffect">
                                  <p:stCondLst>
                                    <p:cond delay="0"/>
                                  </p:stCondLst>
                                  <p:childTnLst>
                                    <p:set>
                                      <p:cBhvr>
                                        <p:cTn id="45" dur="1" fill="hold">
                                          <p:stCondLst>
                                            <p:cond delay="499"/>
                                          </p:stCondLst>
                                        </p:cTn>
                                        <p:tgtEl>
                                          <p:spTgt spid="16466"/>
                                        </p:tgtEl>
                                        <p:attrNameLst>
                                          <p:attrName>style.visibility</p:attrName>
                                        </p:attrNameLst>
                                      </p:cBhvr>
                                      <p:to>
                                        <p:strVal val="visible"/>
                                      </p:to>
                                    </p:set>
                                  </p:childTnLst>
                                </p:cTn>
                              </p:par>
                            </p:childTnLst>
                          </p:cTn>
                        </p:par>
                        <p:par>
                          <p:cTn id="46" fill="hold" nodeType="afterGroup">
                            <p:stCondLst>
                              <p:cond delay="1500"/>
                            </p:stCondLst>
                            <p:childTnLst>
                              <p:par>
                                <p:cTn id="47" presetID="1" presetClass="entr" presetSubtype="0" fill="hold" nodeType="afterEffect">
                                  <p:stCondLst>
                                    <p:cond delay="0"/>
                                  </p:stCondLst>
                                  <p:childTnLst>
                                    <p:set>
                                      <p:cBhvr>
                                        <p:cTn id="48" dur="1" fill="hold">
                                          <p:stCondLst>
                                            <p:cond delay="499"/>
                                          </p:stCondLst>
                                        </p:cTn>
                                        <p:tgtEl>
                                          <p:spTgt spid="16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61" grpId="0" autoUpdateAnimBg="0"/>
      <p:bldP spid="16463" grpId="0" autoUpdateAnimBg="0"/>
      <p:bldP spid="1646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553333"/>
            <a:ext cx="10515600" cy="949149"/>
          </a:xfrm>
          <a:prstGeom prst="rect">
            <a:avLst/>
          </a:prstGeom>
        </p:spPr>
        <p:txBody>
          <a:bodyPr vert="horz" wrap="square" lIns="0" tIns="269410" rIns="0" bIns="0" rtlCol="0" anchor="ctr">
            <a:spAutoFit/>
          </a:bodyPr>
          <a:lstStyle/>
          <a:p>
            <a:pPr marL="1232535">
              <a:lnSpc>
                <a:spcPct val="100000"/>
              </a:lnSpc>
            </a:pPr>
            <a:r>
              <a:rPr dirty="0"/>
              <a:t>Update</a:t>
            </a:r>
            <a:r>
              <a:rPr spc="-30" dirty="0"/>
              <a:t> </a:t>
            </a:r>
            <a:r>
              <a:rPr dirty="0"/>
              <a:t>/ Delete</a:t>
            </a:r>
          </a:p>
        </p:txBody>
      </p:sp>
      <p:sp>
        <p:nvSpPr>
          <p:cNvPr id="3" name="object 3"/>
          <p:cNvSpPr txBox="1"/>
          <p:nvPr/>
        </p:nvSpPr>
        <p:spPr>
          <a:xfrm>
            <a:off x="2059940" y="1689075"/>
            <a:ext cx="9878060" cy="838691"/>
          </a:xfrm>
          <a:prstGeom prst="rect">
            <a:avLst/>
          </a:prstGeom>
        </p:spPr>
        <p:txBody>
          <a:bodyPr vert="horz" wrap="square" lIns="0" tIns="0" rIns="0" bIns="0" rtlCol="0">
            <a:spAutoFit/>
          </a:bodyPr>
          <a:lstStyle/>
          <a:p>
            <a:pPr marL="355600" indent="-342900">
              <a:buFont typeface="Arial"/>
              <a:buChar char="•"/>
              <a:tabLst>
                <a:tab pos="355600" algn="l"/>
              </a:tabLst>
            </a:pPr>
            <a:r>
              <a:rPr sz="3200" dirty="0">
                <a:latin typeface="Comic Sans MS"/>
                <a:cs typeface="Comic Sans MS"/>
              </a:rPr>
              <a:t>Up</a:t>
            </a:r>
            <a:r>
              <a:rPr sz="3200" spc="5" dirty="0">
                <a:latin typeface="Comic Sans MS"/>
                <a:cs typeface="Comic Sans MS"/>
              </a:rPr>
              <a:t>d</a:t>
            </a:r>
            <a:r>
              <a:rPr sz="3200" dirty="0">
                <a:latin typeface="Comic Sans MS"/>
                <a:cs typeface="Comic Sans MS"/>
              </a:rPr>
              <a:t>ate:</a:t>
            </a:r>
          </a:p>
          <a:p>
            <a:pPr marL="560070" marR="5080" indent="-548005">
              <a:lnSpc>
                <a:spcPts val="2590"/>
              </a:lnSpc>
              <a:spcBef>
                <a:spcPts val="110"/>
              </a:spcBef>
            </a:pPr>
            <a:r>
              <a:rPr spc="-5" dirty="0">
                <a:latin typeface="Courier New"/>
                <a:cs typeface="Courier New"/>
              </a:rPr>
              <a:t>UP</a:t>
            </a:r>
            <a:r>
              <a:rPr spc="-15" dirty="0">
                <a:latin typeface="Courier New"/>
                <a:cs typeface="Courier New"/>
              </a:rPr>
              <a:t>D</a:t>
            </a:r>
            <a:r>
              <a:rPr spc="-5" dirty="0">
                <a:latin typeface="Courier New"/>
                <a:cs typeface="Courier New"/>
              </a:rPr>
              <a:t>A</a:t>
            </a:r>
            <a:r>
              <a:rPr spc="-15" dirty="0">
                <a:latin typeface="Courier New"/>
                <a:cs typeface="Courier New"/>
              </a:rPr>
              <a:t>T</a:t>
            </a:r>
            <a:r>
              <a:rPr dirty="0">
                <a:latin typeface="Courier New"/>
                <a:cs typeface="Courier New"/>
              </a:rPr>
              <a:t>E</a:t>
            </a:r>
            <a:r>
              <a:rPr spc="-5" dirty="0">
                <a:latin typeface="Courier New"/>
                <a:cs typeface="Courier New"/>
              </a:rPr>
              <a:t> </a:t>
            </a:r>
            <a:r>
              <a:rPr spc="-15" dirty="0">
                <a:latin typeface="Courier New"/>
                <a:cs typeface="Courier New"/>
              </a:rPr>
              <a:t>s</a:t>
            </a:r>
            <a:r>
              <a:rPr spc="-5" dirty="0">
                <a:latin typeface="Courier New"/>
                <a:cs typeface="Courier New"/>
              </a:rPr>
              <a:t>t</a:t>
            </a:r>
            <a:r>
              <a:rPr spc="-15" dirty="0">
                <a:latin typeface="Courier New"/>
                <a:cs typeface="Courier New"/>
              </a:rPr>
              <a:t>ud</a:t>
            </a:r>
            <a:r>
              <a:rPr spc="-5" dirty="0">
                <a:latin typeface="Courier New"/>
                <a:cs typeface="Courier New"/>
              </a:rPr>
              <a:t>en</a:t>
            </a:r>
            <a:r>
              <a:rPr spc="-15" dirty="0">
                <a:latin typeface="Courier New"/>
                <a:cs typeface="Courier New"/>
              </a:rPr>
              <a:t>t</a:t>
            </a:r>
            <a:r>
              <a:rPr dirty="0">
                <a:latin typeface="Courier New"/>
                <a:cs typeface="Courier New"/>
              </a:rPr>
              <a:t>s </a:t>
            </a:r>
            <a:r>
              <a:rPr spc="-15" dirty="0">
                <a:latin typeface="Courier New"/>
                <a:cs typeface="Courier New"/>
              </a:rPr>
              <a:t>S</a:t>
            </a:r>
            <a:r>
              <a:rPr spc="-5" dirty="0">
                <a:latin typeface="Courier New"/>
                <a:cs typeface="Courier New"/>
              </a:rPr>
              <a:t>E</a:t>
            </a:r>
            <a:r>
              <a:rPr dirty="0">
                <a:latin typeface="Courier New"/>
                <a:cs typeface="Courier New"/>
              </a:rPr>
              <a:t>T</a:t>
            </a:r>
            <a:r>
              <a:rPr spc="-15" dirty="0">
                <a:latin typeface="Courier New"/>
                <a:cs typeface="Courier New"/>
              </a:rPr>
              <a:t> </a:t>
            </a:r>
            <a:r>
              <a:rPr spc="-5" dirty="0">
                <a:latin typeface="Courier New"/>
                <a:cs typeface="Courier New"/>
              </a:rPr>
              <a:t>g</a:t>
            </a:r>
            <a:r>
              <a:rPr spc="-15" dirty="0">
                <a:latin typeface="Courier New"/>
                <a:cs typeface="Courier New"/>
              </a:rPr>
              <a:t>p</a:t>
            </a:r>
            <a:r>
              <a:rPr dirty="0">
                <a:latin typeface="Courier New"/>
                <a:cs typeface="Courier New"/>
              </a:rPr>
              <a:t>a</a:t>
            </a:r>
            <a:r>
              <a:rPr spc="-15" dirty="0">
                <a:latin typeface="Courier New"/>
                <a:cs typeface="Courier New"/>
              </a:rPr>
              <a:t> </a:t>
            </a:r>
            <a:r>
              <a:rPr dirty="0">
                <a:latin typeface="Courier New"/>
                <a:cs typeface="Courier New"/>
              </a:rPr>
              <a:t>=</a:t>
            </a:r>
            <a:r>
              <a:rPr spc="-15" dirty="0">
                <a:latin typeface="Courier New"/>
                <a:cs typeface="Courier New"/>
              </a:rPr>
              <a:t> </a:t>
            </a:r>
            <a:r>
              <a:rPr spc="-5" dirty="0">
                <a:latin typeface="Courier New"/>
                <a:cs typeface="Courier New"/>
              </a:rPr>
              <a:t>2</a:t>
            </a:r>
            <a:r>
              <a:rPr spc="-15" dirty="0">
                <a:latin typeface="Courier New"/>
                <a:cs typeface="Courier New"/>
              </a:rPr>
              <a:t>.</a:t>
            </a:r>
            <a:r>
              <a:rPr spc="-5" dirty="0">
                <a:latin typeface="Courier New"/>
                <a:cs typeface="Courier New"/>
              </a:rPr>
              <a:t>6,</a:t>
            </a:r>
            <a:r>
              <a:rPr lang="en-US" spc="-5" dirty="0">
                <a:latin typeface="Courier New"/>
                <a:cs typeface="Courier New"/>
              </a:rPr>
              <a:t> g</a:t>
            </a:r>
            <a:r>
              <a:rPr lang="en-US" spc="-15" dirty="0">
                <a:latin typeface="Courier New"/>
                <a:cs typeface="Courier New"/>
              </a:rPr>
              <a:t>ra</a:t>
            </a:r>
            <a:r>
              <a:rPr lang="en-US" dirty="0">
                <a:latin typeface="Courier New"/>
                <a:cs typeface="Courier New"/>
              </a:rPr>
              <a:t>d</a:t>
            </a:r>
            <a:r>
              <a:rPr lang="en-US" spc="-5" dirty="0">
                <a:latin typeface="Courier New"/>
                <a:cs typeface="Courier New"/>
              </a:rPr>
              <a:t> </a:t>
            </a:r>
            <a:r>
              <a:rPr lang="en-US" dirty="0">
                <a:latin typeface="Courier New"/>
                <a:cs typeface="Courier New"/>
              </a:rPr>
              <a:t>=</a:t>
            </a:r>
            <a:r>
              <a:rPr lang="en-US" spc="-15" dirty="0">
                <a:latin typeface="Courier New"/>
                <a:cs typeface="Courier New"/>
              </a:rPr>
              <a:t> 2</a:t>
            </a:r>
            <a:r>
              <a:rPr lang="en-US" spc="-5" dirty="0">
                <a:latin typeface="Courier New"/>
                <a:cs typeface="Courier New"/>
              </a:rPr>
              <a:t>013</a:t>
            </a:r>
            <a:r>
              <a:rPr lang="en-US" dirty="0">
                <a:latin typeface="Courier New"/>
                <a:cs typeface="Courier New"/>
              </a:rPr>
              <a:t> </a:t>
            </a:r>
            <a:r>
              <a:rPr spc="-15" dirty="0">
                <a:latin typeface="Courier New"/>
                <a:cs typeface="Courier New"/>
              </a:rPr>
              <a:t>W</a:t>
            </a:r>
            <a:r>
              <a:rPr spc="-5" dirty="0">
                <a:latin typeface="Courier New"/>
                <a:cs typeface="Courier New"/>
              </a:rPr>
              <a:t>HE</a:t>
            </a:r>
            <a:r>
              <a:rPr spc="-15" dirty="0">
                <a:latin typeface="Courier New"/>
                <a:cs typeface="Courier New"/>
              </a:rPr>
              <a:t>R</a:t>
            </a:r>
            <a:r>
              <a:rPr dirty="0">
                <a:latin typeface="Courier New"/>
                <a:cs typeface="Courier New"/>
              </a:rPr>
              <a:t>E</a:t>
            </a:r>
            <a:r>
              <a:rPr spc="-15" dirty="0">
                <a:latin typeface="Courier New"/>
                <a:cs typeface="Courier New"/>
              </a:rPr>
              <a:t> i</a:t>
            </a:r>
            <a:r>
              <a:rPr dirty="0">
                <a:latin typeface="Courier New"/>
                <a:cs typeface="Courier New"/>
              </a:rPr>
              <a:t>d</a:t>
            </a:r>
            <a:r>
              <a:rPr spc="-5" dirty="0">
                <a:latin typeface="Courier New"/>
                <a:cs typeface="Courier New"/>
              </a:rPr>
              <a:t> </a:t>
            </a:r>
            <a:r>
              <a:rPr dirty="0">
                <a:latin typeface="Courier New"/>
                <a:cs typeface="Courier New"/>
              </a:rPr>
              <a:t>=</a:t>
            </a:r>
            <a:r>
              <a:rPr spc="-15" dirty="0">
                <a:latin typeface="Courier New"/>
                <a:cs typeface="Courier New"/>
              </a:rPr>
              <a:t> 2</a:t>
            </a:r>
            <a:r>
              <a:rPr dirty="0">
                <a:latin typeface="Courier New"/>
                <a:cs typeface="Courier New"/>
              </a:rPr>
              <a:t>;</a:t>
            </a:r>
          </a:p>
        </p:txBody>
      </p:sp>
      <p:sp>
        <p:nvSpPr>
          <p:cNvPr id="5" name="object 5"/>
          <p:cNvSpPr txBox="1"/>
          <p:nvPr/>
        </p:nvSpPr>
        <p:spPr>
          <a:xfrm>
            <a:off x="2059940" y="3591909"/>
            <a:ext cx="7769860" cy="838691"/>
          </a:xfrm>
          <a:prstGeom prst="rect">
            <a:avLst/>
          </a:prstGeom>
        </p:spPr>
        <p:txBody>
          <a:bodyPr vert="horz" wrap="square" lIns="0" tIns="0" rIns="0" bIns="0" rtlCol="0">
            <a:spAutoFit/>
          </a:bodyPr>
          <a:lstStyle/>
          <a:p>
            <a:pPr marL="355600" indent="-342900">
              <a:buFont typeface="Arial"/>
              <a:buChar char="•"/>
              <a:tabLst>
                <a:tab pos="355600" algn="l"/>
              </a:tabLst>
            </a:pPr>
            <a:r>
              <a:rPr sz="3200" dirty="0">
                <a:latin typeface="Comic Sans MS"/>
                <a:cs typeface="Comic Sans MS"/>
              </a:rPr>
              <a:t>Delete:</a:t>
            </a:r>
          </a:p>
          <a:p>
            <a:pPr marL="560070" marR="5080" indent="-548005">
              <a:lnSpc>
                <a:spcPts val="2590"/>
              </a:lnSpc>
              <a:spcBef>
                <a:spcPts val="105"/>
              </a:spcBef>
            </a:pPr>
            <a:r>
              <a:rPr spc="-5" dirty="0">
                <a:latin typeface="Courier New"/>
                <a:cs typeface="Courier New"/>
              </a:rPr>
              <a:t>DE</a:t>
            </a:r>
            <a:r>
              <a:rPr spc="-15" dirty="0">
                <a:latin typeface="Courier New"/>
                <a:cs typeface="Courier New"/>
              </a:rPr>
              <a:t>L</a:t>
            </a:r>
            <a:r>
              <a:rPr spc="-5" dirty="0">
                <a:latin typeface="Courier New"/>
                <a:cs typeface="Courier New"/>
              </a:rPr>
              <a:t>E</a:t>
            </a:r>
            <a:r>
              <a:rPr spc="-15" dirty="0">
                <a:latin typeface="Courier New"/>
                <a:cs typeface="Courier New"/>
              </a:rPr>
              <a:t>T</a:t>
            </a:r>
            <a:r>
              <a:rPr dirty="0">
                <a:latin typeface="Courier New"/>
                <a:cs typeface="Courier New"/>
              </a:rPr>
              <a:t>E</a:t>
            </a:r>
            <a:r>
              <a:rPr spc="-5" dirty="0">
                <a:latin typeface="Courier New"/>
                <a:cs typeface="Courier New"/>
              </a:rPr>
              <a:t> </a:t>
            </a:r>
            <a:r>
              <a:rPr spc="-15" dirty="0">
                <a:latin typeface="Courier New"/>
                <a:cs typeface="Courier New"/>
              </a:rPr>
              <a:t>F</a:t>
            </a:r>
            <a:r>
              <a:rPr spc="-5" dirty="0">
                <a:latin typeface="Courier New"/>
                <a:cs typeface="Courier New"/>
              </a:rPr>
              <a:t>R</a:t>
            </a:r>
            <a:r>
              <a:rPr spc="-15" dirty="0">
                <a:latin typeface="Courier New"/>
                <a:cs typeface="Courier New"/>
              </a:rPr>
              <a:t>O</a:t>
            </a:r>
            <a:r>
              <a:rPr dirty="0">
                <a:latin typeface="Courier New"/>
                <a:cs typeface="Courier New"/>
              </a:rPr>
              <a:t>M</a:t>
            </a:r>
            <a:r>
              <a:rPr spc="-15" dirty="0">
                <a:latin typeface="Courier New"/>
                <a:cs typeface="Courier New"/>
              </a:rPr>
              <a:t> </a:t>
            </a:r>
            <a:r>
              <a:rPr spc="-5" dirty="0">
                <a:latin typeface="Courier New"/>
                <a:cs typeface="Courier New"/>
              </a:rPr>
              <a:t>s</a:t>
            </a:r>
            <a:r>
              <a:rPr spc="-15" dirty="0">
                <a:latin typeface="Courier New"/>
                <a:cs typeface="Courier New"/>
              </a:rPr>
              <a:t>t</a:t>
            </a:r>
            <a:r>
              <a:rPr spc="-5" dirty="0">
                <a:latin typeface="Courier New"/>
                <a:cs typeface="Courier New"/>
              </a:rPr>
              <a:t>u</a:t>
            </a:r>
            <a:r>
              <a:rPr spc="-15" dirty="0">
                <a:latin typeface="Courier New"/>
                <a:cs typeface="Courier New"/>
              </a:rPr>
              <a:t>d</a:t>
            </a:r>
            <a:r>
              <a:rPr spc="-5" dirty="0">
                <a:latin typeface="Courier New"/>
                <a:cs typeface="Courier New"/>
              </a:rPr>
              <a:t>en</a:t>
            </a:r>
            <a:r>
              <a:rPr spc="-15" dirty="0">
                <a:latin typeface="Courier New"/>
                <a:cs typeface="Courier New"/>
              </a:rPr>
              <a:t>t</a:t>
            </a:r>
            <a:r>
              <a:rPr dirty="0">
                <a:latin typeface="Courier New"/>
                <a:cs typeface="Courier New"/>
              </a:rPr>
              <a:t>s </a:t>
            </a:r>
            <a:r>
              <a:rPr spc="-15" dirty="0">
                <a:latin typeface="Courier New"/>
                <a:cs typeface="Courier New"/>
              </a:rPr>
              <a:t>W</a:t>
            </a:r>
            <a:r>
              <a:rPr spc="-5" dirty="0">
                <a:latin typeface="Courier New"/>
                <a:cs typeface="Courier New"/>
              </a:rPr>
              <a:t>HE</a:t>
            </a:r>
            <a:r>
              <a:rPr spc="-15" dirty="0">
                <a:latin typeface="Courier New"/>
                <a:cs typeface="Courier New"/>
              </a:rPr>
              <a:t>R</a:t>
            </a:r>
            <a:r>
              <a:rPr dirty="0">
                <a:latin typeface="Courier New"/>
                <a:cs typeface="Courier New"/>
              </a:rPr>
              <a:t>E</a:t>
            </a:r>
            <a:r>
              <a:rPr spc="-15" dirty="0">
                <a:latin typeface="Courier New"/>
                <a:cs typeface="Courier New"/>
              </a:rPr>
              <a:t> i</a:t>
            </a:r>
            <a:r>
              <a:rPr dirty="0">
                <a:latin typeface="Courier New"/>
                <a:cs typeface="Courier New"/>
              </a:rPr>
              <a:t>d</a:t>
            </a:r>
            <a:r>
              <a:rPr spc="-5" dirty="0">
                <a:latin typeface="Courier New"/>
                <a:cs typeface="Courier New"/>
              </a:rPr>
              <a:t> </a:t>
            </a:r>
            <a:r>
              <a:rPr dirty="0">
                <a:latin typeface="Courier New"/>
                <a:cs typeface="Courier New"/>
              </a:rPr>
              <a:t>=</a:t>
            </a:r>
            <a:r>
              <a:rPr spc="-15" dirty="0">
                <a:latin typeface="Courier New"/>
                <a:cs typeface="Courier New"/>
              </a:rPr>
              <a:t> 2</a:t>
            </a:r>
            <a:r>
              <a:rPr dirty="0">
                <a:latin typeface="Courier New"/>
                <a:cs typeface="Courier New"/>
              </a:rPr>
              <a:t>;</a:t>
            </a:r>
          </a:p>
        </p:txBody>
      </p:sp>
    </p:spTree>
    <p:extLst>
      <p:ext uri="{BB962C8B-B14F-4D97-AF65-F5344CB8AC3E}">
        <p14:creationId xmlns:p14="http://schemas.microsoft.com/office/powerpoint/2010/main" val="3104835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6496" y="364275"/>
            <a:ext cx="7319838" cy="961973"/>
          </a:xfrm>
          <a:prstGeom prst="rect">
            <a:avLst/>
          </a:prstGeom>
        </p:spPr>
        <p:txBody>
          <a:bodyPr vert="horz" wrap="square" lIns="0" tIns="282110" rIns="0" bIns="0" rtlCol="0" anchor="ctr">
            <a:spAutoFit/>
          </a:bodyPr>
          <a:lstStyle/>
          <a:p>
            <a:pPr marL="2665095">
              <a:lnSpc>
                <a:spcPct val="100000"/>
              </a:lnSpc>
            </a:pPr>
            <a:r>
              <a:rPr spc="-5" dirty="0"/>
              <a:t>Joins</a:t>
            </a:r>
            <a:r>
              <a:rPr lang="en-US" spc="-5" dirty="0"/>
              <a:t> (joint query)</a:t>
            </a:r>
            <a:endParaRPr spc="-5" dirty="0"/>
          </a:p>
        </p:txBody>
      </p:sp>
      <p:sp>
        <p:nvSpPr>
          <p:cNvPr id="3" name="object 3"/>
          <p:cNvSpPr txBox="1"/>
          <p:nvPr/>
        </p:nvSpPr>
        <p:spPr>
          <a:xfrm>
            <a:off x="556591" y="1652912"/>
            <a:ext cx="10614992" cy="3990836"/>
          </a:xfrm>
          <a:prstGeom prst="rect">
            <a:avLst/>
          </a:prstGeom>
        </p:spPr>
        <p:txBody>
          <a:bodyPr vert="horz" wrap="square" lIns="0" tIns="0" rIns="0" bIns="0" rtlCol="0">
            <a:spAutoFit/>
          </a:bodyPr>
          <a:lstStyle/>
          <a:p>
            <a:pPr marL="355600" marR="5080" indent="-342900">
              <a:lnSpc>
                <a:spcPct val="90000"/>
              </a:lnSpc>
              <a:buFont typeface="Arial"/>
              <a:buChar char="•"/>
              <a:tabLst>
                <a:tab pos="355600" algn="l"/>
              </a:tabLst>
            </a:pPr>
            <a:r>
              <a:rPr sz="3000" spc="-5" dirty="0">
                <a:latin typeface="Comic Sans MS"/>
                <a:cs typeface="Comic Sans MS"/>
              </a:rPr>
              <a:t>Join</a:t>
            </a:r>
            <a:r>
              <a:rPr sz="3000" dirty="0">
                <a:latin typeface="Comic Sans MS"/>
                <a:cs typeface="Comic Sans MS"/>
              </a:rPr>
              <a:t>:</a:t>
            </a:r>
            <a:r>
              <a:rPr sz="3000" spc="10" dirty="0">
                <a:latin typeface="Comic Sans MS"/>
                <a:cs typeface="Comic Sans MS"/>
              </a:rPr>
              <a:t> </a:t>
            </a:r>
            <a:r>
              <a:rPr sz="3000" spc="-20" dirty="0">
                <a:latin typeface="Comic Sans MS"/>
                <a:cs typeface="Comic Sans MS"/>
              </a:rPr>
              <a:t>a</a:t>
            </a:r>
            <a:r>
              <a:rPr sz="3000" dirty="0">
                <a:latin typeface="Comic Sans MS"/>
                <a:cs typeface="Comic Sans MS"/>
              </a:rPr>
              <a:t> q</a:t>
            </a:r>
            <a:r>
              <a:rPr sz="3000" spc="5" dirty="0">
                <a:latin typeface="Comic Sans MS"/>
                <a:cs typeface="Comic Sans MS"/>
              </a:rPr>
              <a:t>u</a:t>
            </a:r>
            <a:r>
              <a:rPr sz="3000" spc="-20" dirty="0">
                <a:latin typeface="Comic Sans MS"/>
                <a:cs typeface="Comic Sans MS"/>
              </a:rPr>
              <a:t>ery</a:t>
            </a:r>
            <a:r>
              <a:rPr sz="3000" spc="-5" dirty="0">
                <a:latin typeface="Comic Sans MS"/>
                <a:cs typeface="Comic Sans MS"/>
              </a:rPr>
              <a:t> </a:t>
            </a:r>
            <a:r>
              <a:rPr sz="3000" spc="5" dirty="0">
                <a:latin typeface="Comic Sans MS"/>
                <a:cs typeface="Comic Sans MS"/>
              </a:rPr>
              <a:t>t</a:t>
            </a:r>
            <a:r>
              <a:rPr sz="3000" spc="-20" dirty="0">
                <a:latin typeface="Comic Sans MS"/>
                <a:cs typeface="Comic Sans MS"/>
              </a:rPr>
              <a:t>hat</a:t>
            </a:r>
            <a:r>
              <a:rPr sz="3000" spc="-5" dirty="0">
                <a:latin typeface="Comic Sans MS"/>
                <a:cs typeface="Comic Sans MS"/>
              </a:rPr>
              <a:t> </a:t>
            </a:r>
            <a:r>
              <a:rPr sz="3000" spc="-25" dirty="0">
                <a:latin typeface="Comic Sans MS"/>
                <a:cs typeface="Comic Sans MS"/>
              </a:rPr>
              <a:t>m</a:t>
            </a:r>
            <a:r>
              <a:rPr sz="3000" spc="-15" dirty="0">
                <a:latin typeface="Comic Sans MS"/>
                <a:cs typeface="Comic Sans MS"/>
              </a:rPr>
              <a:t>e</a:t>
            </a:r>
            <a:r>
              <a:rPr sz="3000" spc="-5" dirty="0">
                <a:latin typeface="Comic Sans MS"/>
                <a:cs typeface="Comic Sans MS"/>
              </a:rPr>
              <a:t>rg</a:t>
            </a:r>
            <a:r>
              <a:rPr sz="3000" spc="5" dirty="0">
                <a:latin typeface="Comic Sans MS"/>
                <a:cs typeface="Comic Sans MS"/>
              </a:rPr>
              <a:t>e</a:t>
            </a:r>
            <a:r>
              <a:rPr sz="3000" spc="-15" dirty="0">
                <a:latin typeface="Comic Sans MS"/>
                <a:cs typeface="Comic Sans MS"/>
              </a:rPr>
              <a:t>s </a:t>
            </a:r>
            <a:r>
              <a:rPr sz="3000" spc="-25" dirty="0">
                <a:latin typeface="Comic Sans MS"/>
                <a:cs typeface="Comic Sans MS"/>
              </a:rPr>
              <a:t>th</a:t>
            </a:r>
            <a:r>
              <a:rPr sz="3000" spc="-20" dirty="0">
                <a:latin typeface="Comic Sans MS"/>
                <a:cs typeface="Comic Sans MS"/>
              </a:rPr>
              <a:t>e</a:t>
            </a:r>
            <a:r>
              <a:rPr sz="3000" dirty="0">
                <a:latin typeface="Comic Sans MS"/>
                <a:cs typeface="Comic Sans MS"/>
              </a:rPr>
              <a:t> con</a:t>
            </a:r>
            <a:r>
              <a:rPr sz="3000" spc="5" dirty="0">
                <a:latin typeface="Comic Sans MS"/>
                <a:cs typeface="Comic Sans MS"/>
              </a:rPr>
              <a:t>t</a:t>
            </a:r>
            <a:r>
              <a:rPr sz="3000" dirty="0">
                <a:latin typeface="Comic Sans MS"/>
                <a:cs typeface="Comic Sans MS"/>
              </a:rPr>
              <a:t>en</a:t>
            </a:r>
            <a:r>
              <a:rPr sz="3000" spc="5" dirty="0">
                <a:latin typeface="Comic Sans MS"/>
                <a:cs typeface="Comic Sans MS"/>
              </a:rPr>
              <a:t>t</a:t>
            </a:r>
            <a:r>
              <a:rPr sz="3000" spc="-15" dirty="0">
                <a:latin typeface="Comic Sans MS"/>
                <a:cs typeface="Comic Sans MS"/>
              </a:rPr>
              <a:t>s</a:t>
            </a:r>
            <a:r>
              <a:rPr sz="3000" dirty="0">
                <a:latin typeface="Comic Sans MS"/>
                <a:cs typeface="Comic Sans MS"/>
              </a:rPr>
              <a:t> of 2</a:t>
            </a:r>
            <a:r>
              <a:rPr sz="3000" spc="-5" dirty="0">
                <a:latin typeface="Comic Sans MS"/>
                <a:cs typeface="Comic Sans MS"/>
              </a:rPr>
              <a:t> </a:t>
            </a:r>
            <a:r>
              <a:rPr sz="3000" dirty="0">
                <a:latin typeface="Comic Sans MS"/>
                <a:cs typeface="Comic Sans MS"/>
              </a:rPr>
              <a:t>or</a:t>
            </a:r>
            <a:r>
              <a:rPr sz="3000" spc="-5" dirty="0">
                <a:latin typeface="Comic Sans MS"/>
                <a:cs typeface="Comic Sans MS"/>
              </a:rPr>
              <a:t> </a:t>
            </a:r>
            <a:r>
              <a:rPr sz="3000" dirty="0">
                <a:latin typeface="Comic Sans MS"/>
                <a:cs typeface="Comic Sans MS"/>
              </a:rPr>
              <a:t>more</a:t>
            </a:r>
            <a:r>
              <a:rPr sz="3000" spc="-5" dirty="0">
                <a:latin typeface="Comic Sans MS"/>
                <a:cs typeface="Comic Sans MS"/>
              </a:rPr>
              <a:t> </a:t>
            </a:r>
            <a:r>
              <a:rPr sz="3000" spc="-20" dirty="0">
                <a:latin typeface="Comic Sans MS"/>
                <a:cs typeface="Comic Sans MS"/>
              </a:rPr>
              <a:t>tables</a:t>
            </a:r>
            <a:r>
              <a:rPr sz="3000" spc="-10" dirty="0">
                <a:latin typeface="Comic Sans MS"/>
                <a:cs typeface="Comic Sans MS"/>
              </a:rPr>
              <a:t>,</a:t>
            </a:r>
            <a:r>
              <a:rPr sz="3000" spc="5" dirty="0">
                <a:latin typeface="Comic Sans MS"/>
                <a:cs typeface="Comic Sans MS"/>
              </a:rPr>
              <a:t> </a:t>
            </a:r>
            <a:r>
              <a:rPr sz="3000" spc="-5" dirty="0">
                <a:latin typeface="Comic Sans MS"/>
                <a:cs typeface="Comic Sans MS"/>
              </a:rPr>
              <a:t>re</a:t>
            </a:r>
            <a:r>
              <a:rPr sz="3000" spc="10" dirty="0">
                <a:latin typeface="Comic Sans MS"/>
                <a:cs typeface="Comic Sans MS"/>
              </a:rPr>
              <a:t>t</a:t>
            </a:r>
            <a:r>
              <a:rPr sz="3000" spc="-5" dirty="0">
                <a:latin typeface="Comic Sans MS"/>
                <a:cs typeface="Comic Sans MS"/>
              </a:rPr>
              <a:t>rie</a:t>
            </a:r>
            <a:r>
              <a:rPr sz="3000" spc="10" dirty="0">
                <a:latin typeface="Comic Sans MS"/>
                <a:cs typeface="Comic Sans MS"/>
              </a:rPr>
              <a:t>v</a:t>
            </a:r>
            <a:r>
              <a:rPr sz="3000" spc="-20" dirty="0">
                <a:latin typeface="Comic Sans MS"/>
                <a:cs typeface="Comic Sans MS"/>
              </a:rPr>
              <a:t>es</a:t>
            </a:r>
            <a:r>
              <a:rPr sz="3000" spc="-25" dirty="0">
                <a:latin typeface="Comic Sans MS"/>
                <a:cs typeface="Comic Sans MS"/>
              </a:rPr>
              <a:t> </a:t>
            </a:r>
            <a:r>
              <a:rPr sz="3000" spc="-5" dirty="0">
                <a:latin typeface="Comic Sans MS"/>
                <a:cs typeface="Comic Sans MS"/>
              </a:rPr>
              <a:t>informa</a:t>
            </a:r>
            <a:r>
              <a:rPr sz="3000" spc="10" dirty="0">
                <a:latin typeface="Comic Sans MS"/>
                <a:cs typeface="Comic Sans MS"/>
              </a:rPr>
              <a:t>t</a:t>
            </a:r>
            <a:r>
              <a:rPr sz="3000" spc="-5" dirty="0">
                <a:latin typeface="Comic Sans MS"/>
                <a:cs typeface="Comic Sans MS"/>
              </a:rPr>
              <a:t>ion fro</a:t>
            </a:r>
            <a:r>
              <a:rPr sz="3000" dirty="0">
                <a:latin typeface="Comic Sans MS"/>
                <a:cs typeface="Comic Sans MS"/>
              </a:rPr>
              <a:t>m </a:t>
            </a:r>
            <a:r>
              <a:rPr sz="3000" spc="-25" dirty="0">
                <a:latin typeface="Comic Sans MS"/>
                <a:cs typeface="Comic Sans MS"/>
              </a:rPr>
              <a:t>th</a:t>
            </a:r>
            <a:r>
              <a:rPr sz="3000" spc="-20" dirty="0">
                <a:latin typeface="Comic Sans MS"/>
                <a:cs typeface="Comic Sans MS"/>
              </a:rPr>
              <a:t>e</a:t>
            </a:r>
            <a:r>
              <a:rPr sz="3000" spc="10" dirty="0">
                <a:latin typeface="Comic Sans MS"/>
                <a:cs typeface="Comic Sans MS"/>
              </a:rPr>
              <a:t> </a:t>
            </a:r>
            <a:r>
              <a:rPr sz="3000" spc="-20" dirty="0">
                <a:latin typeface="Comic Sans MS"/>
                <a:cs typeface="Comic Sans MS"/>
              </a:rPr>
              <a:t>merg</a:t>
            </a:r>
            <a:r>
              <a:rPr sz="3000" dirty="0">
                <a:latin typeface="Comic Sans MS"/>
                <a:cs typeface="Comic Sans MS"/>
              </a:rPr>
              <a:t>ed</a:t>
            </a:r>
            <a:r>
              <a:rPr sz="3000" spc="-30" dirty="0">
                <a:latin typeface="Comic Sans MS"/>
                <a:cs typeface="Comic Sans MS"/>
              </a:rPr>
              <a:t> </a:t>
            </a:r>
            <a:r>
              <a:rPr sz="3000" spc="-5" dirty="0">
                <a:latin typeface="Comic Sans MS"/>
                <a:cs typeface="Comic Sans MS"/>
              </a:rPr>
              <a:t>re</a:t>
            </a:r>
            <a:r>
              <a:rPr sz="3000" spc="5" dirty="0">
                <a:latin typeface="Comic Sans MS"/>
                <a:cs typeface="Comic Sans MS"/>
              </a:rPr>
              <a:t>s</a:t>
            </a:r>
            <a:r>
              <a:rPr sz="3000" spc="-15" dirty="0">
                <a:latin typeface="Comic Sans MS"/>
                <a:cs typeface="Comic Sans MS"/>
              </a:rPr>
              <a:t>ults.</a:t>
            </a:r>
            <a:endParaRPr sz="3000" dirty="0">
              <a:latin typeface="Comic Sans MS"/>
              <a:cs typeface="Comic Sans MS"/>
            </a:endParaRPr>
          </a:p>
          <a:p>
            <a:pPr marL="355600" indent="-342900">
              <a:spcBef>
                <a:spcPts val="360"/>
              </a:spcBef>
              <a:buFont typeface="Arial"/>
              <a:buChar char="•"/>
              <a:tabLst>
                <a:tab pos="355600" algn="l"/>
              </a:tabLst>
            </a:pPr>
            <a:r>
              <a:rPr sz="3000" spc="-5" dirty="0">
                <a:latin typeface="Comic Sans MS"/>
                <a:cs typeface="Comic Sans MS"/>
              </a:rPr>
              <a:t>Joi</a:t>
            </a:r>
            <a:r>
              <a:rPr sz="3000" dirty="0">
                <a:latin typeface="Comic Sans MS"/>
                <a:cs typeface="Comic Sans MS"/>
              </a:rPr>
              <a:t>n</a:t>
            </a:r>
            <a:r>
              <a:rPr sz="3000" spc="10" dirty="0">
                <a:latin typeface="Comic Sans MS"/>
                <a:cs typeface="Comic Sans MS"/>
              </a:rPr>
              <a:t> </a:t>
            </a:r>
            <a:r>
              <a:rPr sz="3000" dirty="0">
                <a:latin typeface="Comic Sans MS"/>
                <a:cs typeface="Comic Sans MS"/>
              </a:rPr>
              <a:t>e</a:t>
            </a:r>
            <a:r>
              <a:rPr sz="3000" spc="5" dirty="0">
                <a:latin typeface="Comic Sans MS"/>
                <a:cs typeface="Comic Sans MS"/>
              </a:rPr>
              <a:t>x</a:t>
            </a:r>
            <a:r>
              <a:rPr sz="3000" spc="-15" dirty="0">
                <a:latin typeface="Comic Sans MS"/>
                <a:cs typeface="Comic Sans MS"/>
              </a:rPr>
              <a:t>ample:</a:t>
            </a:r>
            <a:r>
              <a:rPr sz="3000" spc="-5" dirty="0">
                <a:latin typeface="Comic Sans MS"/>
                <a:cs typeface="Comic Sans MS"/>
              </a:rPr>
              <a:t> </a:t>
            </a:r>
            <a:r>
              <a:rPr sz="3000" spc="-20" dirty="0">
                <a:latin typeface="Comic Sans MS"/>
                <a:cs typeface="Comic Sans MS"/>
              </a:rPr>
              <a:t>man</a:t>
            </a:r>
            <a:r>
              <a:rPr sz="3000" spc="-40" dirty="0">
                <a:latin typeface="Comic Sans MS"/>
                <a:cs typeface="Comic Sans MS"/>
              </a:rPr>
              <a:t>y</a:t>
            </a:r>
            <a:r>
              <a:rPr sz="3000" spc="-20" dirty="0">
                <a:latin typeface="Comic Sans MS"/>
                <a:cs typeface="Comic Sans MS"/>
              </a:rPr>
              <a:t>-</a:t>
            </a:r>
            <a:r>
              <a:rPr sz="3000" dirty="0">
                <a:latin typeface="Comic Sans MS"/>
                <a:cs typeface="Comic Sans MS"/>
              </a:rPr>
              <a:t>t</a:t>
            </a:r>
            <a:r>
              <a:rPr sz="3000" spc="-10" dirty="0">
                <a:latin typeface="Comic Sans MS"/>
                <a:cs typeface="Comic Sans MS"/>
              </a:rPr>
              <a:t>o</a:t>
            </a:r>
            <a:r>
              <a:rPr sz="3000" spc="-20" dirty="0">
                <a:latin typeface="Comic Sans MS"/>
                <a:cs typeface="Comic Sans MS"/>
              </a:rPr>
              <a:t>-</a:t>
            </a:r>
            <a:r>
              <a:rPr sz="3000" dirty="0">
                <a:latin typeface="Comic Sans MS"/>
                <a:cs typeface="Comic Sans MS"/>
              </a:rPr>
              <a:t>one</a:t>
            </a:r>
            <a:r>
              <a:rPr sz="3000" spc="-5" dirty="0">
                <a:latin typeface="Comic Sans MS"/>
                <a:cs typeface="Comic Sans MS"/>
              </a:rPr>
              <a:t> </a:t>
            </a:r>
            <a:r>
              <a:rPr sz="3000" dirty="0">
                <a:latin typeface="Comic Sans MS"/>
                <a:cs typeface="Comic Sans MS"/>
              </a:rPr>
              <a:t>relation</a:t>
            </a:r>
            <a:r>
              <a:rPr sz="3000" spc="5" dirty="0">
                <a:latin typeface="Comic Sans MS"/>
                <a:cs typeface="Comic Sans MS"/>
              </a:rPr>
              <a:t>s</a:t>
            </a:r>
            <a:r>
              <a:rPr sz="3000" spc="-15" dirty="0">
                <a:latin typeface="Comic Sans MS"/>
                <a:cs typeface="Comic Sans MS"/>
              </a:rPr>
              <a:t>hip</a:t>
            </a:r>
            <a:endParaRPr sz="3000" dirty="0">
              <a:latin typeface="Comic Sans MS"/>
              <a:cs typeface="Comic Sans MS"/>
            </a:endParaRPr>
          </a:p>
          <a:p>
            <a:pPr marL="355600" indent="-342900">
              <a:lnSpc>
                <a:spcPts val="3420"/>
              </a:lnSpc>
              <a:spcBef>
                <a:spcPts val="359"/>
              </a:spcBef>
              <a:buFont typeface="Arial"/>
              <a:buChar char="•"/>
              <a:tabLst>
                <a:tab pos="355600" algn="l"/>
              </a:tabLst>
            </a:pPr>
            <a:r>
              <a:rPr sz="3000" spc="-5" dirty="0">
                <a:latin typeface="Comic Sans MS"/>
                <a:cs typeface="Comic Sans MS"/>
              </a:rPr>
              <a:t>Stude</a:t>
            </a:r>
            <a:r>
              <a:rPr sz="3000" spc="10" dirty="0">
                <a:latin typeface="Comic Sans MS"/>
                <a:cs typeface="Comic Sans MS"/>
              </a:rPr>
              <a:t>n</a:t>
            </a:r>
            <a:r>
              <a:rPr sz="3000" spc="-5" dirty="0">
                <a:latin typeface="Comic Sans MS"/>
                <a:cs typeface="Comic Sans MS"/>
              </a:rPr>
              <a:t>t</a:t>
            </a:r>
            <a:r>
              <a:rPr sz="3000" dirty="0">
                <a:latin typeface="Comic Sans MS"/>
                <a:cs typeface="Comic Sans MS"/>
              </a:rPr>
              <a:t>s have</a:t>
            </a:r>
            <a:r>
              <a:rPr sz="3000" spc="-5" dirty="0">
                <a:latin typeface="Comic Sans MS"/>
                <a:cs typeface="Comic Sans MS"/>
              </a:rPr>
              <a:t> </a:t>
            </a:r>
            <a:r>
              <a:rPr sz="3000" dirty="0">
                <a:latin typeface="Comic Sans MS"/>
                <a:cs typeface="Comic Sans MS"/>
              </a:rPr>
              <a:t>a</a:t>
            </a:r>
            <a:r>
              <a:rPr sz="3000" spc="5" dirty="0">
                <a:latin typeface="Comic Sans MS"/>
                <a:cs typeface="Comic Sans MS"/>
              </a:rPr>
              <a:t>d</a:t>
            </a:r>
            <a:r>
              <a:rPr sz="3000" spc="-5" dirty="0">
                <a:latin typeface="Comic Sans MS"/>
                <a:cs typeface="Comic Sans MS"/>
              </a:rPr>
              <a:t>vi</a:t>
            </a:r>
            <a:r>
              <a:rPr sz="3000" spc="5" dirty="0">
                <a:latin typeface="Comic Sans MS"/>
                <a:cs typeface="Comic Sans MS"/>
              </a:rPr>
              <a:t>s</a:t>
            </a:r>
            <a:r>
              <a:rPr sz="3000" dirty="0">
                <a:latin typeface="Comic Sans MS"/>
                <a:cs typeface="Comic Sans MS"/>
              </a:rPr>
              <a:t>ors;</a:t>
            </a:r>
            <a:r>
              <a:rPr sz="3000" spc="-5" dirty="0">
                <a:latin typeface="Comic Sans MS"/>
                <a:cs typeface="Comic Sans MS"/>
              </a:rPr>
              <a:t> </a:t>
            </a:r>
            <a:r>
              <a:rPr sz="3000" dirty="0">
                <a:latin typeface="Comic Sans MS"/>
                <a:cs typeface="Comic Sans MS"/>
              </a:rPr>
              <a:t>add</a:t>
            </a:r>
            <a:r>
              <a:rPr sz="3000" spc="-5" dirty="0">
                <a:latin typeface="Comic Sans MS"/>
                <a:cs typeface="Comic Sans MS"/>
              </a:rPr>
              <a:t> </a:t>
            </a:r>
            <a:r>
              <a:rPr sz="3000" dirty="0">
                <a:latin typeface="Comic Sans MS"/>
                <a:cs typeface="Comic Sans MS"/>
              </a:rPr>
              <a:t>a</a:t>
            </a:r>
            <a:r>
              <a:rPr sz="3000" spc="5" dirty="0">
                <a:latin typeface="Comic Sans MS"/>
                <a:cs typeface="Comic Sans MS"/>
              </a:rPr>
              <a:t> </a:t>
            </a:r>
            <a:r>
              <a:rPr sz="3000" spc="-5" dirty="0">
                <a:latin typeface="Comic Sans MS"/>
                <a:cs typeface="Comic Sans MS"/>
              </a:rPr>
              <a:t>ne</a:t>
            </a:r>
            <a:r>
              <a:rPr sz="3000" dirty="0">
                <a:latin typeface="Comic Sans MS"/>
                <a:cs typeface="Comic Sans MS"/>
              </a:rPr>
              <a:t>w </a:t>
            </a:r>
            <a:r>
              <a:rPr sz="3000" spc="-5" dirty="0">
                <a:latin typeface="Comic Sans MS"/>
                <a:cs typeface="Comic Sans MS"/>
              </a:rPr>
              <a:t>table</a:t>
            </a:r>
            <a:endParaRPr sz="3000" dirty="0">
              <a:latin typeface="Comic Sans MS"/>
              <a:cs typeface="Comic Sans MS"/>
            </a:endParaRPr>
          </a:p>
          <a:p>
            <a:pPr marL="355600">
              <a:lnSpc>
                <a:spcPts val="3420"/>
              </a:lnSpc>
            </a:pPr>
            <a:r>
              <a:rPr sz="3000" spc="-5" dirty="0">
                <a:latin typeface="Comic Sans MS"/>
                <a:cs typeface="Comic Sans MS"/>
              </a:rPr>
              <a:t>de</a:t>
            </a:r>
            <a:r>
              <a:rPr sz="3000" spc="10" dirty="0">
                <a:latin typeface="Comic Sans MS"/>
                <a:cs typeface="Comic Sans MS"/>
              </a:rPr>
              <a:t>s</a:t>
            </a:r>
            <a:r>
              <a:rPr sz="3000" dirty="0">
                <a:latin typeface="Comic Sans MS"/>
                <a:cs typeface="Comic Sans MS"/>
              </a:rPr>
              <a:t>cribing</a:t>
            </a:r>
            <a:r>
              <a:rPr sz="3000" spc="-25" dirty="0">
                <a:latin typeface="Comic Sans MS"/>
                <a:cs typeface="Comic Sans MS"/>
              </a:rPr>
              <a:t> </a:t>
            </a:r>
            <a:r>
              <a:rPr sz="3000" spc="-20" dirty="0">
                <a:latin typeface="Comic Sans MS"/>
                <a:cs typeface="Comic Sans MS"/>
              </a:rPr>
              <a:t>faculty.</a:t>
            </a:r>
            <a:endParaRPr sz="3000" dirty="0">
              <a:latin typeface="Comic Sans MS"/>
              <a:cs typeface="Comic Sans MS"/>
            </a:endParaRPr>
          </a:p>
          <a:p>
            <a:pPr marL="12700">
              <a:spcBef>
                <a:spcPts val="204"/>
              </a:spcBef>
            </a:pP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15" dirty="0">
                <a:latin typeface="Courier New"/>
                <a:cs typeface="Courier New"/>
              </a:rPr>
              <a:t>-</a:t>
            </a:r>
            <a:r>
              <a:rPr sz="1700" dirty="0">
                <a:latin typeface="Courier New"/>
                <a:cs typeface="Courier New"/>
              </a:rPr>
              <a:t>+</a:t>
            </a:r>
          </a:p>
          <a:p>
            <a:pPr marL="12700">
              <a:spcBef>
                <a:spcPts val="200"/>
              </a:spcBef>
              <a:tabLst>
                <a:tab pos="2093595" algn="l"/>
                <a:tab pos="3655695" algn="l"/>
              </a:tabLst>
            </a:pPr>
            <a:r>
              <a:rPr sz="1700" dirty="0">
                <a:latin typeface="Courier New"/>
                <a:cs typeface="Courier New"/>
              </a:rPr>
              <a:t>| </a:t>
            </a:r>
            <a:r>
              <a:rPr sz="1700" spc="-5" dirty="0">
                <a:latin typeface="Courier New"/>
                <a:cs typeface="Courier New"/>
              </a:rPr>
              <a:t>i</a:t>
            </a:r>
            <a:r>
              <a:rPr sz="1700" dirty="0">
                <a:latin typeface="Courier New"/>
                <a:cs typeface="Courier New"/>
              </a:rPr>
              <a:t>d |</a:t>
            </a:r>
            <a:r>
              <a:rPr sz="1700" spc="10" dirty="0">
                <a:latin typeface="Courier New"/>
                <a:cs typeface="Courier New"/>
              </a:rPr>
              <a:t> </a:t>
            </a:r>
            <a:r>
              <a:rPr sz="1700" spc="5" dirty="0">
                <a:latin typeface="Courier New"/>
                <a:cs typeface="Courier New"/>
              </a:rPr>
              <a:t>n</a:t>
            </a:r>
            <a:r>
              <a:rPr sz="1700" spc="-5" dirty="0">
                <a:latin typeface="Courier New"/>
                <a:cs typeface="Courier New"/>
              </a:rPr>
              <a:t>a</a:t>
            </a:r>
            <a:r>
              <a:rPr sz="1700" spc="5" dirty="0">
                <a:latin typeface="Courier New"/>
                <a:cs typeface="Courier New"/>
              </a:rPr>
              <a:t>m</a:t>
            </a:r>
            <a:r>
              <a:rPr sz="1700" dirty="0">
                <a:latin typeface="Courier New"/>
                <a:cs typeface="Courier New"/>
              </a:rPr>
              <a:t>e	|</a:t>
            </a:r>
            <a:r>
              <a:rPr sz="1700" spc="10" dirty="0">
                <a:latin typeface="Courier New"/>
                <a:cs typeface="Courier New"/>
              </a:rPr>
              <a:t> </a:t>
            </a:r>
            <a:r>
              <a:rPr sz="1700" spc="5" dirty="0">
                <a:latin typeface="Courier New"/>
                <a:cs typeface="Courier New"/>
              </a:rPr>
              <a:t>t</a:t>
            </a:r>
            <a:r>
              <a:rPr sz="1700" spc="-5" dirty="0">
                <a:latin typeface="Courier New"/>
                <a:cs typeface="Courier New"/>
              </a:rPr>
              <a:t>i</a:t>
            </a:r>
            <a:r>
              <a:rPr sz="1700" spc="5" dirty="0">
                <a:latin typeface="Courier New"/>
                <a:cs typeface="Courier New"/>
              </a:rPr>
              <a:t>tl</a:t>
            </a:r>
            <a:r>
              <a:rPr sz="1700" dirty="0">
                <a:latin typeface="Courier New"/>
                <a:cs typeface="Courier New"/>
              </a:rPr>
              <a:t>e	|</a:t>
            </a:r>
          </a:p>
          <a:p>
            <a:pPr marL="12700">
              <a:spcBef>
                <a:spcPts val="204"/>
              </a:spcBef>
            </a:pP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15" dirty="0">
                <a:latin typeface="Courier New"/>
                <a:cs typeface="Courier New"/>
              </a:rPr>
              <a:t>-</a:t>
            </a:r>
            <a:r>
              <a:rPr sz="1700" dirty="0">
                <a:latin typeface="Courier New"/>
                <a:cs typeface="Courier New"/>
              </a:rPr>
              <a:t>+</a:t>
            </a:r>
          </a:p>
          <a:p>
            <a:pPr marL="12700">
              <a:spcBef>
                <a:spcPts val="204"/>
              </a:spcBef>
              <a:tabLst>
                <a:tab pos="401955" algn="l"/>
              </a:tabLst>
            </a:pPr>
            <a:r>
              <a:rPr sz="1700" dirty="0">
                <a:latin typeface="Courier New"/>
                <a:cs typeface="Courier New"/>
              </a:rPr>
              <a:t>|	1</a:t>
            </a:r>
            <a:r>
              <a:rPr sz="1700" spc="-5" dirty="0">
                <a:latin typeface="Courier New"/>
                <a:cs typeface="Courier New"/>
              </a:rPr>
              <a:t> </a:t>
            </a:r>
            <a:r>
              <a:rPr sz="1700" dirty="0">
                <a:latin typeface="Courier New"/>
                <a:cs typeface="Courier New"/>
              </a:rPr>
              <a:t>|</a:t>
            </a:r>
            <a:r>
              <a:rPr sz="1700" spc="10" dirty="0">
                <a:latin typeface="Courier New"/>
                <a:cs typeface="Courier New"/>
              </a:rPr>
              <a:t> </a:t>
            </a:r>
            <a:r>
              <a:rPr sz="1700" spc="-5" dirty="0">
                <a:latin typeface="Courier New"/>
                <a:cs typeface="Courier New"/>
              </a:rPr>
              <a:t>Fu</a:t>
            </a:r>
            <a:r>
              <a:rPr sz="1700" spc="5" dirty="0">
                <a:latin typeface="Courier New"/>
                <a:cs typeface="Courier New"/>
              </a:rPr>
              <a:t>ji</a:t>
            </a:r>
            <a:r>
              <a:rPr sz="1700" spc="-5" dirty="0">
                <a:latin typeface="Courier New"/>
                <a:cs typeface="Courier New"/>
              </a:rPr>
              <a:t>m</a:t>
            </a:r>
            <a:r>
              <a:rPr sz="1700" spc="-10" dirty="0">
                <a:latin typeface="Courier New"/>
                <a:cs typeface="Courier New"/>
              </a:rPr>
              <a:t>u</a:t>
            </a:r>
            <a:r>
              <a:rPr sz="1700" spc="5" dirty="0">
                <a:latin typeface="Courier New"/>
                <a:cs typeface="Courier New"/>
              </a:rPr>
              <a:t>r</a:t>
            </a:r>
            <a:r>
              <a:rPr sz="1700" dirty="0">
                <a:latin typeface="Courier New"/>
                <a:cs typeface="Courier New"/>
              </a:rPr>
              <a:t>a</a:t>
            </a:r>
            <a:r>
              <a:rPr sz="1700" spc="-5" dirty="0">
                <a:latin typeface="Courier New"/>
                <a:cs typeface="Courier New"/>
              </a:rPr>
              <a:t> </a:t>
            </a:r>
            <a:r>
              <a:rPr sz="1700" dirty="0">
                <a:latin typeface="Courier New"/>
                <a:cs typeface="Courier New"/>
              </a:rPr>
              <a:t>|</a:t>
            </a:r>
            <a:r>
              <a:rPr sz="1700" spc="20" dirty="0">
                <a:latin typeface="Courier New"/>
                <a:cs typeface="Courier New"/>
              </a:rPr>
              <a:t> </a:t>
            </a:r>
            <a:r>
              <a:rPr sz="1700" spc="-10" dirty="0">
                <a:latin typeface="Courier New"/>
                <a:cs typeface="Courier New"/>
              </a:rPr>
              <a:t>p</a:t>
            </a:r>
            <a:r>
              <a:rPr sz="1700" spc="5" dirty="0">
                <a:latin typeface="Courier New"/>
                <a:cs typeface="Courier New"/>
              </a:rPr>
              <a:t>r</a:t>
            </a:r>
            <a:r>
              <a:rPr sz="1700" spc="-5" dirty="0">
                <a:latin typeface="Courier New"/>
                <a:cs typeface="Courier New"/>
              </a:rPr>
              <a:t>o</a:t>
            </a:r>
            <a:r>
              <a:rPr sz="1700" dirty="0">
                <a:latin typeface="Courier New"/>
                <a:cs typeface="Courier New"/>
              </a:rPr>
              <a:t>f</a:t>
            </a:r>
            <a:r>
              <a:rPr sz="1700" spc="10" dirty="0">
                <a:latin typeface="Courier New"/>
                <a:cs typeface="Courier New"/>
              </a:rPr>
              <a:t> </a:t>
            </a:r>
            <a:r>
              <a:rPr lang="en-US" sz="1700" spc="10" dirty="0">
                <a:latin typeface="Courier New"/>
                <a:cs typeface="Courier New"/>
              </a:rPr>
              <a:t>     </a:t>
            </a:r>
            <a:r>
              <a:rPr sz="1700" dirty="0">
                <a:latin typeface="Courier New"/>
                <a:cs typeface="Courier New"/>
              </a:rPr>
              <a:t>|</a:t>
            </a:r>
          </a:p>
          <a:p>
            <a:pPr marL="12700">
              <a:spcBef>
                <a:spcPts val="204"/>
              </a:spcBef>
              <a:tabLst>
                <a:tab pos="401955" algn="l"/>
                <a:tab pos="2094230" algn="l"/>
                <a:tab pos="3656965" algn="l"/>
              </a:tabLst>
            </a:pPr>
            <a:r>
              <a:rPr sz="1700" dirty="0">
                <a:latin typeface="Courier New"/>
                <a:cs typeface="Courier New"/>
              </a:rPr>
              <a:t>|	2 |</a:t>
            </a:r>
            <a:r>
              <a:rPr sz="1700" spc="10" dirty="0">
                <a:latin typeface="Courier New"/>
                <a:cs typeface="Courier New"/>
              </a:rPr>
              <a:t> </a:t>
            </a:r>
            <a:r>
              <a:rPr sz="1700" spc="5" dirty="0">
                <a:latin typeface="Courier New"/>
                <a:cs typeface="Courier New"/>
              </a:rPr>
              <a:t>B</a:t>
            </a:r>
            <a:r>
              <a:rPr sz="1700" spc="-5" dirty="0">
                <a:latin typeface="Courier New"/>
                <a:cs typeface="Courier New"/>
              </a:rPr>
              <a:t>o</a:t>
            </a:r>
            <a:r>
              <a:rPr sz="1700" spc="5" dirty="0">
                <a:latin typeface="Courier New"/>
                <a:cs typeface="Courier New"/>
              </a:rPr>
              <a:t>lo</a:t>
            </a:r>
            <a:r>
              <a:rPr sz="1700" spc="-5" dirty="0">
                <a:latin typeface="Courier New"/>
                <a:cs typeface="Courier New"/>
              </a:rPr>
              <a:t>sk</a:t>
            </a:r>
            <a:r>
              <a:rPr sz="1700" dirty="0">
                <a:latin typeface="Courier New"/>
                <a:cs typeface="Courier New"/>
              </a:rPr>
              <a:t>y	|</a:t>
            </a:r>
            <a:r>
              <a:rPr sz="1700" spc="10" dirty="0">
                <a:latin typeface="Courier New"/>
                <a:cs typeface="Courier New"/>
              </a:rPr>
              <a:t> </a:t>
            </a:r>
            <a:r>
              <a:rPr sz="1700" spc="5" dirty="0">
                <a:latin typeface="Courier New"/>
                <a:cs typeface="Courier New"/>
              </a:rPr>
              <a:t>p</a:t>
            </a:r>
            <a:r>
              <a:rPr sz="1700" spc="-5" dirty="0">
                <a:latin typeface="Courier New"/>
                <a:cs typeface="Courier New"/>
              </a:rPr>
              <a:t>r</a:t>
            </a:r>
            <a:r>
              <a:rPr sz="1700" spc="5" dirty="0">
                <a:latin typeface="Courier New"/>
                <a:cs typeface="Courier New"/>
              </a:rPr>
              <a:t>o</a:t>
            </a:r>
            <a:r>
              <a:rPr sz="1700" dirty="0">
                <a:latin typeface="Courier New"/>
                <a:cs typeface="Courier New"/>
              </a:rPr>
              <a:t>f	|</a:t>
            </a:r>
          </a:p>
          <a:p>
            <a:pPr marL="12700">
              <a:spcBef>
                <a:spcPts val="204"/>
              </a:spcBef>
            </a:pP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15" dirty="0">
                <a:latin typeface="Courier New"/>
                <a:cs typeface="Courier New"/>
              </a:rPr>
              <a:t>-</a:t>
            </a:r>
            <a:r>
              <a:rPr sz="1700" dirty="0">
                <a:latin typeface="Courier New"/>
                <a:cs typeface="Courier New"/>
              </a:rPr>
              <a:t>+</a:t>
            </a:r>
          </a:p>
        </p:txBody>
      </p:sp>
    </p:spTree>
    <p:extLst>
      <p:ext uri="{BB962C8B-B14F-4D97-AF65-F5344CB8AC3E}">
        <p14:creationId xmlns:p14="http://schemas.microsoft.com/office/powerpoint/2010/main" val="3802536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00809" y="213333"/>
            <a:ext cx="10515600" cy="615553"/>
          </a:xfrm>
          <a:prstGeom prst="rect">
            <a:avLst/>
          </a:prstGeom>
        </p:spPr>
        <p:txBody>
          <a:bodyPr vert="horz" wrap="square" lIns="0" tIns="0" rIns="0" bIns="0" rtlCol="0" anchor="ctr">
            <a:spAutoFit/>
          </a:bodyPr>
          <a:lstStyle/>
          <a:p>
            <a:pPr marL="1965325" marR="5080" indent="-1765300">
              <a:lnSpc>
                <a:spcPct val="100000"/>
              </a:lnSpc>
            </a:pPr>
            <a:r>
              <a:rPr sz="4000" spc="-25" dirty="0"/>
              <a:t>Join</a:t>
            </a:r>
            <a:r>
              <a:rPr sz="4000" spc="20" dirty="0"/>
              <a:t> </a:t>
            </a:r>
            <a:r>
              <a:rPr sz="4000" spc="-25" dirty="0"/>
              <a:t>exampl</a:t>
            </a:r>
            <a:r>
              <a:rPr sz="4000" spc="-40" dirty="0"/>
              <a:t>e</a:t>
            </a:r>
            <a:r>
              <a:rPr sz="4000" spc="-15" dirty="0"/>
              <a:t>:</a:t>
            </a:r>
            <a:r>
              <a:rPr sz="4000" spc="30" dirty="0"/>
              <a:t> </a:t>
            </a:r>
            <a:r>
              <a:rPr sz="4000" spc="-25" dirty="0"/>
              <a:t>many-t</a:t>
            </a:r>
            <a:r>
              <a:rPr sz="4000" spc="-30" dirty="0"/>
              <a:t>o</a:t>
            </a:r>
            <a:r>
              <a:rPr sz="4000" spc="-25" dirty="0"/>
              <a:t>-one</a:t>
            </a:r>
            <a:r>
              <a:rPr sz="4000" spc="-15" dirty="0"/>
              <a:t> </a:t>
            </a:r>
            <a:r>
              <a:rPr sz="4000" spc="-25" dirty="0"/>
              <a:t>rel</a:t>
            </a:r>
            <a:r>
              <a:rPr sz="4000" spc="-35" dirty="0"/>
              <a:t>a</a:t>
            </a:r>
            <a:r>
              <a:rPr sz="4000" spc="-25" dirty="0"/>
              <a:t>tionship</a:t>
            </a:r>
            <a:endParaRPr sz="4000" dirty="0"/>
          </a:p>
        </p:txBody>
      </p:sp>
      <p:sp>
        <p:nvSpPr>
          <p:cNvPr id="3" name="object 3"/>
          <p:cNvSpPr txBox="1"/>
          <p:nvPr/>
        </p:nvSpPr>
        <p:spPr>
          <a:xfrm>
            <a:off x="1023705" y="1397367"/>
            <a:ext cx="10672707" cy="307777"/>
          </a:xfrm>
          <a:prstGeom prst="rect">
            <a:avLst/>
          </a:prstGeom>
        </p:spPr>
        <p:txBody>
          <a:bodyPr vert="horz" wrap="square" lIns="0" tIns="0" rIns="0" bIns="0" rtlCol="0">
            <a:spAutoFit/>
          </a:bodyPr>
          <a:lstStyle/>
          <a:p>
            <a:pPr marL="355600" indent="-342900">
              <a:lnSpc>
                <a:spcPts val="2375"/>
              </a:lnSpc>
              <a:buFont typeface="Arial"/>
              <a:buChar char="•"/>
              <a:tabLst>
                <a:tab pos="355600" algn="l"/>
              </a:tabLst>
            </a:pPr>
            <a:r>
              <a:rPr sz="2200" spc="-20" dirty="0">
                <a:latin typeface="Comic Sans MS"/>
                <a:cs typeface="Comic Sans MS"/>
              </a:rPr>
              <a:t>Ad</a:t>
            </a:r>
            <a:r>
              <a:rPr sz="2200" spc="-15" dirty="0">
                <a:latin typeface="Comic Sans MS"/>
                <a:cs typeface="Comic Sans MS"/>
              </a:rPr>
              <a:t>d</a:t>
            </a:r>
            <a:r>
              <a:rPr sz="2200" spc="10" dirty="0">
                <a:latin typeface="Comic Sans MS"/>
                <a:cs typeface="Comic Sans MS"/>
              </a:rPr>
              <a:t> </a:t>
            </a:r>
            <a:r>
              <a:rPr lang="en-US" sz="2200" spc="10" dirty="0">
                <a:latin typeface="Comic Sans MS"/>
                <a:cs typeface="Comic Sans MS"/>
              </a:rPr>
              <a:t>a </a:t>
            </a:r>
            <a:r>
              <a:rPr sz="2200" spc="-20" dirty="0">
                <a:latin typeface="Comic Sans MS"/>
                <a:cs typeface="Comic Sans MS"/>
              </a:rPr>
              <a:t>ne</a:t>
            </a:r>
            <a:r>
              <a:rPr sz="2200" spc="-15" dirty="0">
                <a:latin typeface="Comic Sans MS"/>
                <a:cs typeface="Comic Sans MS"/>
              </a:rPr>
              <a:t>w</a:t>
            </a:r>
            <a:r>
              <a:rPr sz="2200" spc="5" dirty="0">
                <a:latin typeface="Comic Sans MS"/>
                <a:cs typeface="Comic Sans MS"/>
              </a:rPr>
              <a:t> </a:t>
            </a:r>
            <a:r>
              <a:rPr sz="2200" spc="-15" dirty="0">
                <a:latin typeface="Comic Sans MS"/>
                <a:cs typeface="Comic Sans MS"/>
              </a:rPr>
              <a:t>column</a:t>
            </a:r>
            <a:r>
              <a:rPr sz="2200" spc="5" dirty="0">
                <a:latin typeface="Comic Sans MS"/>
                <a:cs typeface="Comic Sans MS"/>
              </a:rPr>
              <a:t> </a:t>
            </a:r>
            <a:r>
              <a:rPr sz="2200" spc="-15" dirty="0">
                <a:latin typeface="Comic Sans MS"/>
                <a:cs typeface="Comic Sans MS"/>
              </a:rPr>
              <a:t>advis</a:t>
            </a:r>
            <a:r>
              <a:rPr sz="2200" spc="-30" dirty="0">
                <a:latin typeface="Comic Sans MS"/>
                <a:cs typeface="Comic Sans MS"/>
              </a:rPr>
              <a:t>o</a:t>
            </a:r>
            <a:r>
              <a:rPr sz="2200" spc="-20" dirty="0">
                <a:latin typeface="Comic Sans MS"/>
                <a:cs typeface="Comic Sans MS"/>
              </a:rPr>
              <a:t>r_i</a:t>
            </a:r>
            <a:r>
              <a:rPr sz="2200" spc="-15" dirty="0">
                <a:latin typeface="Comic Sans MS"/>
                <a:cs typeface="Comic Sans MS"/>
              </a:rPr>
              <a:t>d</a:t>
            </a:r>
            <a:r>
              <a:rPr sz="2200" spc="35" dirty="0">
                <a:latin typeface="Comic Sans MS"/>
                <a:cs typeface="Comic Sans MS"/>
              </a:rPr>
              <a:t> </a:t>
            </a:r>
            <a:r>
              <a:rPr sz="2200" spc="-20" dirty="0">
                <a:latin typeface="Comic Sans MS"/>
                <a:cs typeface="Comic Sans MS"/>
              </a:rPr>
              <a:t>t</a:t>
            </a:r>
            <a:r>
              <a:rPr sz="2200" spc="-15" dirty="0">
                <a:latin typeface="Comic Sans MS"/>
                <a:cs typeface="Comic Sans MS"/>
              </a:rPr>
              <a:t>o</a:t>
            </a:r>
            <a:r>
              <a:rPr sz="2200" spc="15" dirty="0">
                <a:latin typeface="Comic Sans MS"/>
                <a:cs typeface="Comic Sans MS"/>
              </a:rPr>
              <a:t> </a:t>
            </a:r>
            <a:r>
              <a:rPr sz="2200" spc="-20" dirty="0">
                <a:latin typeface="Comic Sans MS"/>
                <a:cs typeface="Comic Sans MS"/>
              </a:rPr>
              <a:t>th</a:t>
            </a:r>
            <a:r>
              <a:rPr sz="2200" spc="-15" dirty="0">
                <a:latin typeface="Comic Sans MS"/>
                <a:cs typeface="Comic Sans MS"/>
              </a:rPr>
              <a:t>e</a:t>
            </a:r>
            <a:r>
              <a:rPr sz="2200" spc="10" dirty="0">
                <a:latin typeface="Comic Sans MS"/>
                <a:cs typeface="Comic Sans MS"/>
              </a:rPr>
              <a:t> </a:t>
            </a:r>
            <a:r>
              <a:rPr sz="2200" spc="-15" dirty="0">
                <a:latin typeface="Comic Sans MS"/>
                <a:cs typeface="Comic Sans MS"/>
              </a:rPr>
              <a:t>stu</a:t>
            </a:r>
            <a:r>
              <a:rPr sz="2200" spc="-30" dirty="0">
                <a:latin typeface="Comic Sans MS"/>
                <a:cs typeface="Comic Sans MS"/>
              </a:rPr>
              <a:t>d</a:t>
            </a:r>
            <a:r>
              <a:rPr sz="2200" spc="-15" dirty="0">
                <a:latin typeface="Comic Sans MS"/>
                <a:cs typeface="Comic Sans MS"/>
              </a:rPr>
              <a:t>ents</a:t>
            </a:r>
            <a:r>
              <a:rPr sz="2200" spc="25" dirty="0">
                <a:latin typeface="Comic Sans MS"/>
                <a:cs typeface="Comic Sans MS"/>
              </a:rPr>
              <a:t> </a:t>
            </a:r>
            <a:r>
              <a:rPr sz="2200" spc="-20" dirty="0">
                <a:latin typeface="Comic Sans MS"/>
                <a:cs typeface="Comic Sans MS"/>
              </a:rPr>
              <a:t>ta</a:t>
            </a:r>
            <a:r>
              <a:rPr sz="2200" spc="-10" dirty="0">
                <a:latin typeface="Comic Sans MS"/>
                <a:cs typeface="Comic Sans MS"/>
              </a:rPr>
              <a:t>ble.</a:t>
            </a:r>
            <a:r>
              <a:rPr sz="2200" spc="-5" dirty="0">
                <a:latin typeface="Comic Sans MS"/>
                <a:cs typeface="Comic Sans MS"/>
              </a:rPr>
              <a:t> </a:t>
            </a:r>
            <a:r>
              <a:rPr sz="2200" spc="-15" dirty="0">
                <a:latin typeface="Comic Sans MS"/>
                <a:cs typeface="Comic Sans MS"/>
              </a:rPr>
              <a:t>This</a:t>
            </a:r>
            <a:r>
              <a:rPr sz="2200" spc="15" dirty="0">
                <a:latin typeface="Comic Sans MS"/>
                <a:cs typeface="Comic Sans MS"/>
              </a:rPr>
              <a:t> </a:t>
            </a:r>
            <a:r>
              <a:rPr sz="2200" spc="-15" dirty="0">
                <a:latin typeface="Comic Sans MS"/>
                <a:cs typeface="Comic Sans MS"/>
              </a:rPr>
              <a:t>is</a:t>
            </a:r>
            <a:r>
              <a:rPr sz="2200" spc="-5" dirty="0">
                <a:latin typeface="Comic Sans MS"/>
                <a:cs typeface="Comic Sans MS"/>
              </a:rPr>
              <a:t> </a:t>
            </a:r>
            <a:r>
              <a:rPr sz="2200" spc="-15" dirty="0">
                <a:latin typeface="Comic Sans MS"/>
                <a:cs typeface="Comic Sans MS"/>
              </a:rPr>
              <a:t>a</a:t>
            </a:r>
            <a:r>
              <a:rPr lang="en-US" sz="2200" dirty="0">
                <a:latin typeface="Comic Sans MS"/>
                <a:cs typeface="Comic Sans MS"/>
              </a:rPr>
              <a:t> </a:t>
            </a:r>
            <a:r>
              <a:rPr sz="2200" b="1" i="1" spc="-20" dirty="0">
                <a:latin typeface="Comic Sans MS"/>
                <a:cs typeface="Comic Sans MS"/>
              </a:rPr>
              <a:t>foreig</a:t>
            </a:r>
            <a:r>
              <a:rPr sz="2200" b="1" i="1" spc="-15" dirty="0">
                <a:latin typeface="Comic Sans MS"/>
                <a:cs typeface="Comic Sans MS"/>
              </a:rPr>
              <a:t>n</a:t>
            </a:r>
            <a:r>
              <a:rPr sz="2200" b="1" i="1" dirty="0">
                <a:latin typeface="Comic Sans MS"/>
                <a:cs typeface="Comic Sans MS"/>
              </a:rPr>
              <a:t> </a:t>
            </a:r>
            <a:r>
              <a:rPr sz="2200" b="1" i="1" spc="-10" dirty="0">
                <a:latin typeface="Comic Sans MS"/>
                <a:cs typeface="Comic Sans MS"/>
              </a:rPr>
              <a:t>k</a:t>
            </a:r>
            <a:r>
              <a:rPr sz="2200" b="1" i="1" spc="-20" dirty="0">
                <a:latin typeface="Comic Sans MS"/>
                <a:cs typeface="Comic Sans MS"/>
              </a:rPr>
              <a:t>e</a:t>
            </a:r>
            <a:r>
              <a:rPr sz="2200" b="1" i="1" spc="-35" dirty="0">
                <a:latin typeface="Comic Sans MS"/>
                <a:cs typeface="Comic Sans MS"/>
              </a:rPr>
              <a:t>y</a:t>
            </a:r>
            <a:r>
              <a:rPr sz="2200" spc="-10" dirty="0">
                <a:latin typeface="Comic Sans MS"/>
                <a:cs typeface="Comic Sans MS"/>
              </a:rPr>
              <a:t>.</a:t>
            </a:r>
            <a:endParaRPr sz="2200" dirty="0">
              <a:latin typeface="Comic Sans MS"/>
              <a:cs typeface="Comic Sans MS"/>
            </a:endParaRPr>
          </a:p>
        </p:txBody>
      </p:sp>
      <p:sp>
        <p:nvSpPr>
          <p:cNvPr id="13" name="Rectangle 12"/>
          <p:cNvSpPr/>
          <p:nvPr/>
        </p:nvSpPr>
        <p:spPr>
          <a:xfrm>
            <a:off x="666218" y="5819294"/>
            <a:ext cx="9206949" cy="646331"/>
          </a:xfrm>
          <a:prstGeom prst="rect">
            <a:avLst/>
          </a:prstGeom>
        </p:spPr>
        <p:txBody>
          <a:bodyPr wrap="square">
            <a:spAutoFit/>
          </a:bodyPr>
          <a:lstStyle/>
          <a:p>
            <a:r>
              <a:rPr lang="en-US" spc="-5" dirty="0">
                <a:latin typeface="Courier New"/>
                <a:cs typeface="Courier New"/>
              </a:rPr>
              <a:t>SELEC</a:t>
            </a:r>
            <a:r>
              <a:rPr lang="en-US" dirty="0">
                <a:latin typeface="Courier New"/>
                <a:cs typeface="Courier New"/>
              </a:rPr>
              <a:t>T</a:t>
            </a:r>
            <a:r>
              <a:rPr lang="en-US" spc="5" dirty="0">
                <a:latin typeface="Courier New"/>
                <a:cs typeface="Courier New"/>
              </a:rPr>
              <a:t> </a:t>
            </a:r>
            <a:r>
              <a:rPr lang="en-US" spc="-5" dirty="0">
                <a:latin typeface="Courier New"/>
                <a:cs typeface="Courier New"/>
              </a:rPr>
              <a:t>s.na</a:t>
            </a:r>
            <a:r>
              <a:rPr lang="en-US" spc="5" dirty="0">
                <a:latin typeface="Courier New"/>
                <a:cs typeface="Courier New"/>
              </a:rPr>
              <a:t>m</a:t>
            </a:r>
            <a:r>
              <a:rPr lang="en-US" spc="-5" dirty="0">
                <a:latin typeface="Courier New"/>
                <a:cs typeface="Courier New"/>
              </a:rPr>
              <a:t>e</a:t>
            </a:r>
            <a:r>
              <a:rPr lang="en-US" dirty="0">
                <a:latin typeface="Courier New"/>
                <a:cs typeface="Courier New"/>
              </a:rPr>
              <a:t>,</a:t>
            </a:r>
            <a:r>
              <a:rPr lang="en-US" spc="-5" dirty="0">
                <a:latin typeface="Courier New"/>
                <a:cs typeface="Courier New"/>
              </a:rPr>
              <a:t> </a:t>
            </a:r>
            <a:r>
              <a:rPr lang="en-US" spc="5" dirty="0" err="1">
                <a:latin typeface="Courier New"/>
                <a:cs typeface="Courier New"/>
              </a:rPr>
              <a:t>s</a:t>
            </a:r>
            <a:r>
              <a:rPr lang="en-US" spc="-5" dirty="0" err="1">
                <a:latin typeface="Courier New"/>
                <a:cs typeface="Courier New"/>
              </a:rPr>
              <a:t>.</a:t>
            </a:r>
            <a:r>
              <a:rPr lang="en-US" spc="5" dirty="0" err="1">
                <a:latin typeface="Courier New"/>
                <a:cs typeface="Courier New"/>
              </a:rPr>
              <a:t>g</a:t>
            </a:r>
            <a:r>
              <a:rPr lang="en-US" spc="-5" dirty="0" err="1">
                <a:latin typeface="Courier New"/>
                <a:cs typeface="Courier New"/>
              </a:rPr>
              <a:t>p</a:t>
            </a:r>
            <a:r>
              <a:rPr lang="en-US" dirty="0" err="1">
                <a:latin typeface="Courier New"/>
                <a:cs typeface="Courier New"/>
              </a:rPr>
              <a:t>a</a:t>
            </a:r>
            <a:r>
              <a:rPr lang="en-US" spc="-5" dirty="0">
                <a:latin typeface="Courier New"/>
                <a:cs typeface="Courier New"/>
              </a:rPr>
              <a:t> FRO</a:t>
            </a:r>
            <a:r>
              <a:rPr lang="en-US" dirty="0">
                <a:latin typeface="Courier New"/>
                <a:cs typeface="Courier New"/>
              </a:rPr>
              <a:t>M</a:t>
            </a:r>
            <a:r>
              <a:rPr lang="en-US" spc="5" dirty="0">
                <a:latin typeface="Courier New"/>
                <a:cs typeface="Courier New"/>
              </a:rPr>
              <a:t> </a:t>
            </a:r>
            <a:r>
              <a:rPr lang="en-US" spc="-5" dirty="0">
                <a:latin typeface="Courier New"/>
                <a:cs typeface="Courier New"/>
              </a:rPr>
              <a:t>stu</a:t>
            </a:r>
            <a:r>
              <a:rPr lang="en-US" spc="5" dirty="0">
                <a:latin typeface="Courier New"/>
                <a:cs typeface="Courier New"/>
              </a:rPr>
              <a:t>d</a:t>
            </a:r>
            <a:r>
              <a:rPr lang="en-US" spc="-5" dirty="0">
                <a:latin typeface="Courier New"/>
                <a:cs typeface="Courier New"/>
              </a:rPr>
              <a:t>ent</a:t>
            </a:r>
            <a:r>
              <a:rPr lang="en-US" dirty="0">
                <a:latin typeface="Courier New"/>
                <a:cs typeface="Courier New"/>
              </a:rPr>
              <a:t>s</a:t>
            </a:r>
            <a:r>
              <a:rPr lang="en-US" spc="5" dirty="0">
                <a:latin typeface="Courier New"/>
                <a:cs typeface="Courier New"/>
              </a:rPr>
              <a:t> s</a:t>
            </a:r>
            <a:r>
              <a:rPr lang="en-US" dirty="0">
                <a:latin typeface="Courier New"/>
                <a:cs typeface="Courier New"/>
              </a:rPr>
              <a:t>,</a:t>
            </a:r>
            <a:r>
              <a:rPr lang="en-US" spc="-5" dirty="0">
                <a:latin typeface="Courier New"/>
                <a:cs typeface="Courier New"/>
              </a:rPr>
              <a:t> advi</a:t>
            </a:r>
            <a:r>
              <a:rPr lang="en-US" spc="5" dirty="0">
                <a:latin typeface="Courier New"/>
                <a:cs typeface="Courier New"/>
              </a:rPr>
              <a:t>s</a:t>
            </a:r>
            <a:r>
              <a:rPr lang="en-US" spc="-5" dirty="0">
                <a:latin typeface="Courier New"/>
                <a:cs typeface="Courier New"/>
              </a:rPr>
              <a:t>ors </a:t>
            </a:r>
            <a:r>
              <a:rPr lang="en-US" dirty="0">
                <a:latin typeface="Courier New"/>
                <a:cs typeface="Courier New"/>
              </a:rPr>
              <a:t>a W</a:t>
            </a:r>
            <a:r>
              <a:rPr lang="en-US" spc="-5" dirty="0">
                <a:latin typeface="Courier New"/>
                <a:cs typeface="Courier New"/>
              </a:rPr>
              <a:t>H</a:t>
            </a:r>
            <a:r>
              <a:rPr lang="en-US" spc="5" dirty="0">
                <a:latin typeface="Courier New"/>
                <a:cs typeface="Courier New"/>
              </a:rPr>
              <a:t>E</a:t>
            </a:r>
            <a:r>
              <a:rPr lang="en-US" dirty="0">
                <a:latin typeface="Courier New"/>
                <a:cs typeface="Courier New"/>
              </a:rPr>
              <a:t>RE</a:t>
            </a:r>
            <a:r>
              <a:rPr lang="en-US" spc="-5" dirty="0">
                <a:latin typeface="Courier New"/>
                <a:cs typeface="Courier New"/>
              </a:rPr>
              <a:t> a</a:t>
            </a:r>
            <a:r>
              <a:rPr lang="en-US" spc="5" dirty="0">
                <a:latin typeface="Courier New"/>
                <a:cs typeface="Courier New"/>
              </a:rPr>
              <a:t>.</a:t>
            </a:r>
            <a:r>
              <a:rPr lang="en-US" dirty="0">
                <a:latin typeface="Courier New"/>
                <a:cs typeface="Courier New"/>
              </a:rPr>
              <a:t>n</a:t>
            </a:r>
            <a:r>
              <a:rPr lang="en-US" spc="-5" dirty="0">
                <a:latin typeface="Courier New"/>
                <a:cs typeface="Courier New"/>
              </a:rPr>
              <a:t>a</a:t>
            </a:r>
            <a:r>
              <a:rPr lang="en-US" dirty="0">
                <a:latin typeface="Courier New"/>
                <a:cs typeface="Courier New"/>
              </a:rPr>
              <a:t>me</a:t>
            </a:r>
            <a:r>
              <a:rPr lang="en-US" spc="5" dirty="0">
                <a:latin typeface="Courier New"/>
                <a:cs typeface="Courier New"/>
              </a:rPr>
              <a:t> </a:t>
            </a:r>
            <a:r>
              <a:rPr lang="en-US" dirty="0">
                <a:latin typeface="Courier New"/>
                <a:cs typeface="Courier New"/>
              </a:rPr>
              <a:t>=</a:t>
            </a:r>
            <a:r>
              <a:rPr lang="en-US" spc="5" dirty="0">
                <a:latin typeface="Courier New"/>
                <a:cs typeface="Courier New"/>
              </a:rPr>
              <a:t> </a:t>
            </a:r>
            <a:r>
              <a:rPr lang="en-US" spc="-5" dirty="0">
                <a:latin typeface="Courier New"/>
                <a:cs typeface="Courier New"/>
              </a:rPr>
              <a:t>'</a:t>
            </a:r>
            <a:r>
              <a:rPr lang="en-US" dirty="0">
                <a:latin typeface="Courier New"/>
                <a:cs typeface="Courier New"/>
              </a:rPr>
              <a:t>F</a:t>
            </a:r>
            <a:r>
              <a:rPr lang="en-US" spc="-5" dirty="0">
                <a:latin typeface="Courier New"/>
                <a:cs typeface="Courier New"/>
              </a:rPr>
              <a:t>u</a:t>
            </a:r>
            <a:r>
              <a:rPr lang="en-US" dirty="0">
                <a:latin typeface="Courier New"/>
                <a:cs typeface="Courier New"/>
              </a:rPr>
              <a:t>j</a:t>
            </a:r>
            <a:r>
              <a:rPr lang="en-US" spc="-5" dirty="0">
                <a:latin typeface="Courier New"/>
                <a:cs typeface="Courier New"/>
              </a:rPr>
              <a:t>i</a:t>
            </a:r>
            <a:r>
              <a:rPr lang="en-US" spc="5" dirty="0">
                <a:latin typeface="Courier New"/>
                <a:cs typeface="Courier New"/>
              </a:rPr>
              <a:t>m</a:t>
            </a:r>
            <a:r>
              <a:rPr lang="en-US" dirty="0">
                <a:latin typeface="Courier New"/>
                <a:cs typeface="Courier New"/>
              </a:rPr>
              <a:t>u</a:t>
            </a:r>
            <a:r>
              <a:rPr lang="en-US" spc="-5" dirty="0">
                <a:latin typeface="Courier New"/>
                <a:cs typeface="Courier New"/>
              </a:rPr>
              <a:t>r</a:t>
            </a:r>
            <a:r>
              <a:rPr lang="en-US" dirty="0">
                <a:latin typeface="Courier New"/>
                <a:cs typeface="Courier New"/>
              </a:rPr>
              <a:t>a'	A</a:t>
            </a:r>
            <a:r>
              <a:rPr lang="en-US" spc="5" dirty="0">
                <a:latin typeface="Courier New"/>
                <a:cs typeface="Courier New"/>
              </a:rPr>
              <a:t>N</a:t>
            </a:r>
            <a:r>
              <a:rPr lang="en-US" dirty="0">
                <a:latin typeface="Courier New"/>
                <a:cs typeface="Courier New"/>
              </a:rPr>
              <a:t>D</a:t>
            </a:r>
            <a:r>
              <a:rPr lang="en-US" spc="5" dirty="0">
                <a:latin typeface="Courier New"/>
                <a:cs typeface="Courier New"/>
              </a:rPr>
              <a:t> </a:t>
            </a:r>
            <a:r>
              <a:rPr lang="en-US" dirty="0">
                <a:latin typeface="Courier New"/>
                <a:cs typeface="Courier New"/>
              </a:rPr>
              <a:t>a</a:t>
            </a:r>
            <a:r>
              <a:rPr lang="en-US" spc="-5" dirty="0">
                <a:latin typeface="Courier New"/>
                <a:cs typeface="Courier New"/>
              </a:rPr>
              <a:t>.</a:t>
            </a:r>
            <a:r>
              <a:rPr lang="en-US" dirty="0">
                <a:latin typeface="Courier New"/>
                <a:cs typeface="Courier New"/>
              </a:rPr>
              <a:t>id</a:t>
            </a:r>
            <a:r>
              <a:rPr lang="en-US" spc="-5" dirty="0">
                <a:latin typeface="Courier New"/>
                <a:cs typeface="Courier New"/>
              </a:rPr>
              <a:t> </a:t>
            </a:r>
            <a:r>
              <a:rPr lang="en-US" dirty="0">
                <a:latin typeface="Courier New"/>
                <a:cs typeface="Courier New"/>
              </a:rPr>
              <a:t>=</a:t>
            </a:r>
            <a:r>
              <a:rPr lang="en-US" spc="10" dirty="0">
                <a:latin typeface="Courier New"/>
                <a:cs typeface="Courier New"/>
              </a:rPr>
              <a:t> </a:t>
            </a:r>
            <a:r>
              <a:rPr lang="en-US" spc="-5" dirty="0" err="1">
                <a:latin typeface="Courier New"/>
                <a:cs typeface="Courier New"/>
              </a:rPr>
              <a:t>s.ad</a:t>
            </a:r>
            <a:r>
              <a:rPr lang="en-US" spc="5" dirty="0" err="1">
                <a:latin typeface="Courier New"/>
                <a:cs typeface="Courier New"/>
              </a:rPr>
              <a:t>v</a:t>
            </a:r>
            <a:r>
              <a:rPr lang="en-US" spc="-5" dirty="0" err="1">
                <a:latin typeface="Courier New"/>
                <a:cs typeface="Courier New"/>
              </a:rPr>
              <a:t>iso</a:t>
            </a:r>
            <a:r>
              <a:rPr lang="en-US" spc="5" dirty="0" err="1">
                <a:latin typeface="Courier New"/>
                <a:cs typeface="Courier New"/>
              </a:rPr>
              <a:t>r</a:t>
            </a:r>
            <a:r>
              <a:rPr lang="en-US" spc="-5" dirty="0" err="1">
                <a:latin typeface="Courier New"/>
                <a:cs typeface="Courier New"/>
              </a:rPr>
              <a:t>_</a:t>
            </a:r>
            <a:r>
              <a:rPr lang="en-US" spc="5" dirty="0" err="1">
                <a:latin typeface="Courier New"/>
                <a:cs typeface="Courier New"/>
              </a:rPr>
              <a:t>i</a:t>
            </a:r>
            <a:r>
              <a:rPr lang="en-US" dirty="0" err="1">
                <a:latin typeface="Courier New"/>
                <a:cs typeface="Courier New"/>
              </a:rPr>
              <a:t>d</a:t>
            </a:r>
            <a:r>
              <a:rPr lang="en-US" dirty="0">
                <a:latin typeface="Courier New"/>
                <a:cs typeface="Courier New"/>
              </a:rPr>
              <a:t>;</a:t>
            </a:r>
            <a:endParaRPr lang="en-US" dirty="0"/>
          </a:p>
        </p:txBody>
      </p:sp>
      <p:sp>
        <p:nvSpPr>
          <p:cNvPr id="15" name="Rectangle 14"/>
          <p:cNvSpPr/>
          <p:nvPr/>
        </p:nvSpPr>
        <p:spPr>
          <a:xfrm>
            <a:off x="885497" y="5242617"/>
            <a:ext cx="9829825" cy="323165"/>
          </a:xfrm>
          <a:prstGeom prst="rect">
            <a:avLst/>
          </a:prstGeom>
        </p:spPr>
        <p:txBody>
          <a:bodyPr wrap="square">
            <a:spAutoFit/>
          </a:bodyPr>
          <a:lstStyle/>
          <a:p>
            <a:pPr marL="355600" marR="5080" indent="-342900">
              <a:lnSpc>
                <a:spcPts val="1820"/>
              </a:lnSpc>
              <a:spcBef>
                <a:spcPts val="445"/>
              </a:spcBef>
              <a:buFont typeface="Arial"/>
              <a:buChar char="•"/>
              <a:tabLst>
                <a:tab pos="355600" algn="l"/>
              </a:tabLst>
            </a:pPr>
            <a:r>
              <a:rPr lang="en-US" spc="-15" dirty="0">
                <a:latin typeface="Comic Sans MS"/>
                <a:cs typeface="Comic Sans MS"/>
              </a:rPr>
              <a:t>Perform</a:t>
            </a:r>
            <a:r>
              <a:rPr lang="en-US" spc="-5" dirty="0">
                <a:latin typeface="Comic Sans MS"/>
                <a:cs typeface="Comic Sans MS"/>
              </a:rPr>
              <a:t> </a:t>
            </a:r>
            <a:r>
              <a:rPr lang="en-US" spc="-20" dirty="0">
                <a:latin typeface="Comic Sans MS"/>
                <a:cs typeface="Comic Sans MS"/>
              </a:rPr>
              <a:t>t</a:t>
            </a:r>
            <a:r>
              <a:rPr lang="en-US" spc="-15" dirty="0">
                <a:latin typeface="Comic Sans MS"/>
                <a:cs typeface="Comic Sans MS"/>
              </a:rPr>
              <a:t>he</a:t>
            </a:r>
            <a:r>
              <a:rPr lang="en-US" spc="10" dirty="0">
                <a:latin typeface="Comic Sans MS"/>
                <a:cs typeface="Comic Sans MS"/>
              </a:rPr>
              <a:t> </a:t>
            </a:r>
            <a:r>
              <a:rPr lang="en-US" spc="-15" dirty="0">
                <a:latin typeface="Comic Sans MS"/>
                <a:cs typeface="Comic Sans MS"/>
              </a:rPr>
              <a:t>joi</a:t>
            </a:r>
            <a:r>
              <a:rPr lang="en-US" spc="-10" dirty="0">
                <a:latin typeface="Comic Sans MS"/>
                <a:cs typeface="Comic Sans MS"/>
              </a:rPr>
              <a:t>n</a:t>
            </a:r>
            <a:r>
              <a:rPr lang="en-US" spc="10" dirty="0">
                <a:latin typeface="Comic Sans MS"/>
                <a:cs typeface="Comic Sans MS"/>
              </a:rPr>
              <a:t> </a:t>
            </a:r>
            <a:r>
              <a:rPr lang="en-US" spc="-10" dirty="0">
                <a:latin typeface="Comic Sans MS"/>
                <a:cs typeface="Comic Sans MS"/>
              </a:rPr>
              <a:t>query:</a:t>
            </a:r>
            <a:r>
              <a:rPr lang="en-US" spc="-5" dirty="0">
                <a:latin typeface="Comic Sans MS"/>
                <a:cs typeface="Comic Sans MS"/>
              </a:rPr>
              <a:t> </a:t>
            </a:r>
            <a:r>
              <a:rPr lang="en-US" spc="-25" dirty="0">
                <a:latin typeface="Comic Sans MS"/>
                <a:cs typeface="Comic Sans MS"/>
              </a:rPr>
              <a:t>G</a:t>
            </a:r>
            <a:r>
              <a:rPr lang="en-US" spc="-10" dirty="0">
                <a:latin typeface="Comic Sans MS"/>
                <a:cs typeface="Comic Sans MS"/>
              </a:rPr>
              <a:t>et</a:t>
            </a:r>
            <a:r>
              <a:rPr lang="en-US" spc="-5" dirty="0">
                <a:latin typeface="Comic Sans MS"/>
                <a:cs typeface="Comic Sans MS"/>
              </a:rPr>
              <a:t> </a:t>
            </a:r>
            <a:r>
              <a:rPr lang="en-US" spc="-15" dirty="0">
                <a:latin typeface="Comic Sans MS"/>
                <a:cs typeface="Comic Sans MS"/>
              </a:rPr>
              <a:t>the</a:t>
            </a:r>
            <a:r>
              <a:rPr lang="en-US" spc="10" dirty="0">
                <a:latin typeface="Comic Sans MS"/>
                <a:cs typeface="Comic Sans MS"/>
              </a:rPr>
              <a:t> </a:t>
            </a:r>
            <a:r>
              <a:rPr lang="en-US" spc="-10" dirty="0">
                <a:latin typeface="Comic Sans MS"/>
                <a:cs typeface="Comic Sans MS"/>
              </a:rPr>
              <a:t>st</a:t>
            </a:r>
            <a:r>
              <a:rPr lang="en-US" spc="-20" dirty="0">
                <a:latin typeface="Comic Sans MS"/>
                <a:cs typeface="Comic Sans MS"/>
              </a:rPr>
              <a:t>ud</a:t>
            </a:r>
            <a:r>
              <a:rPr lang="en-US" spc="-5" dirty="0">
                <a:latin typeface="Comic Sans MS"/>
                <a:cs typeface="Comic Sans MS"/>
              </a:rPr>
              <a:t>e</a:t>
            </a:r>
            <a:r>
              <a:rPr lang="en-US" spc="-15" dirty="0">
                <a:latin typeface="Comic Sans MS"/>
                <a:cs typeface="Comic Sans MS"/>
              </a:rPr>
              <a:t>nt</a:t>
            </a:r>
            <a:r>
              <a:rPr lang="en-US" spc="-10" dirty="0">
                <a:latin typeface="Comic Sans MS"/>
                <a:cs typeface="Comic Sans MS"/>
              </a:rPr>
              <a:t>s</a:t>
            </a:r>
            <a:r>
              <a:rPr lang="en-US" spc="20" dirty="0">
                <a:latin typeface="Comic Sans MS"/>
                <a:cs typeface="Comic Sans MS"/>
              </a:rPr>
              <a:t> </a:t>
            </a:r>
            <a:r>
              <a:rPr lang="en-US" spc="-20" dirty="0">
                <a:latin typeface="Comic Sans MS"/>
                <a:cs typeface="Comic Sans MS"/>
              </a:rPr>
              <a:t>wh</a:t>
            </a:r>
            <a:r>
              <a:rPr lang="en-US" spc="-10" dirty="0">
                <a:latin typeface="Comic Sans MS"/>
                <a:cs typeface="Comic Sans MS"/>
              </a:rPr>
              <a:t>o</a:t>
            </a:r>
            <a:r>
              <a:rPr lang="en-US" spc="5" dirty="0">
                <a:latin typeface="Comic Sans MS"/>
                <a:cs typeface="Comic Sans MS"/>
              </a:rPr>
              <a:t> </a:t>
            </a:r>
            <a:r>
              <a:rPr lang="en-US" spc="-10" dirty="0">
                <a:latin typeface="Comic Sans MS"/>
                <a:cs typeface="Comic Sans MS"/>
              </a:rPr>
              <a:t>are ad</a:t>
            </a:r>
            <a:r>
              <a:rPr lang="en-US" spc="-15" dirty="0">
                <a:latin typeface="Comic Sans MS"/>
                <a:cs typeface="Comic Sans MS"/>
              </a:rPr>
              <a:t>vis</a:t>
            </a:r>
            <a:r>
              <a:rPr lang="en-US" spc="-10" dirty="0">
                <a:latin typeface="Comic Sans MS"/>
                <a:cs typeface="Comic Sans MS"/>
              </a:rPr>
              <a:t>e</a:t>
            </a:r>
            <a:r>
              <a:rPr lang="en-US" spc="-15" dirty="0">
                <a:latin typeface="Comic Sans MS"/>
                <a:cs typeface="Comic Sans MS"/>
              </a:rPr>
              <a:t>d</a:t>
            </a:r>
            <a:r>
              <a:rPr lang="en-US" spc="-5" dirty="0">
                <a:latin typeface="Comic Sans MS"/>
                <a:cs typeface="Comic Sans MS"/>
              </a:rPr>
              <a:t> </a:t>
            </a:r>
            <a:r>
              <a:rPr lang="en-US" spc="-10" dirty="0">
                <a:latin typeface="Comic Sans MS"/>
                <a:cs typeface="Comic Sans MS"/>
              </a:rPr>
              <a:t>by Fujimura</a:t>
            </a:r>
            <a:endParaRPr lang="en-US" dirty="0">
              <a:latin typeface="Comic Sans MS"/>
              <a:cs typeface="Comic Sans MS"/>
            </a:endParaRPr>
          </a:p>
        </p:txBody>
      </p:sp>
      <p:pic>
        <p:nvPicPr>
          <p:cNvPr id="16" name="Picture 15"/>
          <p:cNvPicPr>
            <a:picLocks noChangeAspect="1"/>
          </p:cNvPicPr>
          <p:nvPr/>
        </p:nvPicPr>
        <p:blipFill>
          <a:blip r:embed="rId3"/>
          <a:stretch>
            <a:fillRect/>
          </a:stretch>
        </p:blipFill>
        <p:spPr>
          <a:xfrm>
            <a:off x="452003" y="1709778"/>
            <a:ext cx="8651628" cy="1719221"/>
          </a:xfrm>
          <a:prstGeom prst="rect">
            <a:avLst/>
          </a:prstGeom>
        </p:spPr>
      </p:pic>
      <p:sp>
        <p:nvSpPr>
          <p:cNvPr id="5" name="Rectangle 4"/>
          <p:cNvSpPr/>
          <p:nvPr/>
        </p:nvSpPr>
        <p:spPr>
          <a:xfrm>
            <a:off x="6360058" y="1762407"/>
            <a:ext cx="5040889" cy="2031325"/>
          </a:xfrm>
          <a:prstGeom prst="rect">
            <a:avLst/>
          </a:prstGeom>
        </p:spPr>
        <p:txBody>
          <a:bodyPr wrap="square">
            <a:spAutoFit/>
          </a:bodyPr>
          <a:lstStyle/>
          <a:p>
            <a:r>
              <a:rPr lang="en-US" dirty="0"/>
              <a:t>ALTER TABLE students ADD </a:t>
            </a:r>
            <a:r>
              <a:rPr lang="en-US" dirty="0" err="1"/>
              <a:t>advisor_id</a:t>
            </a:r>
            <a:r>
              <a:rPr lang="en-US" dirty="0"/>
              <a:t> INTEGER;</a:t>
            </a:r>
          </a:p>
          <a:p>
            <a:endParaRPr lang="en-US" dirty="0"/>
          </a:p>
          <a:p>
            <a:r>
              <a:rPr lang="en-US" dirty="0"/>
              <a:t>UPDATE students SET </a:t>
            </a:r>
            <a:r>
              <a:rPr lang="en-US" dirty="0" err="1"/>
              <a:t>advisor_id</a:t>
            </a:r>
            <a:r>
              <a:rPr lang="en-US" dirty="0"/>
              <a:t> = 2  WHERE id = 1;</a:t>
            </a:r>
          </a:p>
          <a:p>
            <a:r>
              <a:rPr lang="en-US" dirty="0"/>
              <a:t>UPDATE students SET </a:t>
            </a:r>
            <a:r>
              <a:rPr lang="en-US" dirty="0" err="1"/>
              <a:t>advisor_id</a:t>
            </a:r>
            <a:r>
              <a:rPr lang="en-US" dirty="0"/>
              <a:t> = 1  WHERE id = 2;</a:t>
            </a:r>
          </a:p>
          <a:p>
            <a:r>
              <a:rPr lang="en-US" dirty="0"/>
              <a:t>UPDATE students SET </a:t>
            </a:r>
            <a:r>
              <a:rPr lang="en-US" dirty="0" err="1"/>
              <a:t>advisor_id</a:t>
            </a:r>
            <a:r>
              <a:rPr lang="en-US" dirty="0"/>
              <a:t> = 1  WHERE id = 3;</a:t>
            </a:r>
          </a:p>
          <a:p>
            <a:r>
              <a:rPr lang="en-US" dirty="0"/>
              <a:t>UPDATE students SET </a:t>
            </a:r>
            <a:r>
              <a:rPr lang="en-US" dirty="0" err="1"/>
              <a:t>advisor_id</a:t>
            </a:r>
            <a:r>
              <a:rPr lang="en-US" dirty="0"/>
              <a:t> = 1  WHERE id = 4;</a:t>
            </a:r>
          </a:p>
          <a:p>
            <a:endParaRPr lang="en-US" dirty="0"/>
          </a:p>
        </p:txBody>
      </p:sp>
      <p:pic>
        <p:nvPicPr>
          <p:cNvPr id="4" name="Picture 3"/>
          <p:cNvPicPr>
            <a:picLocks noChangeAspect="1"/>
          </p:cNvPicPr>
          <p:nvPr/>
        </p:nvPicPr>
        <p:blipFill>
          <a:blip r:embed="rId4"/>
          <a:stretch>
            <a:fillRect/>
          </a:stretch>
        </p:blipFill>
        <p:spPr>
          <a:xfrm>
            <a:off x="9672386" y="4832397"/>
            <a:ext cx="1638300" cy="1838325"/>
          </a:xfrm>
          <a:prstGeom prst="rect">
            <a:avLst/>
          </a:prstGeom>
        </p:spPr>
      </p:pic>
      <p:pic>
        <p:nvPicPr>
          <p:cNvPr id="7" name="Picture 6"/>
          <p:cNvPicPr>
            <a:picLocks noChangeAspect="1"/>
          </p:cNvPicPr>
          <p:nvPr/>
        </p:nvPicPr>
        <p:blipFill>
          <a:blip r:embed="rId5"/>
          <a:stretch>
            <a:fillRect/>
          </a:stretch>
        </p:blipFill>
        <p:spPr>
          <a:xfrm>
            <a:off x="452003" y="3335523"/>
            <a:ext cx="4035902" cy="1877731"/>
          </a:xfrm>
          <a:prstGeom prst="rect">
            <a:avLst/>
          </a:prstGeom>
        </p:spPr>
      </p:pic>
    </p:spTree>
    <p:extLst>
      <p:ext uri="{BB962C8B-B14F-4D97-AF65-F5344CB8AC3E}">
        <p14:creationId xmlns:p14="http://schemas.microsoft.com/office/powerpoint/2010/main" val="230533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0885" y="272659"/>
            <a:ext cx="10515600" cy="615553"/>
          </a:xfrm>
          <a:prstGeom prst="rect">
            <a:avLst/>
          </a:prstGeom>
        </p:spPr>
        <p:txBody>
          <a:bodyPr vert="horz" wrap="square" lIns="0" tIns="0" rIns="0" bIns="0" rtlCol="0" anchor="ctr">
            <a:spAutoFit/>
          </a:bodyPr>
          <a:lstStyle/>
          <a:p>
            <a:pPr marL="1964689" marR="5080" indent="-1952625">
              <a:lnSpc>
                <a:spcPct val="100000"/>
              </a:lnSpc>
            </a:pPr>
            <a:r>
              <a:rPr sz="4000" spc="-25" dirty="0"/>
              <a:t>many-t</a:t>
            </a:r>
            <a:r>
              <a:rPr sz="4000" spc="-30" dirty="0"/>
              <a:t>o</a:t>
            </a:r>
            <a:r>
              <a:rPr sz="4000" spc="-25" dirty="0"/>
              <a:t>-ma</a:t>
            </a:r>
            <a:r>
              <a:rPr sz="4000" spc="-15" dirty="0"/>
              <a:t>n</a:t>
            </a:r>
            <a:r>
              <a:rPr sz="4000" spc="-25" dirty="0"/>
              <a:t>y</a:t>
            </a:r>
            <a:r>
              <a:rPr sz="4000" spc="-15" dirty="0"/>
              <a:t> </a:t>
            </a:r>
            <a:r>
              <a:rPr sz="4000" spc="-25" dirty="0"/>
              <a:t>rel</a:t>
            </a:r>
            <a:r>
              <a:rPr sz="4000" spc="-35" dirty="0"/>
              <a:t>a</a:t>
            </a:r>
            <a:r>
              <a:rPr sz="4000" spc="-25" dirty="0"/>
              <a:t>tionship</a:t>
            </a:r>
            <a:r>
              <a:rPr lang="en-US" sz="4000" spc="-25" dirty="0"/>
              <a:t> implemented indirectly</a:t>
            </a:r>
            <a:endParaRPr sz="4000" dirty="0"/>
          </a:p>
        </p:txBody>
      </p:sp>
      <p:sp>
        <p:nvSpPr>
          <p:cNvPr id="3" name="object 3"/>
          <p:cNvSpPr txBox="1"/>
          <p:nvPr/>
        </p:nvSpPr>
        <p:spPr>
          <a:xfrm>
            <a:off x="1090886" y="1757664"/>
            <a:ext cx="4105275" cy="1450340"/>
          </a:xfrm>
          <a:prstGeom prst="rect">
            <a:avLst/>
          </a:prstGeom>
        </p:spPr>
        <p:txBody>
          <a:bodyPr vert="horz" wrap="square" lIns="0" tIns="0" rIns="0" bIns="0" rtlCol="0">
            <a:spAutoFit/>
          </a:bodyPr>
          <a:lstStyle/>
          <a:p>
            <a:pPr marL="355600" marR="5080" indent="-342900">
              <a:lnSpc>
                <a:spcPct val="80100"/>
              </a:lnSpc>
              <a:buFont typeface="Arial"/>
              <a:buChar char="•"/>
              <a:tabLst>
                <a:tab pos="355600" algn="l"/>
              </a:tabLst>
            </a:pPr>
            <a:r>
              <a:rPr sz="2200" spc="-15" dirty="0">
                <a:latin typeface="Comic Sans MS"/>
                <a:cs typeface="Comic Sans MS"/>
              </a:rPr>
              <a:t>Courses:</a:t>
            </a:r>
            <a:r>
              <a:rPr sz="2200" spc="45" dirty="0">
                <a:latin typeface="Comic Sans MS"/>
                <a:cs typeface="Comic Sans MS"/>
              </a:rPr>
              <a:t> </a:t>
            </a:r>
            <a:r>
              <a:rPr sz="2200" spc="-15" dirty="0">
                <a:latin typeface="Comic Sans MS"/>
                <a:cs typeface="Comic Sans MS"/>
              </a:rPr>
              <a:t>students</a:t>
            </a:r>
            <a:r>
              <a:rPr sz="2200" spc="45" dirty="0">
                <a:latin typeface="Comic Sans MS"/>
                <a:cs typeface="Comic Sans MS"/>
              </a:rPr>
              <a:t> </a:t>
            </a:r>
            <a:r>
              <a:rPr sz="2200" spc="-20" dirty="0">
                <a:latin typeface="Comic Sans MS"/>
                <a:cs typeface="Comic Sans MS"/>
              </a:rPr>
              <a:t>ta</a:t>
            </a:r>
            <a:r>
              <a:rPr sz="2200" spc="-10" dirty="0">
                <a:latin typeface="Comic Sans MS"/>
                <a:cs typeface="Comic Sans MS"/>
              </a:rPr>
              <a:t>k</a:t>
            </a:r>
            <a:r>
              <a:rPr sz="2200" spc="-15" dirty="0">
                <a:latin typeface="Comic Sans MS"/>
                <a:cs typeface="Comic Sans MS"/>
              </a:rPr>
              <a:t>e</a:t>
            </a:r>
            <a:r>
              <a:rPr sz="2200" spc="-5" dirty="0">
                <a:latin typeface="Comic Sans MS"/>
                <a:cs typeface="Comic Sans MS"/>
              </a:rPr>
              <a:t> </a:t>
            </a:r>
            <a:r>
              <a:rPr sz="2200" spc="-20" dirty="0">
                <a:latin typeface="Comic Sans MS"/>
                <a:cs typeface="Comic Sans MS"/>
              </a:rPr>
              <a:t>m</a:t>
            </a:r>
            <a:r>
              <a:rPr sz="2200" spc="-10" dirty="0">
                <a:latin typeface="Comic Sans MS"/>
                <a:cs typeface="Comic Sans MS"/>
              </a:rPr>
              <a:t>a</a:t>
            </a:r>
            <a:r>
              <a:rPr sz="2200" spc="-20" dirty="0">
                <a:latin typeface="Comic Sans MS"/>
                <a:cs typeface="Comic Sans MS"/>
              </a:rPr>
              <a:t>ny</a:t>
            </a:r>
            <a:r>
              <a:rPr sz="2200" spc="-15" dirty="0">
                <a:latin typeface="Comic Sans MS"/>
                <a:cs typeface="Comic Sans MS"/>
              </a:rPr>
              <a:t> courses,</a:t>
            </a:r>
            <a:r>
              <a:rPr sz="2200" spc="25" dirty="0">
                <a:latin typeface="Comic Sans MS"/>
                <a:cs typeface="Comic Sans MS"/>
              </a:rPr>
              <a:t> </a:t>
            </a:r>
            <a:r>
              <a:rPr sz="2200" spc="-15" dirty="0">
                <a:latin typeface="Comic Sans MS"/>
                <a:cs typeface="Comic Sans MS"/>
              </a:rPr>
              <a:t>courses</a:t>
            </a:r>
            <a:r>
              <a:rPr sz="2200" spc="35" dirty="0">
                <a:latin typeface="Comic Sans MS"/>
                <a:cs typeface="Comic Sans MS"/>
              </a:rPr>
              <a:t> </a:t>
            </a:r>
            <a:r>
              <a:rPr sz="2200" spc="-15" dirty="0">
                <a:latin typeface="Comic Sans MS"/>
                <a:cs typeface="Comic Sans MS"/>
              </a:rPr>
              <a:t>h</a:t>
            </a:r>
            <a:r>
              <a:rPr sz="2200" spc="-10" dirty="0">
                <a:latin typeface="Comic Sans MS"/>
                <a:cs typeface="Comic Sans MS"/>
              </a:rPr>
              <a:t>a</a:t>
            </a:r>
            <a:r>
              <a:rPr sz="2200" spc="-20" dirty="0">
                <a:latin typeface="Comic Sans MS"/>
                <a:cs typeface="Comic Sans MS"/>
              </a:rPr>
              <a:t>v</a:t>
            </a:r>
            <a:r>
              <a:rPr sz="2200" spc="-15" dirty="0">
                <a:latin typeface="Comic Sans MS"/>
                <a:cs typeface="Comic Sans MS"/>
              </a:rPr>
              <a:t>e</a:t>
            </a:r>
            <a:r>
              <a:rPr sz="2200" spc="10" dirty="0">
                <a:latin typeface="Comic Sans MS"/>
                <a:cs typeface="Comic Sans MS"/>
              </a:rPr>
              <a:t> </a:t>
            </a:r>
            <a:r>
              <a:rPr sz="2200" spc="-15" dirty="0">
                <a:latin typeface="Comic Sans MS"/>
                <a:cs typeface="Comic Sans MS"/>
              </a:rPr>
              <a:t>ma</a:t>
            </a:r>
            <a:r>
              <a:rPr sz="2200" spc="-10" dirty="0">
                <a:latin typeface="Comic Sans MS"/>
                <a:cs typeface="Comic Sans MS"/>
              </a:rPr>
              <a:t>n</a:t>
            </a:r>
            <a:r>
              <a:rPr sz="2200" spc="-15" dirty="0">
                <a:latin typeface="Comic Sans MS"/>
                <a:cs typeface="Comic Sans MS"/>
              </a:rPr>
              <a:t>y students</a:t>
            </a:r>
            <a:endParaRPr sz="2200" dirty="0">
              <a:latin typeface="Comic Sans MS"/>
              <a:cs typeface="Comic Sans MS"/>
            </a:endParaRPr>
          </a:p>
          <a:p>
            <a:pPr marL="355600" marR="225425" indent="-342900">
              <a:lnSpc>
                <a:spcPct val="80000"/>
              </a:lnSpc>
              <a:spcBef>
                <a:spcPts val="525"/>
              </a:spcBef>
              <a:buFont typeface="Arial"/>
              <a:buChar char="•"/>
              <a:tabLst>
                <a:tab pos="355600" algn="l"/>
              </a:tabLst>
            </a:pPr>
            <a:r>
              <a:rPr sz="2200" spc="-20" dirty="0">
                <a:latin typeface="Comic Sans MS"/>
                <a:cs typeface="Comic Sans MS"/>
              </a:rPr>
              <a:t>Ad</a:t>
            </a:r>
            <a:r>
              <a:rPr sz="2200" spc="-15" dirty="0">
                <a:latin typeface="Comic Sans MS"/>
                <a:cs typeface="Comic Sans MS"/>
              </a:rPr>
              <a:t>d</a:t>
            </a:r>
            <a:r>
              <a:rPr sz="2200" spc="10" dirty="0">
                <a:latin typeface="Comic Sans MS"/>
                <a:cs typeface="Comic Sans MS"/>
              </a:rPr>
              <a:t> </a:t>
            </a:r>
            <a:r>
              <a:rPr sz="2200" spc="-15" dirty="0">
                <a:latin typeface="Comic Sans MS"/>
                <a:cs typeface="Comic Sans MS"/>
              </a:rPr>
              <a:t>a</a:t>
            </a:r>
            <a:r>
              <a:rPr sz="2200" spc="5" dirty="0">
                <a:latin typeface="Comic Sans MS"/>
                <a:cs typeface="Comic Sans MS"/>
              </a:rPr>
              <a:t> </a:t>
            </a:r>
            <a:r>
              <a:rPr sz="2200" spc="-20" dirty="0">
                <a:latin typeface="Comic Sans MS"/>
                <a:cs typeface="Comic Sans MS"/>
              </a:rPr>
              <a:t>ne</a:t>
            </a:r>
            <a:r>
              <a:rPr sz="2200" spc="-15" dirty="0">
                <a:latin typeface="Comic Sans MS"/>
                <a:cs typeface="Comic Sans MS"/>
              </a:rPr>
              <a:t>w</a:t>
            </a:r>
            <a:r>
              <a:rPr sz="2200" spc="5" dirty="0">
                <a:latin typeface="Comic Sans MS"/>
                <a:cs typeface="Comic Sans MS"/>
              </a:rPr>
              <a:t> </a:t>
            </a:r>
            <a:r>
              <a:rPr sz="2200" spc="-20" dirty="0">
                <a:latin typeface="Comic Sans MS"/>
                <a:cs typeface="Comic Sans MS"/>
              </a:rPr>
              <a:t>ta</a:t>
            </a:r>
            <a:r>
              <a:rPr sz="2200" spc="-5" dirty="0">
                <a:latin typeface="Comic Sans MS"/>
                <a:cs typeface="Comic Sans MS"/>
              </a:rPr>
              <a:t>b</a:t>
            </a:r>
            <a:r>
              <a:rPr sz="2200" spc="-10" dirty="0">
                <a:latin typeface="Comic Sans MS"/>
                <a:cs typeface="Comic Sans MS"/>
              </a:rPr>
              <a:t>le</a:t>
            </a:r>
            <a:r>
              <a:rPr sz="2200" spc="-5" dirty="0">
                <a:latin typeface="Comic Sans MS"/>
                <a:cs typeface="Comic Sans MS"/>
              </a:rPr>
              <a:t> </a:t>
            </a:r>
            <a:r>
              <a:rPr sz="2200" spc="-20" dirty="0">
                <a:latin typeface="Comic Sans MS"/>
                <a:cs typeface="Comic Sans MS"/>
              </a:rPr>
              <a:t>descri</a:t>
            </a:r>
            <a:r>
              <a:rPr sz="2200" spc="-5" dirty="0">
                <a:latin typeface="Comic Sans MS"/>
                <a:cs typeface="Comic Sans MS"/>
              </a:rPr>
              <a:t>b</a:t>
            </a:r>
            <a:r>
              <a:rPr sz="2200" spc="-15" dirty="0">
                <a:latin typeface="Comic Sans MS"/>
                <a:cs typeface="Comic Sans MS"/>
              </a:rPr>
              <a:t>ing courses:</a:t>
            </a:r>
            <a:endParaRPr sz="2200" dirty="0">
              <a:latin typeface="Comic Sans MS"/>
              <a:cs typeface="Comic Sans MS"/>
            </a:endParaRPr>
          </a:p>
        </p:txBody>
      </p:sp>
      <p:sp>
        <p:nvSpPr>
          <p:cNvPr id="4" name="object 4"/>
          <p:cNvSpPr txBox="1"/>
          <p:nvPr/>
        </p:nvSpPr>
        <p:spPr>
          <a:xfrm>
            <a:off x="1090885" y="3225531"/>
            <a:ext cx="4654550" cy="400110"/>
          </a:xfrm>
          <a:prstGeom prst="rect">
            <a:avLst/>
          </a:prstGeom>
        </p:spPr>
        <p:txBody>
          <a:bodyPr vert="horz" wrap="square" lIns="0" tIns="0" rIns="0" bIns="0" rtlCol="0">
            <a:spAutoFit/>
          </a:bodyPr>
          <a:lstStyle/>
          <a:p>
            <a:pPr marL="12700"/>
            <a:r>
              <a:rPr sz="1300" spc="-1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20" dirty="0">
                <a:latin typeface="Courier New"/>
                <a:cs typeface="Courier New"/>
              </a:rPr>
              <a:t>-</a:t>
            </a:r>
            <a:r>
              <a:rPr sz="1300" spc="-10"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5" dirty="0">
                <a:latin typeface="Courier New"/>
                <a:cs typeface="Courier New"/>
              </a:rPr>
              <a:t>-</a:t>
            </a:r>
            <a:r>
              <a:rPr sz="1300" spc="-10" dirty="0">
                <a:latin typeface="Courier New"/>
                <a:cs typeface="Courier New"/>
              </a:rPr>
              <a:t>+</a:t>
            </a:r>
            <a:endParaRPr sz="1300" dirty="0">
              <a:latin typeface="Courier New"/>
              <a:cs typeface="Courier New"/>
            </a:endParaRPr>
          </a:p>
          <a:p>
            <a:pPr marL="12700">
              <a:tabLst>
                <a:tab pos="3162935" algn="l"/>
                <a:tab pos="4540250" algn="l"/>
              </a:tabLst>
            </a:pPr>
            <a:r>
              <a:rPr sz="1300" spc="-10" dirty="0">
                <a:latin typeface="Courier New"/>
                <a:cs typeface="Courier New"/>
              </a:rPr>
              <a:t>| </a:t>
            </a:r>
            <a:r>
              <a:rPr sz="1300" spc="-20" dirty="0">
                <a:latin typeface="Courier New"/>
                <a:cs typeface="Courier New"/>
              </a:rPr>
              <a:t>i</a:t>
            </a:r>
            <a:r>
              <a:rPr sz="1300" spc="-10" dirty="0">
                <a:latin typeface="Courier New"/>
                <a:cs typeface="Courier New"/>
              </a:rPr>
              <a:t>d</a:t>
            </a:r>
            <a:r>
              <a:rPr sz="1300" spc="-15" dirty="0">
                <a:latin typeface="Courier New"/>
                <a:cs typeface="Courier New"/>
              </a:rPr>
              <a:t> </a:t>
            </a:r>
            <a:r>
              <a:rPr sz="1300" spc="-10" dirty="0">
                <a:latin typeface="Courier New"/>
                <a:cs typeface="Courier New"/>
              </a:rPr>
              <a:t>|</a:t>
            </a:r>
            <a:r>
              <a:rPr sz="1300" dirty="0">
                <a:latin typeface="Courier New"/>
                <a:cs typeface="Courier New"/>
              </a:rPr>
              <a:t> </a:t>
            </a:r>
            <a:r>
              <a:rPr sz="1300" spc="-20" dirty="0">
                <a:latin typeface="Courier New"/>
                <a:cs typeface="Courier New"/>
              </a:rPr>
              <a:t>n</a:t>
            </a:r>
            <a:r>
              <a:rPr sz="1300" spc="-15" dirty="0">
                <a:latin typeface="Courier New"/>
                <a:cs typeface="Courier New"/>
              </a:rPr>
              <a:t>u</a:t>
            </a:r>
            <a:r>
              <a:rPr sz="1300" spc="-20" dirty="0">
                <a:latin typeface="Courier New"/>
                <a:cs typeface="Courier New"/>
              </a:rPr>
              <a:t>m</a:t>
            </a:r>
            <a:r>
              <a:rPr sz="1300" spc="-15" dirty="0">
                <a:latin typeface="Courier New"/>
                <a:cs typeface="Courier New"/>
              </a:rPr>
              <a:t>b</a:t>
            </a:r>
            <a:r>
              <a:rPr sz="1300" spc="-10" dirty="0">
                <a:latin typeface="Courier New"/>
                <a:cs typeface="Courier New"/>
              </a:rPr>
              <a:t>er</a:t>
            </a:r>
            <a:r>
              <a:rPr sz="1300" spc="-15" dirty="0">
                <a:latin typeface="Courier New"/>
                <a:cs typeface="Courier New"/>
              </a:rPr>
              <a:t> </a:t>
            </a:r>
            <a:r>
              <a:rPr sz="1300" spc="-10" dirty="0">
                <a:latin typeface="Courier New"/>
                <a:cs typeface="Courier New"/>
              </a:rPr>
              <a:t>|</a:t>
            </a:r>
            <a:r>
              <a:rPr sz="1300" spc="-15" dirty="0">
                <a:latin typeface="Courier New"/>
                <a:cs typeface="Courier New"/>
              </a:rPr>
              <a:t> </a:t>
            </a:r>
            <a:r>
              <a:rPr sz="1300" spc="-10" dirty="0">
                <a:latin typeface="Courier New"/>
                <a:cs typeface="Courier New"/>
              </a:rPr>
              <a:t>n</a:t>
            </a:r>
            <a:r>
              <a:rPr sz="1300" spc="-20" dirty="0">
                <a:latin typeface="Courier New"/>
                <a:cs typeface="Courier New"/>
              </a:rPr>
              <a:t>a</a:t>
            </a:r>
            <a:r>
              <a:rPr sz="1300" spc="-15" dirty="0">
                <a:latin typeface="Courier New"/>
                <a:cs typeface="Courier New"/>
              </a:rPr>
              <a:t>m</a:t>
            </a:r>
            <a:r>
              <a:rPr sz="1300" spc="-10" dirty="0">
                <a:latin typeface="Courier New"/>
                <a:cs typeface="Courier New"/>
              </a:rPr>
              <a:t>e</a:t>
            </a:r>
            <a:r>
              <a:rPr lang="en-US" sz="1300" dirty="0">
                <a:latin typeface="Courier New"/>
                <a:cs typeface="Courier New"/>
              </a:rPr>
              <a:t>	</a:t>
            </a:r>
            <a:r>
              <a:rPr sz="1300" spc="-10" dirty="0">
                <a:latin typeface="Courier New"/>
                <a:cs typeface="Courier New"/>
              </a:rPr>
              <a:t>|</a:t>
            </a:r>
            <a:r>
              <a:rPr sz="1300" spc="-15" dirty="0">
                <a:latin typeface="Courier New"/>
                <a:cs typeface="Courier New"/>
              </a:rPr>
              <a:t> </a:t>
            </a:r>
            <a:r>
              <a:rPr sz="1300" spc="-20" dirty="0">
                <a:latin typeface="Courier New"/>
                <a:cs typeface="Courier New"/>
              </a:rPr>
              <a:t>q</a:t>
            </a:r>
            <a:r>
              <a:rPr sz="1300" spc="-15" dirty="0">
                <a:latin typeface="Courier New"/>
                <a:cs typeface="Courier New"/>
              </a:rPr>
              <a:t>u</a:t>
            </a:r>
            <a:r>
              <a:rPr sz="1300" spc="-10" dirty="0">
                <a:latin typeface="Courier New"/>
                <a:cs typeface="Courier New"/>
              </a:rPr>
              <a:t>a</a:t>
            </a:r>
            <a:r>
              <a:rPr sz="1300" spc="-20" dirty="0">
                <a:latin typeface="Courier New"/>
                <a:cs typeface="Courier New"/>
              </a:rPr>
              <a:t>r</a:t>
            </a:r>
            <a:r>
              <a:rPr sz="1300" spc="-15" dirty="0">
                <a:latin typeface="Courier New"/>
                <a:cs typeface="Courier New"/>
              </a:rPr>
              <a:t>t</a:t>
            </a:r>
            <a:r>
              <a:rPr sz="1300" spc="-20" dirty="0">
                <a:latin typeface="Courier New"/>
                <a:cs typeface="Courier New"/>
              </a:rPr>
              <a:t>e</a:t>
            </a:r>
            <a:r>
              <a:rPr sz="1300" spc="-10" dirty="0">
                <a:latin typeface="Courier New"/>
                <a:cs typeface="Courier New"/>
              </a:rPr>
              <a:t>r</a:t>
            </a:r>
            <a:r>
              <a:rPr sz="1300" dirty="0">
                <a:latin typeface="Courier New"/>
                <a:cs typeface="Courier New"/>
              </a:rPr>
              <a:t>	</a:t>
            </a:r>
            <a:r>
              <a:rPr sz="1300" spc="-10" dirty="0">
                <a:latin typeface="Courier New"/>
                <a:cs typeface="Courier New"/>
              </a:rPr>
              <a:t>|</a:t>
            </a:r>
            <a:endParaRPr sz="1300" dirty="0">
              <a:latin typeface="Courier New"/>
              <a:cs typeface="Courier New"/>
            </a:endParaRPr>
          </a:p>
        </p:txBody>
      </p:sp>
      <p:sp>
        <p:nvSpPr>
          <p:cNvPr id="5" name="object 5"/>
          <p:cNvSpPr txBox="1"/>
          <p:nvPr/>
        </p:nvSpPr>
        <p:spPr>
          <a:xfrm>
            <a:off x="1090885" y="3621772"/>
            <a:ext cx="4654550" cy="200055"/>
          </a:xfrm>
          <a:prstGeom prst="rect">
            <a:avLst/>
          </a:prstGeom>
        </p:spPr>
        <p:txBody>
          <a:bodyPr vert="horz" wrap="square" lIns="0" tIns="0" rIns="0" bIns="0" rtlCol="0">
            <a:spAutoFit/>
          </a:bodyPr>
          <a:lstStyle/>
          <a:p>
            <a:pPr marL="12700"/>
            <a:r>
              <a:rPr sz="1300" spc="-1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20" dirty="0">
                <a:latin typeface="Courier New"/>
                <a:cs typeface="Courier New"/>
              </a:rPr>
              <a:t>-</a:t>
            </a:r>
            <a:r>
              <a:rPr sz="1300" spc="-10"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5" dirty="0">
                <a:latin typeface="Courier New"/>
                <a:cs typeface="Courier New"/>
              </a:rPr>
              <a:t>-</a:t>
            </a:r>
            <a:r>
              <a:rPr sz="1300" spc="-10" dirty="0">
                <a:latin typeface="Courier New"/>
                <a:cs typeface="Courier New"/>
              </a:rPr>
              <a:t>+</a:t>
            </a:r>
            <a:endParaRPr sz="1300">
              <a:latin typeface="Courier New"/>
              <a:cs typeface="Courier New"/>
            </a:endParaRPr>
          </a:p>
        </p:txBody>
      </p:sp>
      <p:sp>
        <p:nvSpPr>
          <p:cNvPr id="6" name="object 6"/>
          <p:cNvSpPr txBox="1"/>
          <p:nvPr/>
        </p:nvSpPr>
        <p:spPr>
          <a:xfrm>
            <a:off x="1090885" y="3819668"/>
            <a:ext cx="124460" cy="800219"/>
          </a:xfrm>
          <a:prstGeom prst="rect">
            <a:avLst/>
          </a:prstGeom>
        </p:spPr>
        <p:txBody>
          <a:bodyPr vert="horz" wrap="square" lIns="0" tIns="0" rIns="0" bIns="0" rtlCol="0">
            <a:spAutoFit/>
          </a:bodyPr>
          <a:lstStyle/>
          <a:p>
            <a:pPr marL="12700"/>
            <a:r>
              <a:rPr sz="1300" spc="-10" dirty="0">
                <a:latin typeface="Courier New"/>
                <a:cs typeface="Courier New"/>
              </a:rPr>
              <a:t>|</a:t>
            </a:r>
            <a:endParaRPr sz="1300">
              <a:latin typeface="Courier New"/>
              <a:cs typeface="Courier New"/>
            </a:endParaRPr>
          </a:p>
          <a:p>
            <a:pPr marL="12700"/>
            <a:r>
              <a:rPr sz="1300" spc="-10" dirty="0">
                <a:latin typeface="Courier New"/>
                <a:cs typeface="Courier New"/>
              </a:rPr>
              <a:t>|</a:t>
            </a:r>
            <a:endParaRPr sz="1300">
              <a:latin typeface="Courier New"/>
              <a:cs typeface="Courier New"/>
            </a:endParaRPr>
          </a:p>
          <a:p>
            <a:pPr marL="12700"/>
            <a:r>
              <a:rPr sz="1300" spc="-10" dirty="0">
                <a:latin typeface="Courier New"/>
                <a:cs typeface="Courier New"/>
              </a:rPr>
              <a:t>|</a:t>
            </a:r>
            <a:endParaRPr sz="1300">
              <a:latin typeface="Courier New"/>
              <a:cs typeface="Courier New"/>
            </a:endParaRPr>
          </a:p>
          <a:p>
            <a:pPr marL="12700"/>
            <a:r>
              <a:rPr sz="1300" spc="-10" dirty="0">
                <a:latin typeface="Courier New"/>
                <a:cs typeface="Courier New"/>
              </a:rPr>
              <a:t>|</a:t>
            </a:r>
            <a:endParaRPr sz="1300">
              <a:latin typeface="Courier New"/>
              <a:cs typeface="Courier New"/>
            </a:endParaRPr>
          </a:p>
        </p:txBody>
      </p:sp>
      <p:sp>
        <p:nvSpPr>
          <p:cNvPr id="7" name="object 7"/>
          <p:cNvSpPr txBox="1"/>
          <p:nvPr/>
        </p:nvSpPr>
        <p:spPr>
          <a:xfrm>
            <a:off x="1386493" y="3819668"/>
            <a:ext cx="1010919" cy="800219"/>
          </a:xfrm>
          <a:prstGeom prst="rect">
            <a:avLst/>
          </a:prstGeom>
        </p:spPr>
        <p:txBody>
          <a:bodyPr vert="horz" wrap="square" lIns="0" tIns="0" rIns="0" bIns="0" rtlCol="0">
            <a:spAutoFit/>
          </a:bodyPr>
          <a:lstStyle/>
          <a:p>
            <a:pPr marL="12700"/>
            <a:r>
              <a:rPr sz="1300" spc="-10" dirty="0">
                <a:latin typeface="Courier New"/>
                <a:cs typeface="Courier New"/>
              </a:rPr>
              <a:t>1</a:t>
            </a:r>
            <a:r>
              <a:rPr sz="1300" spc="-15" dirty="0">
                <a:latin typeface="Courier New"/>
                <a:cs typeface="Courier New"/>
              </a:rPr>
              <a:t> </a:t>
            </a:r>
            <a:r>
              <a:rPr sz="1300" spc="-10" dirty="0">
                <a:latin typeface="Courier New"/>
                <a:cs typeface="Courier New"/>
              </a:rPr>
              <a:t>|</a:t>
            </a:r>
            <a:r>
              <a:rPr sz="1300" spc="-5" dirty="0">
                <a:latin typeface="Courier New"/>
                <a:cs typeface="Courier New"/>
              </a:rPr>
              <a:t> </a:t>
            </a:r>
            <a:r>
              <a:rPr sz="1300" spc="-20" dirty="0">
                <a:latin typeface="Courier New"/>
                <a:cs typeface="Courier New"/>
              </a:rPr>
              <a:t>C</a:t>
            </a:r>
            <a:r>
              <a:rPr sz="1300" spc="-15" dirty="0">
                <a:latin typeface="Courier New"/>
                <a:cs typeface="Courier New"/>
              </a:rPr>
              <a:t>S</a:t>
            </a:r>
            <a:r>
              <a:rPr sz="1300" spc="-25" dirty="0">
                <a:latin typeface="Courier New"/>
                <a:cs typeface="Courier New"/>
              </a:rPr>
              <a:t>1</a:t>
            </a:r>
            <a:r>
              <a:rPr sz="1300" spc="-15" dirty="0">
                <a:latin typeface="Courier New"/>
                <a:cs typeface="Courier New"/>
              </a:rPr>
              <a:t>42</a:t>
            </a:r>
            <a:endParaRPr sz="1300" dirty="0">
              <a:latin typeface="Courier New"/>
              <a:cs typeface="Courier New"/>
            </a:endParaRPr>
          </a:p>
          <a:p>
            <a:pPr marL="12700"/>
            <a:r>
              <a:rPr sz="1300" spc="-10" dirty="0">
                <a:latin typeface="Courier New"/>
                <a:cs typeface="Courier New"/>
              </a:rPr>
              <a:t>2</a:t>
            </a:r>
            <a:r>
              <a:rPr sz="1300" spc="-15" dirty="0">
                <a:latin typeface="Courier New"/>
                <a:cs typeface="Courier New"/>
              </a:rPr>
              <a:t> </a:t>
            </a:r>
            <a:r>
              <a:rPr sz="1300" spc="-10" dirty="0">
                <a:latin typeface="Courier New"/>
                <a:cs typeface="Courier New"/>
              </a:rPr>
              <a:t>|</a:t>
            </a:r>
            <a:r>
              <a:rPr sz="1300" dirty="0">
                <a:latin typeface="Courier New"/>
                <a:cs typeface="Courier New"/>
              </a:rPr>
              <a:t> </a:t>
            </a:r>
            <a:r>
              <a:rPr sz="1300" spc="-20" dirty="0">
                <a:latin typeface="Courier New"/>
                <a:cs typeface="Courier New"/>
              </a:rPr>
              <a:t>A</a:t>
            </a:r>
            <a:r>
              <a:rPr sz="1300" spc="-15" dirty="0">
                <a:latin typeface="Courier New"/>
                <a:cs typeface="Courier New"/>
              </a:rPr>
              <a:t>R</a:t>
            </a:r>
            <a:r>
              <a:rPr sz="1300" spc="-20" dirty="0">
                <a:latin typeface="Courier New"/>
                <a:cs typeface="Courier New"/>
              </a:rPr>
              <a:t>T</a:t>
            </a:r>
            <a:r>
              <a:rPr sz="1300" spc="-15" dirty="0">
                <a:latin typeface="Courier New"/>
                <a:cs typeface="Courier New"/>
              </a:rPr>
              <a:t>1</a:t>
            </a:r>
            <a:r>
              <a:rPr sz="1300" spc="-10" dirty="0">
                <a:latin typeface="Courier New"/>
                <a:cs typeface="Courier New"/>
              </a:rPr>
              <a:t>01</a:t>
            </a:r>
            <a:endParaRPr sz="1300" dirty="0">
              <a:latin typeface="Courier New"/>
              <a:cs typeface="Courier New"/>
            </a:endParaRPr>
          </a:p>
          <a:p>
            <a:pPr marL="12700"/>
            <a:r>
              <a:rPr sz="1300" spc="-10" dirty="0">
                <a:latin typeface="Courier New"/>
                <a:cs typeface="Courier New"/>
              </a:rPr>
              <a:t>3</a:t>
            </a:r>
            <a:r>
              <a:rPr sz="1300" spc="-15" dirty="0">
                <a:latin typeface="Courier New"/>
                <a:cs typeface="Courier New"/>
              </a:rPr>
              <a:t> </a:t>
            </a:r>
            <a:r>
              <a:rPr sz="1300" spc="-10" dirty="0">
                <a:latin typeface="Courier New"/>
                <a:cs typeface="Courier New"/>
              </a:rPr>
              <a:t>|</a:t>
            </a:r>
            <a:r>
              <a:rPr sz="1300" dirty="0">
                <a:latin typeface="Courier New"/>
                <a:cs typeface="Courier New"/>
              </a:rPr>
              <a:t> </a:t>
            </a:r>
            <a:r>
              <a:rPr sz="1300" spc="-20" dirty="0">
                <a:latin typeface="Courier New"/>
                <a:cs typeface="Courier New"/>
              </a:rPr>
              <a:t>A</a:t>
            </a:r>
            <a:r>
              <a:rPr sz="1300" spc="-15" dirty="0">
                <a:latin typeface="Courier New"/>
                <a:cs typeface="Courier New"/>
              </a:rPr>
              <a:t>R</a:t>
            </a:r>
            <a:r>
              <a:rPr sz="1300" spc="-20" dirty="0">
                <a:latin typeface="Courier New"/>
                <a:cs typeface="Courier New"/>
              </a:rPr>
              <a:t>T</a:t>
            </a:r>
            <a:r>
              <a:rPr sz="1300" spc="-15" dirty="0">
                <a:latin typeface="Courier New"/>
                <a:cs typeface="Courier New"/>
              </a:rPr>
              <a:t>1</a:t>
            </a:r>
            <a:r>
              <a:rPr sz="1300" spc="-10" dirty="0">
                <a:latin typeface="Courier New"/>
                <a:cs typeface="Courier New"/>
              </a:rPr>
              <a:t>01</a:t>
            </a:r>
            <a:endParaRPr sz="1300" dirty="0">
              <a:latin typeface="Courier New"/>
              <a:cs typeface="Courier New"/>
            </a:endParaRPr>
          </a:p>
          <a:p>
            <a:pPr marL="12700"/>
            <a:r>
              <a:rPr sz="1300" spc="-10" dirty="0">
                <a:latin typeface="Courier New"/>
                <a:cs typeface="Courier New"/>
              </a:rPr>
              <a:t>4</a:t>
            </a:r>
            <a:r>
              <a:rPr sz="1300" spc="-15" dirty="0">
                <a:latin typeface="Courier New"/>
                <a:cs typeface="Courier New"/>
              </a:rPr>
              <a:t> </a:t>
            </a:r>
            <a:r>
              <a:rPr sz="1300" spc="-10" dirty="0">
                <a:latin typeface="Courier New"/>
                <a:cs typeface="Courier New"/>
              </a:rPr>
              <a:t>|</a:t>
            </a:r>
            <a:r>
              <a:rPr sz="1300" dirty="0">
                <a:latin typeface="Courier New"/>
                <a:cs typeface="Courier New"/>
              </a:rPr>
              <a:t> </a:t>
            </a:r>
            <a:r>
              <a:rPr sz="1300" spc="-20" dirty="0">
                <a:latin typeface="Courier New"/>
                <a:cs typeface="Courier New"/>
              </a:rPr>
              <a:t>P</a:t>
            </a:r>
            <a:r>
              <a:rPr sz="1300" spc="-15" dirty="0">
                <a:latin typeface="Courier New"/>
                <a:cs typeface="Courier New"/>
              </a:rPr>
              <a:t>E</a:t>
            </a:r>
            <a:r>
              <a:rPr sz="1300" spc="-20" dirty="0">
                <a:latin typeface="Courier New"/>
                <a:cs typeface="Courier New"/>
              </a:rPr>
              <a:t>2</a:t>
            </a:r>
            <a:r>
              <a:rPr sz="1300" spc="-15" dirty="0">
                <a:latin typeface="Courier New"/>
                <a:cs typeface="Courier New"/>
              </a:rPr>
              <a:t>04</a:t>
            </a:r>
            <a:endParaRPr sz="1300" dirty="0">
              <a:latin typeface="Courier New"/>
              <a:cs typeface="Courier New"/>
            </a:endParaRPr>
          </a:p>
        </p:txBody>
      </p:sp>
      <p:sp>
        <p:nvSpPr>
          <p:cNvPr id="8" name="object 8"/>
          <p:cNvSpPr txBox="1"/>
          <p:nvPr/>
        </p:nvSpPr>
        <p:spPr>
          <a:xfrm>
            <a:off x="2469508" y="3819668"/>
            <a:ext cx="1698625" cy="800219"/>
          </a:xfrm>
          <a:prstGeom prst="rect">
            <a:avLst/>
          </a:prstGeom>
        </p:spPr>
        <p:txBody>
          <a:bodyPr vert="horz" wrap="square" lIns="0" tIns="0" rIns="0" bIns="0" rtlCol="0">
            <a:spAutoFit/>
          </a:bodyPr>
          <a:lstStyle/>
          <a:p>
            <a:pPr marL="12700"/>
            <a:r>
              <a:rPr sz="1300" spc="-10" dirty="0">
                <a:latin typeface="Courier New"/>
                <a:cs typeface="Courier New"/>
              </a:rPr>
              <a:t>|</a:t>
            </a:r>
            <a:r>
              <a:rPr sz="1300" spc="-15" dirty="0">
                <a:latin typeface="Courier New"/>
                <a:cs typeface="Courier New"/>
              </a:rPr>
              <a:t> W</a:t>
            </a:r>
            <a:r>
              <a:rPr sz="1300" spc="-20" dirty="0">
                <a:latin typeface="Courier New"/>
                <a:cs typeface="Courier New"/>
              </a:rPr>
              <a:t>e</a:t>
            </a:r>
            <a:r>
              <a:rPr sz="1300" spc="-10" dirty="0">
                <a:latin typeface="Courier New"/>
                <a:cs typeface="Courier New"/>
              </a:rPr>
              <a:t>b</a:t>
            </a:r>
            <a:r>
              <a:rPr sz="1300" spc="-15" dirty="0">
                <a:latin typeface="Courier New"/>
                <a:cs typeface="Courier New"/>
              </a:rPr>
              <a:t> st</a:t>
            </a:r>
            <a:r>
              <a:rPr sz="1300" spc="-20" dirty="0">
                <a:latin typeface="Courier New"/>
                <a:cs typeface="Courier New"/>
              </a:rPr>
              <a:t>u</a:t>
            </a:r>
            <a:r>
              <a:rPr sz="1300" spc="-15" dirty="0">
                <a:latin typeface="Courier New"/>
                <a:cs typeface="Courier New"/>
              </a:rPr>
              <a:t>ff</a:t>
            </a:r>
            <a:endParaRPr sz="1300" dirty="0">
              <a:latin typeface="Courier New"/>
              <a:cs typeface="Courier New"/>
            </a:endParaRPr>
          </a:p>
          <a:p>
            <a:pPr marL="12700"/>
            <a:r>
              <a:rPr sz="1300" spc="-10" dirty="0">
                <a:latin typeface="Courier New"/>
                <a:cs typeface="Courier New"/>
              </a:rPr>
              <a:t>|</a:t>
            </a:r>
            <a:r>
              <a:rPr sz="1300" spc="-15" dirty="0">
                <a:latin typeface="Courier New"/>
                <a:cs typeface="Courier New"/>
              </a:rPr>
              <a:t> </a:t>
            </a:r>
            <a:r>
              <a:rPr sz="1300" spc="-10" dirty="0">
                <a:latin typeface="Courier New"/>
                <a:cs typeface="Courier New"/>
              </a:rPr>
              <a:t>F</a:t>
            </a:r>
            <a:r>
              <a:rPr sz="1300" spc="-20" dirty="0">
                <a:latin typeface="Courier New"/>
                <a:cs typeface="Courier New"/>
              </a:rPr>
              <a:t>i</a:t>
            </a:r>
            <a:r>
              <a:rPr sz="1300" spc="-15" dirty="0">
                <a:latin typeface="Courier New"/>
                <a:cs typeface="Courier New"/>
              </a:rPr>
              <a:t>n</a:t>
            </a:r>
            <a:r>
              <a:rPr sz="1300" spc="-20" dirty="0">
                <a:latin typeface="Courier New"/>
                <a:cs typeface="Courier New"/>
              </a:rPr>
              <a:t>g</a:t>
            </a:r>
            <a:r>
              <a:rPr sz="1300" spc="-15" dirty="0">
                <a:latin typeface="Courier New"/>
                <a:cs typeface="Courier New"/>
              </a:rPr>
              <a:t>e</a:t>
            </a:r>
            <a:r>
              <a:rPr sz="1300" spc="-10" dirty="0">
                <a:latin typeface="Courier New"/>
                <a:cs typeface="Courier New"/>
              </a:rPr>
              <a:t>r </a:t>
            </a:r>
            <a:r>
              <a:rPr sz="1300" spc="-15" dirty="0">
                <a:latin typeface="Courier New"/>
                <a:cs typeface="Courier New"/>
              </a:rPr>
              <a:t>p</a:t>
            </a:r>
            <a:r>
              <a:rPr sz="1300" spc="-20" dirty="0">
                <a:latin typeface="Courier New"/>
                <a:cs typeface="Courier New"/>
              </a:rPr>
              <a:t>a</a:t>
            </a:r>
            <a:r>
              <a:rPr sz="1300" spc="-15" dirty="0">
                <a:latin typeface="Courier New"/>
                <a:cs typeface="Courier New"/>
              </a:rPr>
              <a:t>i</a:t>
            </a:r>
            <a:r>
              <a:rPr sz="1300" spc="-10" dirty="0">
                <a:latin typeface="Courier New"/>
                <a:cs typeface="Courier New"/>
              </a:rPr>
              <a:t>n</a:t>
            </a:r>
            <a:r>
              <a:rPr sz="1300" spc="-20" dirty="0">
                <a:latin typeface="Courier New"/>
                <a:cs typeface="Courier New"/>
              </a:rPr>
              <a:t>t</a:t>
            </a:r>
            <a:r>
              <a:rPr sz="1300" spc="-15" dirty="0">
                <a:latin typeface="Courier New"/>
                <a:cs typeface="Courier New"/>
              </a:rPr>
              <a:t>i</a:t>
            </a:r>
            <a:r>
              <a:rPr sz="1300" spc="-20" dirty="0">
                <a:latin typeface="Courier New"/>
                <a:cs typeface="Courier New"/>
              </a:rPr>
              <a:t>n</a:t>
            </a:r>
            <a:r>
              <a:rPr sz="1300" spc="-10" dirty="0">
                <a:latin typeface="Courier New"/>
                <a:cs typeface="Courier New"/>
              </a:rPr>
              <a:t>g</a:t>
            </a:r>
            <a:endParaRPr sz="1300" dirty="0">
              <a:latin typeface="Courier New"/>
              <a:cs typeface="Courier New"/>
            </a:endParaRPr>
          </a:p>
          <a:p>
            <a:pPr marL="12700"/>
            <a:r>
              <a:rPr sz="1300" spc="-10" dirty="0">
                <a:latin typeface="Courier New"/>
                <a:cs typeface="Courier New"/>
              </a:rPr>
              <a:t>|</a:t>
            </a:r>
            <a:r>
              <a:rPr sz="1300" spc="-15" dirty="0">
                <a:latin typeface="Courier New"/>
                <a:cs typeface="Courier New"/>
              </a:rPr>
              <a:t> </a:t>
            </a:r>
            <a:r>
              <a:rPr sz="1300" spc="-10" dirty="0">
                <a:latin typeface="Courier New"/>
                <a:cs typeface="Courier New"/>
              </a:rPr>
              <a:t>F</a:t>
            </a:r>
            <a:r>
              <a:rPr sz="1300" spc="-20" dirty="0">
                <a:latin typeface="Courier New"/>
                <a:cs typeface="Courier New"/>
              </a:rPr>
              <a:t>i</a:t>
            </a:r>
            <a:r>
              <a:rPr sz="1300" spc="-15" dirty="0">
                <a:latin typeface="Courier New"/>
                <a:cs typeface="Courier New"/>
              </a:rPr>
              <a:t>n</a:t>
            </a:r>
            <a:r>
              <a:rPr sz="1300" spc="-20" dirty="0">
                <a:latin typeface="Courier New"/>
                <a:cs typeface="Courier New"/>
              </a:rPr>
              <a:t>g</a:t>
            </a:r>
            <a:r>
              <a:rPr sz="1300" spc="-15" dirty="0">
                <a:latin typeface="Courier New"/>
                <a:cs typeface="Courier New"/>
              </a:rPr>
              <a:t>e</a:t>
            </a:r>
            <a:r>
              <a:rPr sz="1300" spc="-10" dirty="0">
                <a:latin typeface="Courier New"/>
                <a:cs typeface="Courier New"/>
              </a:rPr>
              <a:t>r </a:t>
            </a:r>
            <a:r>
              <a:rPr sz="1300" spc="-15" dirty="0">
                <a:latin typeface="Courier New"/>
                <a:cs typeface="Courier New"/>
              </a:rPr>
              <a:t>p</a:t>
            </a:r>
            <a:r>
              <a:rPr sz="1300" spc="-20" dirty="0">
                <a:latin typeface="Courier New"/>
                <a:cs typeface="Courier New"/>
              </a:rPr>
              <a:t>a</a:t>
            </a:r>
            <a:r>
              <a:rPr sz="1300" spc="-15" dirty="0">
                <a:latin typeface="Courier New"/>
                <a:cs typeface="Courier New"/>
              </a:rPr>
              <a:t>i</a:t>
            </a:r>
            <a:r>
              <a:rPr sz="1300" spc="-10" dirty="0">
                <a:latin typeface="Courier New"/>
                <a:cs typeface="Courier New"/>
              </a:rPr>
              <a:t>n</a:t>
            </a:r>
            <a:r>
              <a:rPr sz="1300" spc="-20" dirty="0">
                <a:latin typeface="Courier New"/>
                <a:cs typeface="Courier New"/>
              </a:rPr>
              <a:t>t</a:t>
            </a:r>
            <a:r>
              <a:rPr sz="1300" spc="-15" dirty="0">
                <a:latin typeface="Courier New"/>
                <a:cs typeface="Courier New"/>
              </a:rPr>
              <a:t>i</a:t>
            </a:r>
            <a:r>
              <a:rPr sz="1300" spc="-20" dirty="0">
                <a:latin typeface="Courier New"/>
                <a:cs typeface="Courier New"/>
              </a:rPr>
              <a:t>n</a:t>
            </a:r>
            <a:r>
              <a:rPr sz="1300" spc="-10" dirty="0">
                <a:latin typeface="Courier New"/>
                <a:cs typeface="Courier New"/>
              </a:rPr>
              <a:t>g</a:t>
            </a:r>
            <a:endParaRPr sz="1300" dirty="0">
              <a:latin typeface="Courier New"/>
              <a:cs typeface="Courier New"/>
            </a:endParaRPr>
          </a:p>
          <a:p>
            <a:pPr marL="12700"/>
            <a:r>
              <a:rPr sz="1300" spc="-10" dirty="0">
                <a:latin typeface="Courier New"/>
                <a:cs typeface="Courier New"/>
              </a:rPr>
              <a:t>|</a:t>
            </a:r>
            <a:r>
              <a:rPr sz="1300" spc="-15" dirty="0">
                <a:latin typeface="Courier New"/>
                <a:cs typeface="Courier New"/>
              </a:rPr>
              <a:t> </a:t>
            </a:r>
            <a:r>
              <a:rPr sz="1300" spc="-10" dirty="0">
                <a:latin typeface="Courier New"/>
                <a:cs typeface="Courier New"/>
              </a:rPr>
              <a:t>M</a:t>
            </a:r>
            <a:r>
              <a:rPr sz="1300" spc="-20" dirty="0">
                <a:latin typeface="Courier New"/>
                <a:cs typeface="Courier New"/>
              </a:rPr>
              <a:t>u</a:t>
            </a:r>
            <a:r>
              <a:rPr sz="1300" spc="-10" dirty="0">
                <a:latin typeface="Courier New"/>
                <a:cs typeface="Courier New"/>
              </a:rPr>
              <a:t>d</a:t>
            </a:r>
            <a:r>
              <a:rPr sz="1300" spc="-15" dirty="0">
                <a:latin typeface="Courier New"/>
                <a:cs typeface="Courier New"/>
              </a:rPr>
              <a:t> w</a:t>
            </a:r>
            <a:r>
              <a:rPr sz="1300" spc="-10" dirty="0">
                <a:latin typeface="Courier New"/>
                <a:cs typeface="Courier New"/>
              </a:rPr>
              <a:t>r</a:t>
            </a:r>
            <a:r>
              <a:rPr sz="1300" spc="-20" dirty="0">
                <a:latin typeface="Courier New"/>
                <a:cs typeface="Courier New"/>
              </a:rPr>
              <a:t>e</a:t>
            </a:r>
            <a:r>
              <a:rPr sz="1300" spc="-15" dirty="0">
                <a:latin typeface="Courier New"/>
                <a:cs typeface="Courier New"/>
              </a:rPr>
              <a:t>s</a:t>
            </a:r>
            <a:r>
              <a:rPr sz="1300" spc="-20" dirty="0">
                <a:latin typeface="Courier New"/>
                <a:cs typeface="Courier New"/>
              </a:rPr>
              <a:t>t</a:t>
            </a:r>
            <a:r>
              <a:rPr sz="1300" spc="-15" dirty="0">
                <a:latin typeface="Courier New"/>
                <a:cs typeface="Courier New"/>
              </a:rPr>
              <a:t>l</a:t>
            </a:r>
            <a:r>
              <a:rPr sz="1300" spc="-10" dirty="0">
                <a:latin typeface="Courier New"/>
                <a:cs typeface="Courier New"/>
              </a:rPr>
              <a:t>i</a:t>
            </a:r>
            <a:r>
              <a:rPr sz="1300" spc="-20" dirty="0">
                <a:latin typeface="Courier New"/>
                <a:cs typeface="Courier New"/>
              </a:rPr>
              <a:t>n</a:t>
            </a:r>
            <a:r>
              <a:rPr sz="1300" spc="-10" dirty="0">
                <a:latin typeface="Courier New"/>
                <a:cs typeface="Courier New"/>
              </a:rPr>
              <a:t>g</a:t>
            </a:r>
            <a:endParaRPr sz="1300" dirty="0">
              <a:latin typeface="Courier New"/>
              <a:cs typeface="Courier New"/>
            </a:endParaRPr>
          </a:p>
        </p:txBody>
      </p:sp>
      <p:sp>
        <p:nvSpPr>
          <p:cNvPr id="9" name="object 9"/>
          <p:cNvSpPr txBox="1"/>
          <p:nvPr/>
        </p:nvSpPr>
        <p:spPr>
          <a:xfrm>
            <a:off x="4241670" y="3819668"/>
            <a:ext cx="1503045" cy="800219"/>
          </a:xfrm>
          <a:prstGeom prst="rect">
            <a:avLst/>
          </a:prstGeom>
        </p:spPr>
        <p:txBody>
          <a:bodyPr vert="horz" wrap="square" lIns="0" tIns="0" rIns="0" bIns="0" rtlCol="0">
            <a:spAutoFit/>
          </a:bodyPr>
          <a:lstStyle/>
          <a:p>
            <a:pPr marL="12700"/>
            <a:r>
              <a:rPr sz="1300" spc="-10" dirty="0">
                <a:latin typeface="Courier New"/>
                <a:cs typeface="Courier New"/>
              </a:rPr>
              <a:t>|</a:t>
            </a:r>
            <a:r>
              <a:rPr sz="1300" spc="-15" dirty="0">
                <a:latin typeface="Courier New"/>
                <a:cs typeface="Courier New"/>
              </a:rPr>
              <a:t> </a:t>
            </a:r>
            <a:r>
              <a:rPr sz="1300" spc="-25" dirty="0">
                <a:latin typeface="Courier New"/>
                <a:cs typeface="Courier New"/>
              </a:rPr>
              <a:t>W</a:t>
            </a:r>
            <a:r>
              <a:rPr sz="1300" spc="-15" dirty="0">
                <a:latin typeface="Courier New"/>
                <a:cs typeface="Courier New"/>
              </a:rPr>
              <a:t>in</a:t>
            </a:r>
            <a:r>
              <a:rPr sz="1300" spc="-20" dirty="0">
                <a:latin typeface="Courier New"/>
                <a:cs typeface="Courier New"/>
              </a:rPr>
              <a:t>t</a:t>
            </a:r>
            <a:r>
              <a:rPr sz="1300" spc="-15" dirty="0">
                <a:latin typeface="Courier New"/>
                <a:cs typeface="Courier New"/>
              </a:rPr>
              <a:t>e</a:t>
            </a:r>
            <a:r>
              <a:rPr sz="1300" spc="-10" dirty="0">
                <a:latin typeface="Courier New"/>
                <a:cs typeface="Courier New"/>
              </a:rPr>
              <a:t>r</a:t>
            </a:r>
            <a:r>
              <a:rPr sz="1300" spc="-15" dirty="0">
                <a:latin typeface="Courier New"/>
                <a:cs typeface="Courier New"/>
              </a:rPr>
              <a:t> 2</a:t>
            </a:r>
            <a:r>
              <a:rPr sz="1300" spc="-20" dirty="0">
                <a:latin typeface="Courier New"/>
                <a:cs typeface="Courier New"/>
              </a:rPr>
              <a:t>0</a:t>
            </a:r>
            <a:r>
              <a:rPr sz="1300" spc="-15" dirty="0">
                <a:latin typeface="Courier New"/>
                <a:cs typeface="Courier New"/>
              </a:rPr>
              <a:t>0</a:t>
            </a:r>
            <a:r>
              <a:rPr sz="1300" spc="-10" dirty="0">
                <a:latin typeface="Courier New"/>
                <a:cs typeface="Courier New"/>
              </a:rPr>
              <a:t>9</a:t>
            </a:r>
            <a:r>
              <a:rPr sz="1300" spc="-15" dirty="0">
                <a:latin typeface="Courier New"/>
                <a:cs typeface="Courier New"/>
              </a:rPr>
              <a:t> </a:t>
            </a:r>
            <a:r>
              <a:rPr sz="1300" spc="-10" dirty="0">
                <a:latin typeface="Courier New"/>
                <a:cs typeface="Courier New"/>
              </a:rPr>
              <a:t>|</a:t>
            </a:r>
            <a:endParaRPr sz="1300" dirty="0">
              <a:latin typeface="Courier New"/>
              <a:cs typeface="Courier New"/>
            </a:endParaRPr>
          </a:p>
          <a:p>
            <a:pPr marL="12700">
              <a:tabLst>
                <a:tab pos="1389380" algn="l"/>
              </a:tabLst>
            </a:pPr>
            <a:r>
              <a:rPr sz="1300" spc="-10" dirty="0">
                <a:latin typeface="Courier New"/>
                <a:cs typeface="Courier New"/>
              </a:rPr>
              <a:t>|</a:t>
            </a:r>
            <a:r>
              <a:rPr sz="1300" spc="-15" dirty="0">
                <a:latin typeface="Courier New"/>
                <a:cs typeface="Courier New"/>
              </a:rPr>
              <a:t> </a:t>
            </a:r>
            <a:r>
              <a:rPr sz="1300" spc="-20" dirty="0">
                <a:latin typeface="Courier New"/>
                <a:cs typeface="Courier New"/>
              </a:rPr>
              <a:t>F</a:t>
            </a:r>
            <a:r>
              <a:rPr sz="1300" spc="-15" dirty="0">
                <a:latin typeface="Courier New"/>
                <a:cs typeface="Courier New"/>
              </a:rPr>
              <a:t>a</a:t>
            </a:r>
            <a:r>
              <a:rPr sz="1300" spc="-10" dirty="0">
                <a:latin typeface="Courier New"/>
                <a:cs typeface="Courier New"/>
              </a:rPr>
              <a:t>ll</a:t>
            </a:r>
            <a:r>
              <a:rPr sz="1300" spc="-15" dirty="0">
                <a:latin typeface="Courier New"/>
                <a:cs typeface="Courier New"/>
              </a:rPr>
              <a:t> </a:t>
            </a:r>
            <a:r>
              <a:rPr sz="1300" spc="-20" dirty="0">
                <a:latin typeface="Courier New"/>
                <a:cs typeface="Courier New"/>
              </a:rPr>
              <a:t>2</a:t>
            </a:r>
            <a:r>
              <a:rPr sz="1300" spc="-15" dirty="0">
                <a:latin typeface="Courier New"/>
                <a:cs typeface="Courier New"/>
              </a:rPr>
              <a:t>0</a:t>
            </a:r>
            <a:r>
              <a:rPr sz="1300" spc="-10" dirty="0">
                <a:latin typeface="Courier New"/>
                <a:cs typeface="Courier New"/>
              </a:rPr>
              <a:t>08</a:t>
            </a:r>
            <a:r>
              <a:rPr sz="1300" dirty="0">
                <a:latin typeface="Courier New"/>
                <a:cs typeface="Courier New"/>
              </a:rPr>
              <a:t>	</a:t>
            </a:r>
            <a:r>
              <a:rPr sz="1300" spc="-10" dirty="0">
                <a:latin typeface="Courier New"/>
                <a:cs typeface="Courier New"/>
              </a:rPr>
              <a:t>|</a:t>
            </a:r>
            <a:endParaRPr sz="1300" dirty="0">
              <a:latin typeface="Courier New"/>
              <a:cs typeface="Courier New"/>
            </a:endParaRPr>
          </a:p>
          <a:p>
            <a:pPr marL="12700"/>
            <a:r>
              <a:rPr sz="1300" spc="-10" dirty="0">
                <a:latin typeface="Courier New"/>
                <a:cs typeface="Courier New"/>
              </a:rPr>
              <a:t>|</a:t>
            </a:r>
            <a:r>
              <a:rPr sz="1300" spc="-15" dirty="0">
                <a:latin typeface="Courier New"/>
                <a:cs typeface="Courier New"/>
              </a:rPr>
              <a:t> </a:t>
            </a:r>
            <a:r>
              <a:rPr sz="1300" spc="-20" dirty="0">
                <a:latin typeface="Courier New"/>
                <a:cs typeface="Courier New"/>
              </a:rPr>
              <a:t>W</a:t>
            </a:r>
            <a:r>
              <a:rPr sz="1300" spc="-15" dirty="0">
                <a:latin typeface="Courier New"/>
                <a:cs typeface="Courier New"/>
              </a:rPr>
              <a:t>i</a:t>
            </a:r>
            <a:r>
              <a:rPr sz="1300" spc="-10" dirty="0">
                <a:latin typeface="Courier New"/>
                <a:cs typeface="Courier New"/>
              </a:rPr>
              <a:t>n</a:t>
            </a:r>
            <a:r>
              <a:rPr sz="1300" spc="-20" dirty="0">
                <a:latin typeface="Courier New"/>
                <a:cs typeface="Courier New"/>
              </a:rPr>
              <a:t>t</a:t>
            </a:r>
            <a:r>
              <a:rPr sz="1300" spc="-15" dirty="0">
                <a:latin typeface="Courier New"/>
                <a:cs typeface="Courier New"/>
              </a:rPr>
              <a:t>e</a:t>
            </a:r>
            <a:r>
              <a:rPr sz="1300" spc="-10" dirty="0">
                <a:latin typeface="Courier New"/>
                <a:cs typeface="Courier New"/>
              </a:rPr>
              <a:t>r</a:t>
            </a:r>
            <a:r>
              <a:rPr sz="1300" spc="-15" dirty="0">
                <a:latin typeface="Courier New"/>
                <a:cs typeface="Courier New"/>
              </a:rPr>
              <a:t> </a:t>
            </a:r>
            <a:r>
              <a:rPr sz="1300" spc="-10" dirty="0">
                <a:latin typeface="Courier New"/>
                <a:cs typeface="Courier New"/>
              </a:rPr>
              <a:t>2</a:t>
            </a:r>
            <a:r>
              <a:rPr sz="1300" spc="-20" dirty="0">
                <a:latin typeface="Courier New"/>
                <a:cs typeface="Courier New"/>
              </a:rPr>
              <a:t>0</a:t>
            </a:r>
            <a:r>
              <a:rPr sz="1300" spc="-15" dirty="0">
                <a:latin typeface="Courier New"/>
                <a:cs typeface="Courier New"/>
              </a:rPr>
              <a:t>0</a:t>
            </a:r>
            <a:r>
              <a:rPr sz="1300" spc="-10" dirty="0">
                <a:latin typeface="Courier New"/>
                <a:cs typeface="Courier New"/>
              </a:rPr>
              <a:t>9</a:t>
            </a:r>
            <a:r>
              <a:rPr sz="1300" spc="-15" dirty="0">
                <a:latin typeface="Courier New"/>
                <a:cs typeface="Courier New"/>
              </a:rPr>
              <a:t> </a:t>
            </a:r>
            <a:r>
              <a:rPr sz="1300" spc="-10" dirty="0">
                <a:latin typeface="Courier New"/>
                <a:cs typeface="Courier New"/>
              </a:rPr>
              <a:t>|</a:t>
            </a:r>
            <a:endParaRPr sz="1300" dirty="0">
              <a:latin typeface="Courier New"/>
              <a:cs typeface="Courier New"/>
            </a:endParaRPr>
          </a:p>
          <a:p>
            <a:pPr marL="12700"/>
            <a:r>
              <a:rPr sz="1300" spc="-10" dirty="0">
                <a:latin typeface="Courier New"/>
                <a:cs typeface="Courier New"/>
              </a:rPr>
              <a:t>|</a:t>
            </a:r>
            <a:r>
              <a:rPr sz="1300" spc="-15" dirty="0">
                <a:latin typeface="Courier New"/>
                <a:cs typeface="Courier New"/>
              </a:rPr>
              <a:t> </a:t>
            </a:r>
            <a:r>
              <a:rPr sz="1300" spc="-20" dirty="0">
                <a:latin typeface="Courier New"/>
                <a:cs typeface="Courier New"/>
              </a:rPr>
              <a:t>W</a:t>
            </a:r>
            <a:r>
              <a:rPr sz="1300" spc="-15" dirty="0">
                <a:latin typeface="Courier New"/>
                <a:cs typeface="Courier New"/>
              </a:rPr>
              <a:t>i</a:t>
            </a:r>
            <a:r>
              <a:rPr sz="1300" spc="-10" dirty="0">
                <a:latin typeface="Courier New"/>
                <a:cs typeface="Courier New"/>
              </a:rPr>
              <a:t>n</a:t>
            </a:r>
            <a:r>
              <a:rPr sz="1300" spc="-20" dirty="0">
                <a:latin typeface="Courier New"/>
                <a:cs typeface="Courier New"/>
              </a:rPr>
              <a:t>t</a:t>
            </a:r>
            <a:r>
              <a:rPr sz="1300" spc="-15" dirty="0">
                <a:latin typeface="Courier New"/>
                <a:cs typeface="Courier New"/>
              </a:rPr>
              <a:t>e</a:t>
            </a:r>
            <a:r>
              <a:rPr sz="1300" spc="-10" dirty="0">
                <a:latin typeface="Courier New"/>
                <a:cs typeface="Courier New"/>
              </a:rPr>
              <a:t>r</a:t>
            </a:r>
            <a:r>
              <a:rPr sz="1300" spc="-15" dirty="0">
                <a:latin typeface="Courier New"/>
                <a:cs typeface="Courier New"/>
              </a:rPr>
              <a:t> </a:t>
            </a:r>
            <a:r>
              <a:rPr sz="1300" spc="-10" dirty="0">
                <a:latin typeface="Courier New"/>
                <a:cs typeface="Courier New"/>
              </a:rPr>
              <a:t>2</a:t>
            </a:r>
            <a:r>
              <a:rPr sz="1300" spc="-20" dirty="0">
                <a:latin typeface="Courier New"/>
                <a:cs typeface="Courier New"/>
              </a:rPr>
              <a:t>0</a:t>
            </a:r>
            <a:r>
              <a:rPr sz="1300" spc="-15" dirty="0">
                <a:latin typeface="Courier New"/>
                <a:cs typeface="Courier New"/>
              </a:rPr>
              <a:t>0</a:t>
            </a:r>
            <a:r>
              <a:rPr sz="1300" spc="-10" dirty="0">
                <a:latin typeface="Courier New"/>
                <a:cs typeface="Courier New"/>
              </a:rPr>
              <a:t>9</a:t>
            </a:r>
            <a:r>
              <a:rPr sz="1300" spc="-15" dirty="0">
                <a:latin typeface="Courier New"/>
                <a:cs typeface="Courier New"/>
              </a:rPr>
              <a:t> </a:t>
            </a:r>
            <a:r>
              <a:rPr sz="1300" spc="-10" dirty="0">
                <a:latin typeface="Courier New"/>
                <a:cs typeface="Courier New"/>
              </a:rPr>
              <a:t>|</a:t>
            </a:r>
            <a:endParaRPr sz="1300" dirty="0">
              <a:latin typeface="Courier New"/>
              <a:cs typeface="Courier New"/>
            </a:endParaRPr>
          </a:p>
        </p:txBody>
      </p:sp>
      <p:sp>
        <p:nvSpPr>
          <p:cNvPr id="10" name="object 10"/>
          <p:cNvSpPr txBox="1"/>
          <p:nvPr/>
        </p:nvSpPr>
        <p:spPr>
          <a:xfrm>
            <a:off x="1090885" y="4612626"/>
            <a:ext cx="4654550" cy="200055"/>
          </a:xfrm>
          <a:prstGeom prst="rect">
            <a:avLst/>
          </a:prstGeom>
        </p:spPr>
        <p:txBody>
          <a:bodyPr vert="horz" wrap="square" lIns="0" tIns="0" rIns="0" bIns="0" rtlCol="0">
            <a:spAutoFit/>
          </a:bodyPr>
          <a:lstStyle/>
          <a:p>
            <a:pPr marL="12700"/>
            <a:r>
              <a:rPr sz="1300" spc="-1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20" dirty="0">
                <a:latin typeface="Courier New"/>
                <a:cs typeface="Courier New"/>
              </a:rPr>
              <a:t>-</a:t>
            </a:r>
            <a:r>
              <a:rPr sz="1300" spc="-10"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5" dirty="0">
                <a:latin typeface="Courier New"/>
                <a:cs typeface="Courier New"/>
              </a:rPr>
              <a:t>-</a:t>
            </a:r>
            <a:r>
              <a:rPr sz="1300" spc="-10" dirty="0">
                <a:latin typeface="Courier New"/>
                <a:cs typeface="Courier New"/>
              </a:rPr>
              <a:t>+</a:t>
            </a:r>
            <a:endParaRPr sz="1300" dirty="0">
              <a:latin typeface="Courier New"/>
              <a:cs typeface="Courier New"/>
            </a:endParaRPr>
          </a:p>
        </p:txBody>
      </p:sp>
      <p:sp>
        <p:nvSpPr>
          <p:cNvPr id="11" name="object 11"/>
          <p:cNvSpPr txBox="1"/>
          <p:nvPr/>
        </p:nvSpPr>
        <p:spPr>
          <a:xfrm>
            <a:off x="7090029" y="1608651"/>
            <a:ext cx="3018155" cy="1383030"/>
          </a:xfrm>
          <a:prstGeom prst="rect">
            <a:avLst/>
          </a:prstGeom>
        </p:spPr>
        <p:txBody>
          <a:bodyPr vert="horz" wrap="square" lIns="0" tIns="0" rIns="0" bIns="0" rtlCol="0">
            <a:spAutoFit/>
          </a:bodyPr>
          <a:lstStyle/>
          <a:p>
            <a:pPr marL="355600" marR="5080" indent="-342900">
              <a:lnSpc>
                <a:spcPct val="80000"/>
              </a:lnSpc>
              <a:buFont typeface="Arial"/>
              <a:buChar char="•"/>
              <a:tabLst>
                <a:tab pos="355600" algn="l"/>
              </a:tabLst>
            </a:pPr>
            <a:r>
              <a:rPr sz="2200" spc="-15" dirty="0">
                <a:latin typeface="Comic Sans MS"/>
                <a:cs typeface="Comic Sans MS"/>
              </a:rPr>
              <a:t>Create a </a:t>
            </a:r>
            <a:r>
              <a:rPr sz="2200" spc="-10" dirty="0">
                <a:latin typeface="Comic Sans MS"/>
                <a:cs typeface="Comic Sans MS"/>
              </a:rPr>
              <a:t>“join</a:t>
            </a:r>
            <a:r>
              <a:rPr sz="2200" spc="10" dirty="0">
                <a:latin typeface="Comic Sans MS"/>
                <a:cs typeface="Comic Sans MS"/>
              </a:rPr>
              <a:t> </a:t>
            </a:r>
            <a:r>
              <a:rPr sz="2200" spc="-15" dirty="0">
                <a:latin typeface="Comic Sans MS"/>
                <a:cs typeface="Comic Sans MS"/>
              </a:rPr>
              <a:t>table”</a:t>
            </a:r>
            <a:r>
              <a:rPr sz="2200" spc="-10" dirty="0">
                <a:latin typeface="Comic Sans MS"/>
                <a:cs typeface="Comic Sans MS"/>
              </a:rPr>
              <a:t> </a:t>
            </a:r>
            <a:r>
              <a:rPr sz="2200" spc="-15" dirty="0">
                <a:latin typeface="Comic Sans MS"/>
                <a:cs typeface="Comic Sans MS"/>
              </a:rPr>
              <a:t>co</a:t>
            </a:r>
            <a:r>
              <a:rPr sz="2200" spc="-25" dirty="0">
                <a:latin typeface="Comic Sans MS"/>
                <a:cs typeface="Comic Sans MS"/>
              </a:rPr>
              <a:t>u</a:t>
            </a:r>
            <a:r>
              <a:rPr sz="2200" spc="-20" dirty="0">
                <a:latin typeface="Comic Sans MS"/>
                <a:cs typeface="Comic Sans MS"/>
              </a:rPr>
              <a:t>rse</a:t>
            </a:r>
            <a:r>
              <a:rPr sz="2200" spc="-25" dirty="0">
                <a:latin typeface="Comic Sans MS"/>
                <a:cs typeface="Comic Sans MS"/>
              </a:rPr>
              <a:t>s</a:t>
            </a:r>
            <a:r>
              <a:rPr sz="2200" spc="-15" dirty="0">
                <a:latin typeface="Comic Sans MS"/>
                <a:cs typeface="Comic Sans MS"/>
              </a:rPr>
              <a:t>_st</a:t>
            </a:r>
            <a:r>
              <a:rPr sz="2200" spc="-25" dirty="0">
                <a:latin typeface="Comic Sans MS"/>
                <a:cs typeface="Comic Sans MS"/>
              </a:rPr>
              <a:t>u</a:t>
            </a:r>
            <a:r>
              <a:rPr sz="2200" spc="-20" dirty="0">
                <a:latin typeface="Comic Sans MS"/>
                <a:cs typeface="Comic Sans MS"/>
              </a:rPr>
              <a:t>d</a:t>
            </a:r>
            <a:r>
              <a:rPr sz="2200" spc="-30" dirty="0">
                <a:latin typeface="Comic Sans MS"/>
                <a:cs typeface="Comic Sans MS"/>
              </a:rPr>
              <a:t>e</a:t>
            </a:r>
            <a:r>
              <a:rPr sz="2200" spc="-20" dirty="0">
                <a:latin typeface="Comic Sans MS"/>
                <a:cs typeface="Comic Sans MS"/>
              </a:rPr>
              <a:t>n</a:t>
            </a:r>
            <a:r>
              <a:rPr sz="2200" spc="-10" dirty="0">
                <a:latin typeface="Comic Sans MS"/>
                <a:cs typeface="Comic Sans MS"/>
              </a:rPr>
              <a:t>t</a:t>
            </a:r>
            <a:r>
              <a:rPr sz="2200" spc="-15" dirty="0">
                <a:latin typeface="Comic Sans MS"/>
                <a:cs typeface="Comic Sans MS"/>
              </a:rPr>
              <a:t>s</a:t>
            </a:r>
            <a:r>
              <a:rPr sz="2200" spc="-10" dirty="0">
                <a:latin typeface="Comic Sans MS"/>
                <a:cs typeface="Comic Sans MS"/>
              </a:rPr>
              <a:t> </a:t>
            </a:r>
            <a:r>
              <a:rPr sz="2200" spc="-20" dirty="0">
                <a:latin typeface="Comic Sans MS"/>
                <a:cs typeface="Comic Sans MS"/>
              </a:rPr>
              <a:t>d</a:t>
            </a:r>
            <a:r>
              <a:rPr sz="2200" spc="-25" dirty="0">
                <a:latin typeface="Comic Sans MS"/>
                <a:cs typeface="Comic Sans MS"/>
              </a:rPr>
              <a:t>e</a:t>
            </a:r>
            <a:r>
              <a:rPr sz="2200" spc="-15" dirty="0">
                <a:latin typeface="Comic Sans MS"/>
                <a:cs typeface="Comic Sans MS"/>
              </a:rPr>
              <a:t>scribing</a:t>
            </a:r>
            <a:r>
              <a:rPr sz="2200" spc="-10" dirty="0">
                <a:latin typeface="Comic Sans MS"/>
                <a:cs typeface="Comic Sans MS"/>
              </a:rPr>
              <a:t> </a:t>
            </a:r>
            <a:r>
              <a:rPr sz="2200" spc="-20" dirty="0">
                <a:latin typeface="Comic Sans MS"/>
                <a:cs typeface="Comic Sans MS"/>
              </a:rPr>
              <a:t>which</a:t>
            </a:r>
            <a:r>
              <a:rPr sz="2200" spc="-15" dirty="0">
                <a:latin typeface="Comic Sans MS"/>
                <a:cs typeface="Comic Sans MS"/>
              </a:rPr>
              <a:t> stu</a:t>
            </a:r>
            <a:r>
              <a:rPr sz="2200" spc="-30" dirty="0">
                <a:latin typeface="Comic Sans MS"/>
                <a:cs typeface="Comic Sans MS"/>
              </a:rPr>
              <a:t>d</a:t>
            </a:r>
            <a:r>
              <a:rPr sz="2200" spc="-15" dirty="0">
                <a:latin typeface="Comic Sans MS"/>
                <a:cs typeface="Comic Sans MS"/>
              </a:rPr>
              <a:t>ents</a:t>
            </a:r>
            <a:r>
              <a:rPr sz="2200" spc="25" dirty="0">
                <a:latin typeface="Comic Sans MS"/>
                <a:cs typeface="Comic Sans MS"/>
              </a:rPr>
              <a:t> </a:t>
            </a:r>
            <a:r>
              <a:rPr sz="2200" spc="-20" dirty="0">
                <a:latin typeface="Comic Sans MS"/>
                <a:cs typeface="Comic Sans MS"/>
              </a:rPr>
              <a:t>to</a:t>
            </a:r>
            <a:r>
              <a:rPr sz="2200" spc="-25" dirty="0">
                <a:latin typeface="Comic Sans MS"/>
                <a:cs typeface="Comic Sans MS"/>
              </a:rPr>
              <a:t>o</a:t>
            </a:r>
            <a:r>
              <a:rPr sz="2200" spc="-15" dirty="0">
                <a:latin typeface="Comic Sans MS"/>
                <a:cs typeface="Comic Sans MS"/>
              </a:rPr>
              <a:t>k</a:t>
            </a:r>
            <a:r>
              <a:rPr sz="2200" spc="35" dirty="0">
                <a:latin typeface="Comic Sans MS"/>
                <a:cs typeface="Comic Sans MS"/>
              </a:rPr>
              <a:t> </a:t>
            </a:r>
            <a:r>
              <a:rPr sz="2200" spc="-20" dirty="0">
                <a:latin typeface="Comic Sans MS"/>
                <a:cs typeface="Comic Sans MS"/>
              </a:rPr>
              <a:t>which</a:t>
            </a:r>
            <a:r>
              <a:rPr sz="2200" spc="-15" dirty="0">
                <a:latin typeface="Comic Sans MS"/>
                <a:cs typeface="Comic Sans MS"/>
              </a:rPr>
              <a:t> cours</a:t>
            </a:r>
            <a:r>
              <a:rPr sz="2200" spc="-30" dirty="0">
                <a:latin typeface="Comic Sans MS"/>
                <a:cs typeface="Comic Sans MS"/>
              </a:rPr>
              <a:t>e</a:t>
            </a:r>
            <a:r>
              <a:rPr sz="2200" spc="-10" dirty="0">
                <a:latin typeface="Comic Sans MS"/>
                <a:cs typeface="Comic Sans MS"/>
              </a:rPr>
              <a:t>s.</a:t>
            </a:r>
            <a:endParaRPr sz="2200">
              <a:latin typeface="Comic Sans MS"/>
              <a:cs typeface="Comic Sans MS"/>
            </a:endParaRPr>
          </a:p>
        </p:txBody>
      </p:sp>
      <p:sp>
        <p:nvSpPr>
          <p:cNvPr id="12" name="object 12"/>
          <p:cNvSpPr txBox="1"/>
          <p:nvPr/>
        </p:nvSpPr>
        <p:spPr>
          <a:xfrm>
            <a:off x="7090029" y="3009462"/>
            <a:ext cx="2586355" cy="600164"/>
          </a:xfrm>
          <a:prstGeom prst="rect">
            <a:avLst/>
          </a:prstGeom>
        </p:spPr>
        <p:txBody>
          <a:bodyPr vert="horz" wrap="square" lIns="0" tIns="0" rIns="0" bIns="0" rtlCol="0">
            <a:spAutoFit/>
          </a:bodyPr>
          <a:lstStyle/>
          <a:p>
            <a:pPr marL="12700"/>
            <a:r>
              <a:rPr sz="1300" spc="-1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5"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endParaRPr sz="1300">
              <a:latin typeface="Courier New"/>
              <a:cs typeface="Courier New"/>
            </a:endParaRPr>
          </a:p>
          <a:p>
            <a:pPr marL="12700"/>
            <a:r>
              <a:rPr sz="1300" spc="-10" dirty="0">
                <a:latin typeface="Courier New"/>
                <a:cs typeface="Courier New"/>
              </a:rPr>
              <a:t>| </a:t>
            </a:r>
            <a:r>
              <a:rPr sz="1300" spc="-20" dirty="0">
                <a:latin typeface="Courier New"/>
                <a:cs typeface="Courier New"/>
              </a:rPr>
              <a:t>c</a:t>
            </a:r>
            <a:r>
              <a:rPr sz="1300" spc="-15" dirty="0">
                <a:latin typeface="Courier New"/>
                <a:cs typeface="Courier New"/>
              </a:rPr>
              <a:t>o</a:t>
            </a:r>
            <a:r>
              <a:rPr sz="1300" spc="-20" dirty="0">
                <a:latin typeface="Courier New"/>
                <a:cs typeface="Courier New"/>
              </a:rPr>
              <a:t>u</a:t>
            </a:r>
            <a:r>
              <a:rPr sz="1300" spc="-15" dirty="0">
                <a:latin typeface="Courier New"/>
                <a:cs typeface="Courier New"/>
              </a:rPr>
              <a:t>r</a:t>
            </a:r>
            <a:r>
              <a:rPr sz="1300" spc="-10" dirty="0">
                <a:latin typeface="Courier New"/>
                <a:cs typeface="Courier New"/>
              </a:rPr>
              <a:t>s</a:t>
            </a:r>
            <a:r>
              <a:rPr sz="1300" spc="-20" dirty="0">
                <a:latin typeface="Courier New"/>
                <a:cs typeface="Courier New"/>
              </a:rPr>
              <a:t>e</a:t>
            </a:r>
            <a:r>
              <a:rPr sz="1300" spc="-15" dirty="0">
                <a:latin typeface="Courier New"/>
                <a:cs typeface="Courier New"/>
              </a:rPr>
              <a:t>_</a:t>
            </a:r>
            <a:r>
              <a:rPr sz="1300" spc="-20" dirty="0">
                <a:latin typeface="Courier New"/>
                <a:cs typeface="Courier New"/>
              </a:rPr>
              <a:t>i</a:t>
            </a:r>
            <a:r>
              <a:rPr sz="1300" spc="-10" dirty="0">
                <a:latin typeface="Courier New"/>
                <a:cs typeface="Courier New"/>
              </a:rPr>
              <a:t>d</a:t>
            </a:r>
            <a:r>
              <a:rPr sz="1300" dirty="0">
                <a:latin typeface="Courier New"/>
                <a:cs typeface="Courier New"/>
              </a:rPr>
              <a:t> </a:t>
            </a:r>
            <a:r>
              <a:rPr sz="1300" spc="-10" dirty="0">
                <a:latin typeface="Courier New"/>
                <a:cs typeface="Courier New"/>
              </a:rPr>
              <a:t>| </a:t>
            </a:r>
            <a:r>
              <a:rPr sz="1300" spc="-20" dirty="0">
                <a:latin typeface="Courier New"/>
                <a:cs typeface="Courier New"/>
              </a:rPr>
              <a:t>s</a:t>
            </a:r>
            <a:r>
              <a:rPr sz="1300" spc="-15" dirty="0">
                <a:latin typeface="Courier New"/>
                <a:cs typeface="Courier New"/>
              </a:rPr>
              <a:t>t</a:t>
            </a:r>
            <a:r>
              <a:rPr sz="1300" spc="-10" dirty="0">
                <a:latin typeface="Courier New"/>
                <a:cs typeface="Courier New"/>
              </a:rPr>
              <a:t>u</a:t>
            </a:r>
            <a:r>
              <a:rPr sz="1300" spc="-20" dirty="0">
                <a:latin typeface="Courier New"/>
                <a:cs typeface="Courier New"/>
              </a:rPr>
              <a:t>d</a:t>
            </a:r>
            <a:r>
              <a:rPr sz="1300" spc="-15" dirty="0">
                <a:latin typeface="Courier New"/>
                <a:cs typeface="Courier New"/>
              </a:rPr>
              <a:t>e</a:t>
            </a:r>
            <a:r>
              <a:rPr sz="1300" spc="-20" dirty="0">
                <a:latin typeface="Courier New"/>
                <a:cs typeface="Courier New"/>
              </a:rPr>
              <a:t>n</a:t>
            </a:r>
            <a:r>
              <a:rPr sz="1300" spc="-15" dirty="0">
                <a:latin typeface="Courier New"/>
                <a:cs typeface="Courier New"/>
              </a:rPr>
              <a:t>t</a:t>
            </a:r>
            <a:r>
              <a:rPr sz="1300" spc="-10" dirty="0">
                <a:latin typeface="Courier New"/>
                <a:cs typeface="Courier New"/>
              </a:rPr>
              <a:t>_</a:t>
            </a:r>
            <a:r>
              <a:rPr sz="1300" spc="-20" dirty="0">
                <a:latin typeface="Courier New"/>
                <a:cs typeface="Courier New"/>
              </a:rPr>
              <a:t>i</a:t>
            </a:r>
            <a:r>
              <a:rPr sz="1300" spc="-10" dirty="0">
                <a:latin typeface="Courier New"/>
                <a:cs typeface="Courier New"/>
              </a:rPr>
              <a:t>d |</a:t>
            </a:r>
            <a:endParaRPr sz="1300">
              <a:latin typeface="Courier New"/>
              <a:cs typeface="Courier New"/>
            </a:endParaRPr>
          </a:p>
          <a:p>
            <a:pPr marL="12700"/>
            <a:r>
              <a:rPr sz="1300" spc="-1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5"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r>
              <a:rPr sz="1300" spc="-20" dirty="0">
                <a:latin typeface="Courier New"/>
                <a:cs typeface="Courier New"/>
              </a:rPr>
              <a:t>-</a:t>
            </a:r>
            <a:r>
              <a:rPr sz="1300" spc="-15" dirty="0">
                <a:latin typeface="Courier New"/>
                <a:cs typeface="Courier New"/>
              </a:rPr>
              <a:t>--</a:t>
            </a:r>
            <a:r>
              <a:rPr sz="1300" spc="-10" dirty="0">
                <a:latin typeface="Courier New"/>
                <a:cs typeface="Courier New"/>
              </a:rPr>
              <a:t>+</a:t>
            </a:r>
            <a:endParaRPr sz="1300">
              <a:latin typeface="Courier New"/>
              <a:cs typeface="Courier New"/>
            </a:endParaRPr>
          </a:p>
        </p:txBody>
      </p:sp>
      <p:sp>
        <p:nvSpPr>
          <p:cNvPr id="14" name="object 14"/>
          <p:cNvSpPr txBox="1"/>
          <p:nvPr/>
        </p:nvSpPr>
        <p:spPr>
          <a:xfrm>
            <a:off x="7090029" y="5188812"/>
            <a:ext cx="2586355" cy="200055"/>
          </a:xfrm>
          <a:prstGeom prst="rect">
            <a:avLst/>
          </a:prstGeom>
        </p:spPr>
        <p:txBody>
          <a:bodyPr vert="horz" wrap="square" lIns="0" tIns="0" rIns="0" bIns="0" rtlCol="0">
            <a:spAutoFit/>
          </a:bodyPr>
          <a:lstStyle/>
          <a:p>
            <a:pPr marL="12700"/>
            <a:r>
              <a:rPr sz="1300" spc="-10" dirty="0">
                <a:latin typeface="Courier New"/>
                <a:cs typeface="Courier New"/>
              </a:rPr>
              <a:t>+</a:t>
            </a:r>
            <a:r>
              <a:rPr sz="1300" spc="-15" dirty="0">
                <a:latin typeface="Courier New"/>
                <a:cs typeface="Courier New"/>
              </a:rPr>
              <a:t>-</a:t>
            </a:r>
            <a:r>
              <a:rPr sz="1300" spc="-25" dirty="0">
                <a:latin typeface="Courier New"/>
                <a:cs typeface="Courier New"/>
              </a:rPr>
              <a:t>-</a:t>
            </a:r>
            <a:r>
              <a:rPr sz="1300" spc="-15" dirty="0">
                <a:latin typeface="Courier New"/>
                <a:cs typeface="Courier New"/>
              </a:rPr>
              <a:t>-</a:t>
            </a:r>
            <a:r>
              <a:rPr sz="1300" spc="-25"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25" dirty="0">
                <a:latin typeface="Courier New"/>
                <a:cs typeface="Courier New"/>
              </a:rPr>
              <a:t>-</a:t>
            </a:r>
            <a:r>
              <a:rPr sz="1300" spc="-15" dirty="0">
                <a:latin typeface="Courier New"/>
                <a:cs typeface="Courier New"/>
              </a:rPr>
              <a:t>-</a:t>
            </a:r>
            <a:r>
              <a:rPr sz="1300" spc="-10" dirty="0">
                <a:latin typeface="Courier New"/>
                <a:cs typeface="Courier New"/>
              </a:rPr>
              <a:t>-</a:t>
            </a:r>
            <a:r>
              <a:rPr sz="1300" spc="-25" dirty="0">
                <a:latin typeface="Courier New"/>
                <a:cs typeface="Courier New"/>
              </a:rPr>
              <a:t>+</a:t>
            </a:r>
            <a:r>
              <a:rPr sz="1300" spc="-15" dirty="0">
                <a:latin typeface="Courier New"/>
                <a:cs typeface="Courier New"/>
              </a:rPr>
              <a:t>-</a:t>
            </a:r>
            <a:r>
              <a:rPr sz="1300" spc="-25"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25" dirty="0">
                <a:latin typeface="Courier New"/>
                <a:cs typeface="Courier New"/>
              </a:rPr>
              <a:t>-</a:t>
            </a:r>
            <a:r>
              <a:rPr sz="1300" spc="-15" dirty="0">
                <a:latin typeface="Courier New"/>
                <a:cs typeface="Courier New"/>
              </a:rPr>
              <a:t>--</a:t>
            </a:r>
            <a:r>
              <a:rPr sz="1300" spc="-20" dirty="0">
                <a:latin typeface="Courier New"/>
                <a:cs typeface="Courier New"/>
              </a:rPr>
              <a:t>-</a:t>
            </a:r>
            <a:r>
              <a:rPr sz="1300" spc="-15" dirty="0">
                <a:latin typeface="Courier New"/>
                <a:cs typeface="Courier New"/>
              </a:rPr>
              <a:t>-</a:t>
            </a:r>
            <a:r>
              <a:rPr sz="1300" spc="-20" dirty="0">
                <a:latin typeface="Courier New"/>
                <a:cs typeface="Courier New"/>
              </a:rPr>
              <a:t>-</a:t>
            </a:r>
            <a:r>
              <a:rPr sz="1300" spc="-10" dirty="0">
                <a:latin typeface="Courier New"/>
                <a:cs typeface="Courier New"/>
              </a:rPr>
              <a:t>+</a:t>
            </a:r>
            <a:endParaRPr sz="1300">
              <a:latin typeface="Courier New"/>
              <a:cs typeface="Courier New"/>
            </a:endParaRPr>
          </a:p>
        </p:txBody>
      </p:sp>
      <p:graphicFrame>
        <p:nvGraphicFramePr>
          <p:cNvPr id="13" name="object 13"/>
          <p:cNvGraphicFramePr>
            <a:graphicFrameLocks noGrp="1"/>
          </p:cNvGraphicFramePr>
          <p:nvPr/>
        </p:nvGraphicFramePr>
        <p:xfrm>
          <a:off x="7067803" y="3553021"/>
          <a:ext cx="2629270" cy="1631948"/>
        </p:xfrm>
        <a:graphic>
          <a:graphicData uri="http://schemas.openxmlformats.org/drawingml/2006/table">
            <a:tbl>
              <a:tblPr firstRow="1" bandRow="1">
                <a:tableStyleId>{2D5ABB26-0587-4C30-8999-92F81FD0307C}</a:tableStyleId>
              </a:tblPr>
              <a:tblGrid>
                <a:gridCol w="576440">
                  <a:extLst>
                    <a:ext uri="{9D8B030D-6E8A-4147-A177-3AD203B41FA5}">
                      <a16:colId xmlns:a16="http://schemas.microsoft.com/office/drawing/2014/main" val="20000"/>
                    </a:ext>
                  </a:extLst>
                </a:gridCol>
                <a:gridCol w="591132">
                  <a:extLst>
                    <a:ext uri="{9D8B030D-6E8A-4147-A177-3AD203B41FA5}">
                      <a16:colId xmlns:a16="http://schemas.microsoft.com/office/drawing/2014/main" val="20001"/>
                    </a:ext>
                  </a:extLst>
                </a:gridCol>
                <a:gridCol w="639933">
                  <a:extLst>
                    <a:ext uri="{9D8B030D-6E8A-4147-A177-3AD203B41FA5}">
                      <a16:colId xmlns:a16="http://schemas.microsoft.com/office/drawing/2014/main" val="20002"/>
                    </a:ext>
                  </a:extLst>
                </a:gridCol>
                <a:gridCol w="639193">
                  <a:extLst>
                    <a:ext uri="{9D8B030D-6E8A-4147-A177-3AD203B41FA5}">
                      <a16:colId xmlns:a16="http://schemas.microsoft.com/office/drawing/2014/main" val="20003"/>
                    </a:ext>
                  </a:extLst>
                </a:gridCol>
                <a:gridCol w="182572">
                  <a:extLst>
                    <a:ext uri="{9D8B030D-6E8A-4147-A177-3AD203B41FA5}">
                      <a16:colId xmlns:a16="http://schemas.microsoft.com/office/drawing/2014/main" val="20004"/>
                    </a:ext>
                  </a:extLst>
                </a:gridCol>
              </a:tblGrid>
              <a:tr h="244982">
                <a:tc>
                  <a:txBody>
                    <a:bodyPr/>
                    <a:lstStyle/>
                    <a:p>
                      <a:pPr marL="34925">
                        <a:lnSpc>
                          <a:spcPct val="100000"/>
                        </a:lnSpc>
                      </a:pPr>
                      <a:r>
                        <a:rPr sz="1300" dirty="0">
                          <a:latin typeface="Courier New"/>
                          <a:cs typeface="Courier New"/>
                        </a:rPr>
                        <a:t>|</a:t>
                      </a:r>
                      <a:endParaRPr sz="1300">
                        <a:latin typeface="Courier New"/>
                        <a:cs typeface="Courier New"/>
                      </a:endParaRPr>
                    </a:p>
                  </a:txBody>
                  <a:tcPr marL="0" marR="0" marT="0" marB="0"/>
                </a:tc>
                <a:tc>
                  <a:txBody>
                    <a:bodyPr/>
                    <a:lstStyle/>
                    <a:p>
                      <a:pPr marR="41910" algn="r">
                        <a:lnSpc>
                          <a:spcPct val="100000"/>
                        </a:lnSpc>
                      </a:pPr>
                      <a:r>
                        <a:rPr sz="1300" dirty="0">
                          <a:latin typeface="Courier New"/>
                          <a:cs typeface="Courier New"/>
                        </a:rPr>
                        <a:t>1</a:t>
                      </a:r>
                      <a:endParaRPr sz="1300">
                        <a:latin typeface="Courier New"/>
                        <a:cs typeface="Courier New"/>
                      </a:endParaRPr>
                    </a:p>
                  </a:txBody>
                  <a:tcPr marL="0" marR="0" marT="0" marB="0"/>
                </a:tc>
                <a:tc>
                  <a:txBody>
                    <a:bodyPr/>
                    <a:lstStyle/>
                    <a:p>
                      <a:pPr marL="49530">
                        <a:lnSpc>
                          <a:spcPct val="100000"/>
                        </a:lnSpc>
                      </a:pPr>
                      <a:r>
                        <a:rPr sz="1300" dirty="0">
                          <a:latin typeface="Courier New"/>
                          <a:cs typeface="Courier New"/>
                        </a:rPr>
                        <a:t>|</a:t>
                      </a:r>
                      <a:endParaRPr sz="1300">
                        <a:latin typeface="Courier New"/>
                        <a:cs typeface="Courier New"/>
                      </a:endParaRPr>
                    </a:p>
                  </a:txBody>
                  <a:tcPr marL="0" marR="0" marT="0" marB="0"/>
                </a:tc>
                <a:tc>
                  <a:txBody>
                    <a:bodyPr/>
                    <a:lstStyle/>
                    <a:p>
                      <a:pPr marR="40640" algn="r">
                        <a:lnSpc>
                          <a:spcPct val="100000"/>
                        </a:lnSpc>
                      </a:pPr>
                      <a:r>
                        <a:rPr sz="1300" dirty="0">
                          <a:latin typeface="Courier New"/>
                          <a:cs typeface="Courier New"/>
                        </a:rPr>
                        <a:t>1</a:t>
                      </a:r>
                      <a:endParaRPr sz="1300">
                        <a:latin typeface="Courier New"/>
                        <a:cs typeface="Courier New"/>
                      </a:endParaRPr>
                    </a:p>
                  </a:txBody>
                  <a:tcPr marL="0" marR="0" marT="0" marB="0"/>
                </a:tc>
                <a:tc>
                  <a:txBody>
                    <a:bodyPr/>
                    <a:lstStyle/>
                    <a:p>
                      <a:pPr marL="48260">
                        <a:lnSpc>
                          <a:spcPct val="100000"/>
                        </a:lnSpc>
                      </a:pPr>
                      <a:r>
                        <a:rPr sz="1300" dirty="0">
                          <a:latin typeface="Courier New"/>
                          <a:cs typeface="Courier New"/>
                        </a:rPr>
                        <a:t>|</a:t>
                      </a:r>
                      <a:endParaRPr sz="1300">
                        <a:latin typeface="Courier New"/>
                        <a:cs typeface="Courier New"/>
                      </a:endParaRPr>
                    </a:p>
                  </a:txBody>
                  <a:tcPr marL="0" marR="0" marT="0" marB="0"/>
                </a:tc>
                <a:extLst>
                  <a:ext uri="{0D108BD9-81ED-4DB2-BD59-A6C34878D82A}">
                    <a16:rowId xmlns:a16="http://schemas.microsoft.com/office/drawing/2014/main" val="10000"/>
                  </a:ext>
                </a:extLst>
              </a:tr>
              <a:tr h="198246">
                <a:tc>
                  <a:txBody>
                    <a:bodyPr/>
                    <a:lstStyle/>
                    <a:p>
                      <a:pPr marL="34925">
                        <a:lnSpc>
                          <a:spcPct val="100000"/>
                        </a:lnSpc>
                      </a:pPr>
                      <a:r>
                        <a:rPr sz="1300" dirty="0">
                          <a:latin typeface="Courier New"/>
                          <a:cs typeface="Courier New"/>
                        </a:rPr>
                        <a:t>|</a:t>
                      </a:r>
                      <a:endParaRPr sz="1300">
                        <a:latin typeface="Courier New"/>
                        <a:cs typeface="Courier New"/>
                      </a:endParaRPr>
                    </a:p>
                  </a:txBody>
                  <a:tcPr marL="0" marR="0" marT="0" marB="0"/>
                </a:tc>
                <a:tc>
                  <a:txBody>
                    <a:bodyPr/>
                    <a:lstStyle/>
                    <a:p>
                      <a:pPr marR="41910" algn="r">
                        <a:lnSpc>
                          <a:spcPct val="100000"/>
                        </a:lnSpc>
                      </a:pPr>
                      <a:r>
                        <a:rPr sz="1300" dirty="0">
                          <a:latin typeface="Courier New"/>
                          <a:cs typeface="Courier New"/>
                        </a:rPr>
                        <a:t>3</a:t>
                      </a:r>
                      <a:endParaRPr sz="1300">
                        <a:latin typeface="Courier New"/>
                        <a:cs typeface="Courier New"/>
                      </a:endParaRPr>
                    </a:p>
                  </a:txBody>
                  <a:tcPr marL="0" marR="0" marT="0" marB="0"/>
                </a:tc>
                <a:tc>
                  <a:txBody>
                    <a:bodyPr/>
                    <a:lstStyle/>
                    <a:p>
                      <a:pPr marL="49530">
                        <a:lnSpc>
                          <a:spcPct val="100000"/>
                        </a:lnSpc>
                      </a:pPr>
                      <a:r>
                        <a:rPr sz="1300" dirty="0">
                          <a:latin typeface="Courier New"/>
                          <a:cs typeface="Courier New"/>
                        </a:rPr>
                        <a:t>|</a:t>
                      </a:r>
                      <a:endParaRPr sz="1300">
                        <a:latin typeface="Courier New"/>
                        <a:cs typeface="Courier New"/>
                      </a:endParaRPr>
                    </a:p>
                  </a:txBody>
                  <a:tcPr marL="0" marR="0" marT="0" marB="0"/>
                </a:tc>
                <a:tc>
                  <a:txBody>
                    <a:bodyPr/>
                    <a:lstStyle/>
                    <a:p>
                      <a:pPr marR="40640" algn="r">
                        <a:lnSpc>
                          <a:spcPct val="100000"/>
                        </a:lnSpc>
                      </a:pPr>
                      <a:r>
                        <a:rPr sz="1300" dirty="0">
                          <a:latin typeface="Courier New"/>
                          <a:cs typeface="Courier New"/>
                        </a:rPr>
                        <a:t>1</a:t>
                      </a:r>
                      <a:endParaRPr sz="1300">
                        <a:latin typeface="Courier New"/>
                        <a:cs typeface="Courier New"/>
                      </a:endParaRPr>
                    </a:p>
                  </a:txBody>
                  <a:tcPr marL="0" marR="0" marT="0" marB="0"/>
                </a:tc>
                <a:tc>
                  <a:txBody>
                    <a:bodyPr/>
                    <a:lstStyle/>
                    <a:p>
                      <a:pPr marL="48260">
                        <a:lnSpc>
                          <a:spcPct val="100000"/>
                        </a:lnSpc>
                      </a:pPr>
                      <a:r>
                        <a:rPr sz="1300" dirty="0">
                          <a:latin typeface="Courier New"/>
                          <a:cs typeface="Courier New"/>
                        </a:rPr>
                        <a:t>|</a:t>
                      </a:r>
                      <a:endParaRPr sz="1300">
                        <a:latin typeface="Courier New"/>
                        <a:cs typeface="Courier New"/>
                      </a:endParaRPr>
                    </a:p>
                  </a:txBody>
                  <a:tcPr marL="0" marR="0" marT="0" marB="0"/>
                </a:tc>
                <a:extLst>
                  <a:ext uri="{0D108BD9-81ED-4DB2-BD59-A6C34878D82A}">
                    <a16:rowId xmlns:a16="http://schemas.microsoft.com/office/drawing/2014/main" val="10001"/>
                  </a:ext>
                </a:extLst>
              </a:tr>
              <a:tr h="198120">
                <a:tc>
                  <a:txBody>
                    <a:bodyPr/>
                    <a:lstStyle/>
                    <a:p>
                      <a:pPr marL="34925">
                        <a:lnSpc>
                          <a:spcPct val="100000"/>
                        </a:lnSpc>
                      </a:pPr>
                      <a:r>
                        <a:rPr sz="1300" dirty="0">
                          <a:latin typeface="Courier New"/>
                          <a:cs typeface="Courier New"/>
                        </a:rPr>
                        <a:t>|</a:t>
                      </a:r>
                      <a:endParaRPr sz="1300">
                        <a:latin typeface="Courier New"/>
                        <a:cs typeface="Courier New"/>
                      </a:endParaRPr>
                    </a:p>
                  </a:txBody>
                  <a:tcPr marL="0" marR="0" marT="0" marB="0"/>
                </a:tc>
                <a:tc>
                  <a:txBody>
                    <a:bodyPr/>
                    <a:lstStyle/>
                    <a:p>
                      <a:pPr marR="41910" algn="r">
                        <a:lnSpc>
                          <a:spcPct val="100000"/>
                        </a:lnSpc>
                      </a:pPr>
                      <a:r>
                        <a:rPr sz="1300" dirty="0">
                          <a:latin typeface="Courier New"/>
                          <a:cs typeface="Courier New"/>
                        </a:rPr>
                        <a:t>4</a:t>
                      </a:r>
                      <a:endParaRPr sz="1300">
                        <a:latin typeface="Courier New"/>
                        <a:cs typeface="Courier New"/>
                      </a:endParaRPr>
                    </a:p>
                  </a:txBody>
                  <a:tcPr marL="0" marR="0" marT="0" marB="0"/>
                </a:tc>
                <a:tc>
                  <a:txBody>
                    <a:bodyPr/>
                    <a:lstStyle/>
                    <a:p>
                      <a:pPr marL="49530">
                        <a:lnSpc>
                          <a:spcPct val="100000"/>
                        </a:lnSpc>
                      </a:pPr>
                      <a:r>
                        <a:rPr sz="1300" dirty="0">
                          <a:latin typeface="Courier New"/>
                          <a:cs typeface="Courier New"/>
                        </a:rPr>
                        <a:t>|</a:t>
                      </a:r>
                      <a:endParaRPr sz="1300">
                        <a:latin typeface="Courier New"/>
                        <a:cs typeface="Courier New"/>
                      </a:endParaRPr>
                    </a:p>
                  </a:txBody>
                  <a:tcPr marL="0" marR="0" marT="0" marB="0"/>
                </a:tc>
                <a:tc>
                  <a:txBody>
                    <a:bodyPr/>
                    <a:lstStyle/>
                    <a:p>
                      <a:pPr marR="40640" algn="r">
                        <a:lnSpc>
                          <a:spcPct val="100000"/>
                        </a:lnSpc>
                      </a:pPr>
                      <a:r>
                        <a:rPr sz="1300" dirty="0">
                          <a:latin typeface="Courier New"/>
                          <a:cs typeface="Courier New"/>
                        </a:rPr>
                        <a:t>1</a:t>
                      </a:r>
                      <a:endParaRPr sz="1300">
                        <a:latin typeface="Courier New"/>
                        <a:cs typeface="Courier New"/>
                      </a:endParaRPr>
                    </a:p>
                  </a:txBody>
                  <a:tcPr marL="0" marR="0" marT="0" marB="0"/>
                </a:tc>
                <a:tc>
                  <a:txBody>
                    <a:bodyPr/>
                    <a:lstStyle/>
                    <a:p>
                      <a:pPr marL="48260">
                        <a:lnSpc>
                          <a:spcPct val="100000"/>
                        </a:lnSpc>
                      </a:pPr>
                      <a:r>
                        <a:rPr sz="1300" dirty="0">
                          <a:latin typeface="Courier New"/>
                          <a:cs typeface="Courier New"/>
                        </a:rPr>
                        <a:t>|</a:t>
                      </a:r>
                      <a:endParaRPr sz="1300">
                        <a:latin typeface="Courier New"/>
                        <a:cs typeface="Courier New"/>
                      </a:endParaRPr>
                    </a:p>
                  </a:txBody>
                  <a:tcPr marL="0" marR="0" marT="0" marB="0"/>
                </a:tc>
                <a:extLst>
                  <a:ext uri="{0D108BD9-81ED-4DB2-BD59-A6C34878D82A}">
                    <a16:rowId xmlns:a16="http://schemas.microsoft.com/office/drawing/2014/main" val="10002"/>
                  </a:ext>
                </a:extLst>
              </a:tr>
              <a:tr h="198120">
                <a:tc>
                  <a:txBody>
                    <a:bodyPr/>
                    <a:lstStyle/>
                    <a:p>
                      <a:pPr marL="34925">
                        <a:lnSpc>
                          <a:spcPct val="100000"/>
                        </a:lnSpc>
                      </a:pPr>
                      <a:r>
                        <a:rPr sz="1300" dirty="0">
                          <a:latin typeface="Courier New"/>
                          <a:cs typeface="Courier New"/>
                        </a:rPr>
                        <a:t>|</a:t>
                      </a:r>
                      <a:endParaRPr sz="1300">
                        <a:latin typeface="Courier New"/>
                        <a:cs typeface="Courier New"/>
                      </a:endParaRPr>
                    </a:p>
                  </a:txBody>
                  <a:tcPr marL="0" marR="0" marT="0" marB="0"/>
                </a:tc>
                <a:tc>
                  <a:txBody>
                    <a:bodyPr/>
                    <a:lstStyle/>
                    <a:p>
                      <a:pPr marR="41910" algn="r">
                        <a:lnSpc>
                          <a:spcPct val="100000"/>
                        </a:lnSpc>
                      </a:pPr>
                      <a:r>
                        <a:rPr sz="1300" dirty="0">
                          <a:latin typeface="Courier New"/>
                          <a:cs typeface="Courier New"/>
                        </a:rPr>
                        <a:t>1</a:t>
                      </a:r>
                      <a:endParaRPr sz="1300">
                        <a:latin typeface="Courier New"/>
                        <a:cs typeface="Courier New"/>
                      </a:endParaRPr>
                    </a:p>
                  </a:txBody>
                  <a:tcPr marL="0" marR="0" marT="0" marB="0"/>
                </a:tc>
                <a:tc>
                  <a:txBody>
                    <a:bodyPr/>
                    <a:lstStyle/>
                    <a:p>
                      <a:pPr marL="49530">
                        <a:lnSpc>
                          <a:spcPct val="100000"/>
                        </a:lnSpc>
                      </a:pPr>
                      <a:r>
                        <a:rPr sz="1300" dirty="0">
                          <a:latin typeface="Courier New"/>
                          <a:cs typeface="Courier New"/>
                        </a:rPr>
                        <a:t>|</a:t>
                      </a:r>
                      <a:endParaRPr sz="1300">
                        <a:latin typeface="Courier New"/>
                        <a:cs typeface="Courier New"/>
                      </a:endParaRPr>
                    </a:p>
                  </a:txBody>
                  <a:tcPr marL="0" marR="0" marT="0" marB="0"/>
                </a:tc>
                <a:tc>
                  <a:txBody>
                    <a:bodyPr/>
                    <a:lstStyle/>
                    <a:p>
                      <a:pPr marR="40640" algn="r">
                        <a:lnSpc>
                          <a:spcPct val="100000"/>
                        </a:lnSpc>
                      </a:pPr>
                      <a:r>
                        <a:rPr sz="1300" dirty="0">
                          <a:latin typeface="Courier New"/>
                          <a:cs typeface="Courier New"/>
                        </a:rPr>
                        <a:t>2</a:t>
                      </a:r>
                      <a:endParaRPr sz="1300">
                        <a:latin typeface="Courier New"/>
                        <a:cs typeface="Courier New"/>
                      </a:endParaRPr>
                    </a:p>
                  </a:txBody>
                  <a:tcPr marL="0" marR="0" marT="0" marB="0"/>
                </a:tc>
                <a:tc>
                  <a:txBody>
                    <a:bodyPr/>
                    <a:lstStyle/>
                    <a:p>
                      <a:pPr marL="48260">
                        <a:lnSpc>
                          <a:spcPct val="100000"/>
                        </a:lnSpc>
                      </a:pPr>
                      <a:r>
                        <a:rPr sz="1300" dirty="0">
                          <a:latin typeface="Courier New"/>
                          <a:cs typeface="Courier New"/>
                        </a:rPr>
                        <a:t>|</a:t>
                      </a:r>
                      <a:endParaRPr sz="1300">
                        <a:latin typeface="Courier New"/>
                        <a:cs typeface="Courier New"/>
                      </a:endParaRPr>
                    </a:p>
                  </a:txBody>
                  <a:tcPr marL="0" marR="0" marT="0" marB="0"/>
                </a:tc>
                <a:extLst>
                  <a:ext uri="{0D108BD9-81ED-4DB2-BD59-A6C34878D82A}">
                    <a16:rowId xmlns:a16="http://schemas.microsoft.com/office/drawing/2014/main" val="10003"/>
                  </a:ext>
                </a:extLst>
              </a:tr>
              <a:tr h="198119">
                <a:tc>
                  <a:txBody>
                    <a:bodyPr/>
                    <a:lstStyle/>
                    <a:p>
                      <a:pPr marL="34925">
                        <a:lnSpc>
                          <a:spcPct val="100000"/>
                        </a:lnSpc>
                      </a:pPr>
                      <a:r>
                        <a:rPr sz="1300" dirty="0">
                          <a:latin typeface="Courier New"/>
                          <a:cs typeface="Courier New"/>
                        </a:rPr>
                        <a:t>|</a:t>
                      </a:r>
                      <a:endParaRPr sz="1300">
                        <a:latin typeface="Courier New"/>
                        <a:cs typeface="Courier New"/>
                      </a:endParaRPr>
                    </a:p>
                  </a:txBody>
                  <a:tcPr marL="0" marR="0" marT="0" marB="0"/>
                </a:tc>
                <a:tc>
                  <a:txBody>
                    <a:bodyPr/>
                    <a:lstStyle/>
                    <a:p>
                      <a:pPr marR="41910" algn="r">
                        <a:lnSpc>
                          <a:spcPct val="100000"/>
                        </a:lnSpc>
                      </a:pPr>
                      <a:r>
                        <a:rPr sz="1300" dirty="0">
                          <a:latin typeface="Courier New"/>
                          <a:cs typeface="Courier New"/>
                        </a:rPr>
                        <a:t>2</a:t>
                      </a:r>
                      <a:endParaRPr sz="1300">
                        <a:latin typeface="Courier New"/>
                        <a:cs typeface="Courier New"/>
                      </a:endParaRPr>
                    </a:p>
                  </a:txBody>
                  <a:tcPr marL="0" marR="0" marT="0" marB="0"/>
                </a:tc>
                <a:tc>
                  <a:txBody>
                    <a:bodyPr/>
                    <a:lstStyle/>
                    <a:p>
                      <a:pPr marL="49530">
                        <a:lnSpc>
                          <a:spcPct val="100000"/>
                        </a:lnSpc>
                      </a:pPr>
                      <a:r>
                        <a:rPr sz="1300" dirty="0">
                          <a:latin typeface="Courier New"/>
                          <a:cs typeface="Courier New"/>
                        </a:rPr>
                        <a:t>|</a:t>
                      </a:r>
                      <a:endParaRPr sz="1300">
                        <a:latin typeface="Courier New"/>
                        <a:cs typeface="Courier New"/>
                      </a:endParaRPr>
                    </a:p>
                  </a:txBody>
                  <a:tcPr marL="0" marR="0" marT="0" marB="0"/>
                </a:tc>
                <a:tc>
                  <a:txBody>
                    <a:bodyPr/>
                    <a:lstStyle/>
                    <a:p>
                      <a:pPr marR="40640" algn="r">
                        <a:lnSpc>
                          <a:spcPct val="100000"/>
                        </a:lnSpc>
                      </a:pPr>
                      <a:r>
                        <a:rPr sz="1300" dirty="0">
                          <a:latin typeface="Courier New"/>
                          <a:cs typeface="Courier New"/>
                        </a:rPr>
                        <a:t>2</a:t>
                      </a:r>
                      <a:endParaRPr sz="1300">
                        <a:latin typeface="Courier New"/>
                        <a:cs typeface="Courier New"/>
                      </a:endParaRPr>
                    </a:p>
                  </a:txBody>
                  <a:tcPr marL="0" marR="0" marT="0" marB="0"/>
                </a:tc>
                <a:tc>
                  <a:txBody>
                    <a:bodyPr/>
                    <a:lstStyle/>
                    <a:p>
                      <a:pPr marL="48260">
                        <a:lnSpc>
                          <a:spcPct val="100000"/>
                        </a:lnSpc>
                      </a:pPr>
                      <a:r>
                        <a:rPr sz="1300" dirty="0">
                          <a:latin typeface="Courier New"/>
                          <a:cs typeface="Courier New"/>
                        </a:rPr>
                        <a:t>|</a:t>
                      </a:r>
                      <a:endParaRPr sz="1300">
                        <a:latin typeface="Courier New"/>
                        <a:cs typeface="Courier New"/>
                      </a:endParaRPr>
                    </a:p>
                  </a:txBody>
                  <a:tcPr marL="0" marR="0" marT="0" marB="0"/>
                </a:tc>
                <a:extLst>
                  <a:ext uri="{0D108BD9-81ED-4DB2-BD59-A6C34878D82A}">
                    <a16:rowId xmlns:a16="http://schemas.microsoft.com/office/drawing/2014/main" val="10004"/>
                  </a:ext>
                </a:extLst>
              </a:tr>
              <a:tr h="198120">
                <a:tc>
                  <a:txBody>
                    <a:bodyPr/>
                    <a:lstStyle/>
                    <a:p>
                      <a:pPr marL="34925">
                        <a:lnSpc>
                          <a:spcPct val="100000"/>
                        </a:lnSpc>
                      </a:pPr>
                      <a:r>
                        <a:rPr sz="1300" dirty="0">
                          <a:latin typeface="Courier New"/>
                          <a:cs typeface="Courier New"/>
                        </a:rPr>
                        <a:t>|</a:t>
                      </a:r>
                      <a:endParaRPr sz="1300">
                        <a:latin typeface="Courier New"/>
                        <a:cs typeface="Courier New"/>
                      </a:endParaRPr>
                    </a:p>
                  </a:txBody>
                  <a:tcPr marL="0" marR="0" marT="0" marB="0"/>
                </a:tc>
                <a:tc>
                  <a:txBody>
                    <a:bodyPr/>
                    <a:lstStyle/>
                    <a:p>
                      <a:pPr marR="41910" algn="r">
                        <a:lnSpc>
                          <a:spcPct val="100000"/>
                        </a:lnSpc>
                      </a:pPr>
                      <a:r>
                        <a:rPr sz="1300" dirty="0">
                          <a:latin typeface="Courier New"/>
                          <a:cs typeface="Courier New"/>
                        </a:rPr>
                        <a:t>1</a:t>
                      </a:r>
                      <a:endParaRPr sz="1300">
                        <a:latin typeface="Courier New"/>
                        <a:cs typeface="Courier New"/>
                      </a:endParaRPr>
                    </a:p>
                  </a:txBody>
                  <a:tcPr marL="0" marR="0" marT="0" marB="0"/>
                </a:tc>
                <a:tc>
                  <a:txBody>
                    <a:bodyPr/>
                    <a:lstStyle/>
                    <a:p>
                      <a:pPr marL="49530">
                        <a:lnSpc>
                          <a:spcPct val="100000"/>
                        </a:lnSpc>
                      </a:pPr>
                      <a:r>
                        <a:rPr sz="1300" dirty="0">
                          <a:latin typeface="Courier New"/>
                          <a:cs typeface="Courier New"/>
                        </a:rPr>
                        <a:t>|</a:t>
                      </a:r>
                      <a:endParaRPr sz="1300">
                        <a:latin typeface="Courier New"/>
                        <a:cs typeface="Courier New"/>
                      </a:endParaRPr>
                    </a:p>
                  </a:txBody>
                  <a:tcPr marL="0" marR="0" marT="0" marB="0"/>
                </a:tc>
                <a:tc>
                  <a:txBody>
                    <a:bodyPr/>
                    <a:lstStyle/>
                    <a:p>
                      <a:pPr marR="40640" algn="r">
                        <a:lnSpc>
                          <a:spcPct val="100000"/>
                        </a:lnSpc>
                      </a:pPr>
                      <a:r>
                        <a:rPr sz="1300" dirty="0">
                          <a:latin typeface="Courier New"/>
                          <a:cs typeface="Courier New"/>
                        </a:rPr>
                        <a:t>3</a:t>
                      </a:r>
                      <a:endParaRPr sz="1300">
                        <a:latin typeface="Courier New"/>
                        <a:cs typeface="Courier New"/>
                      </a:endParaRPr>
                    </a:p>
                  </a:txBody>
                  <a:tcPr marL="0" marR="0" marT="0" marB="0"/>
                </a:tc>
                <a:tc>
                  <a:txBody>
                    <a:bodyPr/>
                    <a:lstStyle/>
                    <a:p>
                      <a:pPr marL="48260">
                        <a:lnSpc>
                          <a:spcPct val="100000"/>
                        </a:lnSpc>
                      </a:pPr>
                      <a:r>
                        <a:rPr sz="1300" dirty="0">
                          <a:latin typeface="Courier New"/>
                          <a:cs typeface="Courier New"/>
                        </a:rPr>
                        <a:t>|</a:t>
                      </a:r>
                      <a:endParaRPr sz="1300">
                        <a:latin typeface="Courier New"/>
                        <a:cs typeface="Courier New"/>
                      </a:endParaRPr>
                    </a:p>
                  </a:txBody>
                  <a:tcPr marL="0" marR="0" marT="0" marB="0"/>
                </a:tc>
                <a:extLst>
                  <a:ext uri="{0D108BD9-81ED-4DB2-BD59-A6C34878D82A}">
                    <a16:rowId xmlns:a16="http://schemas.microsoft.com/office/drawing/2014/main" val="10005"/>
                  </a:ext>
                </a:extLst>
              </a:tr>
              <a:tr h="198119">
                <a:tc>
                  <a:txBody>
                    <a:bodyPr/>
                    <a:lstStyle/>
                    <a:p>
                      <a:pPr marL="34925">
                        <a:lnSpc>
                          <a:spcPct val="100000"/>
                        </a:lnSpc>
                      </a:pPr>
                      <a:r>
                        <a:rPr sz="1300" dirty="0">
                          <a:latin typeface="Courier New"/>
                          <a:cs typeface="Courier New"/>
                        </a:rPr>
                        <a:t>|</a:t>
                      </a:r>
                      <a:endParaRPr sz="1300">
                        <a:latin typeface="Courier New"/>
                        <a:cs typeface="Courier New"/>
                      </a:endParaRPr>
                    </a:p>
                  </a:txBody>
                  <a:tcPr marL="0" marR="0" marT="0" marB="0"/>
                </a:tc>
                <a:tc>
                  <a:txBody>
                    <a:bodyPr/>
                    <a:lstStyle/>
                    <a:p>
                      <a:pPr marR="41910" algn="r">
                        <a:lnSpc>
                          <a:spcPct val="100000"/>
                        </a:lnSpc>
                      </a:pPr>
                      <a:r>
                        <a:rPr sz="1300" dirty="0">
                          <a:latin typeface="Courier New"/>
                          <a:cs typeface="Courier New"/>
                        </a:rPr>
                        <a:t>2</a:t>
                      </a:r>
                      <a:endParaRPr sz="1300">
                        <a:latin typeface="Courier New"/>
                        <a:cs typeface="Courier New"/>
                      </a:endParaRPr>
                    </a:p>
                  </a:txBody>
                  <a:tcPr marL="0" marR="0" marT="0" marB="0"/>
                </a:tc>
                <a:tc>
                  <a:txBody>
                    <a:bodyPr/>
                    <a:lstStyle/>
                    <a:p>
                      <a:pPr marL="49530">
                        <a:lnSpc>
                          <a:spcPct val="100000"/>
                        </a:lnSpc>
                      </a:pPr>
                      <a:r>
                        <a:rPr sz="1300" dirty="0">
                          <a:latin typeface="Courier New"/>
                          <a:cs typeface="Courier New"/>
                        </a:rPr>
                        <a:t>|</a:t>
                      </a:r>
                      <a:endParaRPr sz="1300">
                        <a:latin typeface="Courier New"/>
                        <a:cs typeface="Courier New"/>
                      </a:endParaRPr>
                    </a:p>
                  </a:txBody>
                  <a:tcPr marL="0" marR="0" marT="0" marB="0"/>
                </a:tc>
                <a:tc>
                  <a:txBody>
                    <a:bodyPr/>
                    <a:lstStyle/>
                    <a:p>
                      <a:pPr marR="40640" algn="r">
                        <a:lnSpc>
                          <a:spcPct val="100000"/>
                        </a:lnSpc>
                      </a:pPr>
                      <a:r>
                        <a:rPr sz="1300" dirty="0">
                          <a:latin typeface="Courier New"/>
                          <a:cs typeface="Courier New"/>
                        </a:rPr>
                        <a:t>4</a:t>
                      </a:r>
                      <a:endParaRPr sz="1300">
                        <a:latin typeface="Courier New"/>
                        <a:cs typeface="Courier New"/>
                      </a:endParaRPr>
                    </a:p>
                  </a:txBody>
                  <a:tcPr marL="0" marR="0" marT="0" marB="0"/>
                </a:tc>
                <a:tc>
                  <a:txBody>
                    <a:bodyPr/>
                    <a:lstStyle/>
                    <a:p>
                      <a:pPr marL="48260">
                        <a:lnSpc>
                          <a:spcPct val="100000"/>
                        </a:lnSpc>
                      </a:pPr>
                      <a:r>
                        <a:rPr sz="1300" dirty="0">
                          <a:latin typeface="Courier New"/>
                          <a:cs typeface="Courier New"/>
                        </a:rPr>
                        <a:t>|</a:t>
                      </a:r>
                      <a:endParaRPr sz="1300">
                        <a:latin typeface="Courier New"/>
                        <a:cs typeface="Courier New"/>
                      </a:endParaRPr>
                    </a:p>
                  </a:txBody>
                  <a:tcPr marL="0" marR="0" marT="0" marB="0"/>
                </a:tc>
                <a:extLst>
                  <a:ext uri="{0D108BD9-81ED-4DB2-BD59-A6C34878D82A}">
                    <a16:rowId xmlns:a16="http://schemas.microsoft.com/office/drawing/2014/main" val="10006"/>
                  </a:ext>
                </a:extLst>
              </a:tr>
              <a:tr h="189259">
                <a:tc>
                  <a:txBody>
                    <a:bodyPr/>
                    <a:lstStyle/>
                    <a:p>
                      <a:pPr marL="34925">
                        <a:lnSpc>
                          <a:spcPct val="100000"/>
                        </a:lnSpc>
                      </a:pPr>
                      <a:r>
                        <a:rPr sz="1300" dirty="0">
                          <a:latin typeface="Courier New"/>
                          <a:cs typeface="Courier New"/>
                        </a:rPr>
                        <a:t>|</a:t>
                      </a:r>
                      <a:endParaRPr sz="1300">
                        <a:latin typeface="Courier New"/>
                        <a:cs typeface="Courier New"/>
                      </a:endParaRPr>
                    </a:p>
                  </a:txBody>
                  <a:tcPr marL="0" marR="0" marT="0" marB="0"/>
                </a:tc>
                <a:tc>
                  <a:txBody>
                    <a:bodyPr/>
                    <a:lstStyle/>
                    <a:p>
                      <a:pPr marR="41910" algn="r">
                        <a:lnSpc>
                          <a:spcPct val="100000"/>
                        </a:lnSpc>
                      </a:pPr>
                      <a:r>
                        <a:rPr sz="1300" dirty="0">
                          <a:latin typeface="Courier New"/>
                          <a:cs typeface="Courier New"/>
                        </a:rPr>
                        <a:t>4</a:t>
                      </a:r>
                      <a:endParaRPr sz="1300">
                        <a:latin typeface="Courier New"/>
                        <a:cs typeface="Courier New"/>
                      </a:endParaRPr>
                    </a:p>
                  </a:txBody>
                  <a:tcPr marL="0" marR="0" marT="0" marB="0"/>
                </a:tc>
                <a:tc>
                  <a:txBody>
                    <a:bodyPr/>
                    <a:lstStyle/>
                    <a:p>
                      <a:pPr marL="49530">
                        <a:lnSpc>
                          <a:spcPct val="100000"/>
                        </a:lnSpc>
                      </a:pPr>
                      <a:r>
                        <a:rPr sz="1300" dirty="0">
                          <a:latin typeface="Courier New"/>
                          <a:cs typeface="Courier New"/>
                        </a:rPr>
                        <a:t>|</a:t>
                      </a:r>
                      <a:endParaRPr sz="1300">
                        <a:latin typeface="Courier New"/>
                        <a:cs typeface="Courier New"/>
                      </a:endParaRPr>
                    </a:p>
                  </a:txBody>
                  <a:tcPr marL="0" marR="0" marT="0" marB="0"/>
                </a:tc>
                <a:tc>
                  <a:txBody>
                    <a:bodyPr/>
                    <a:lstStyle/>
                    <a:p>
                      <a:pPr marR="40640" algn="r">
                        <a:lnSpc>
                          <a:spcPct val="100000"/>
                        </a:lnSpc>
                      </a:pPr>
                      <a:r>
                        <a:rPr sz="1300" dirty="0">
                          <a:latin typeface="Courier New"/>
                          <a:cs typeface="Courier New"/>
                        </a:rPr>
                        <a:t>4</a:t>
                      </a:r>
                      <a:endParaRPr sz="1300">
                        <a:latin typeface="Courier New"/>
                        <a:cs typeface="Courier New"/>
                      </a:endParaRPr>
                    </a:p>
                  </a:txBody>
                  <a:tcPr marL="0" marR="0" marT="0" marB="0"/>
                </a:tc>
                <a:tc>
                  <a:txBody>
                    <a:bodyPr/>
                    <a:lstStyle/>
                    <a:p>
                      <a:pPr marL="48260">
                        <a:lnSpc>
                          <a:spcPct val="100000"/>
                        </a:lnSpc>
                      </a:pPr>
                      <a:r>
                        <a:rPr sz="1300" dirty="0">
                          <a:latin typeface="Courier New"/>
                          <a:cs typeface="Courier New"/>
                        </a:rPr>
                        <a:t>|</a:t>
                      </a:r>
                      <a:endParaRPr sz="1300">
                        <a:latin typeface="Courier New"/>
                        <a:cs typeface="Courier New"/>
                      </a:endParaRPr>
                    </a:p>
                  </a:txBody>
                  <a:tcPr marL="0" marR="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62935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0672" y="586004"/>
            <a:ext cx="10515600" cy="615553"/>
          </a:xfrm>
          <a:prstGeom prst="rect">
            <a:avLst/>
          </a:prstGeom>
        </p:spPr>
        <p:txBody>
          <a:bodyPr vert="horz" wrap="square" lIns="0" tIns="0" rIns="0" bIns="0" rtlCol="0" anchor="ctr">
            <a:spAutoFit/>
          </a:bodyPr>
          <a:lstStyle/>
          <a:p>
            <a:pPr marL="1964689" marR="5080" indent="-1952625">
              <a:lnSpc>
                <a:spcPct val="100000"/>
              </a:lnSpc>
            </a:pPr>
            <a:r>
              <a:rPr lang="en-US" sz="4000" spc="-25" dirty="0"/>
              <a:t>Exercise 2: </a:t>
            </a:r>
            <a:r>
              <a:rPr sz="4000" spc="-25" dirty="0"/>
              <a:t>many-t</a:t>
            </a:r>
            <a:r>
              <a:rPr sz="4000" spc="-30" dirty="0"/>
              <a:t>o</a:t>
            </a:r>
            <a:r>
              <a:rPr sz="4000" spc="-25" dirty="0"/>
              <a:t>-ma</a:t>
            </a:r>
            <a:r>
              <a:rPr sz="4000" spc="-15" dirty="0"/>
              <a:t>n</a:t>
            </a:r>
            <a:r>
              <a:rPr sz="4000" spc="-25" dirty="0"/>
              <a:t>y</a:t>
            </a:r>
            <a:r>
              <a:rPr sz="4000" spc="-15" dirty="0"/>
              <a:t> </a:t>
            </a:r>
            <a:r>
              <a:rPr sz="4000" spc="-25" dirty="0"/>
              <a:t>rel</a:t>
            </a:r>
            <a:r>
              <a:rPr sz="4000" spc="-35" dirty="0"/>
              <a:t>a</a:t>
            </a:r>
            <a:r>
              <a:rPr sz="4000" spc="-25" dirty="0"/>
              <a:t>tionship</a:t>
            </a:r>
            <a:endParaRPr sz="4000" dirty="0"/>
          </a:p>
        </p:txBody>
      </p:sp>
      <p:sp>
        <p:nvSpPr>
          <p:cNvPr id="3" name="object 3"/>
          <p:cNvSpPr txBox="1"/>
          <p:nvPr/>
        </p:nvSpPr>
        <p:spPr>
          <a:xfrm>
            <a:off x="2059941" y="1611765"/>
            <a:ext cx="7191375" cy="755015"/>
          </a:xfrm>
          <a:prstGeom prst="rect">
            <a:avLst/>
          </a:prstGeom>
        </p:spPr>
        <p:txBody>
          <a:bodyPr vert="horz" wrap="square" lIns="0" tIns="0" rIns="0" bIns="0" rtlCol="0">
            <a:spAutoFit/>
          </a:bodyPr>
          <a:lstStyle/>
          <a:p>
            <a:pPr marL="355600" marR="5080" indent="-342900">
              <a:lnSpc>
                <a:spcPts val="2880"/>
              </a:lnSpc>
              <a:buFont typeface="Arial"/>
              <a:buChar char="•"/>
              <a:tabLst>
                <a:tab pos="355600" algn="l"/>
              </a:tabLst>
            </a:pPr>
            <a:r>
              <a:rPr sz="3000" dirty="0">
                <a:latin typeface="Comic Sans MS"/>
                <a:cs typeface="Comic Sans MS"/>
              </a:rPr>
              <a:t>Fi</a:t>
            </a:r>
            <a:r>
              <a:rPr sz="3000" spc="5" dirty="0">
                <a:latin typeface="Comic Sans MS"/>
                <a:cs typeface="Comic Sans MS"/>
              </a:rPr>
              <a:t>n</a:t>
            </a:r>
            <a:r>
              <a:rPr sz="3000" dirty="0">
                <a:latin typeface="Comic Sans MS"/>
                <a:cs typeface="Comic Sans MS"/>
              </a:rPr>
              <a:t>d</a:t>
            </a:r>
            <a:r>
              <a:rPr sz="3000" spc="-5" dirty="0">
                <a:latin typeface="Comic Sans MS"/>
                <a:cs typeface="Comic Sans MS"/>
              </a:rPr>
              <a:t> </a:t>
            </a:r>
            <a:r>
              <a:rPr sz="3000" spc="-15" dirty="0">
                <a:latin typeface="Comic Sans MS"/>
                <a:cs typeface="Comic Sans MS"/>
              </a:rPr>
              <a:t>a</a:t>
            </a:r>
            <a:r>
              <a:rPr sz="3000" spc="-10" dirty="0">
                <a:latin typeface="Comic Sans MS"/>
                <a:cs typeface="Comic Sans MS"/>
              </a:rPr>
              <a:t>ll</a:t>
            </a:r>
            <a:r>
              <a:rPr sz="3000" spc="10" dirty="0">
                <a:latin typeface="Comic Sans MS"/>
                <a:cs typeface="Comic Sans MS"/>
              </a:rPr>
              <a:t> </a:t>
            </a:r>
            <a:r>
              <a:rPr sz="3000" dirty="0">
                <a:latin typeface="Comic Sans MS"/>
                <a:cs typeface="Comic Sans MS"/>
              </a:rPr>
              <a:t>s</a:t>
            </a:r>
            <a:r>
              <a:rPr sz="3000" spc="5" dirty="0">
                <a:latin typeface="Comic Sans MS"/>
                <a:cs typeface="Comic Sans MS"/>
              </a:rPr>
              <a:t>t</a:t>
            </a:r>
            <a:r>
              <a:rPr sz="3000" dirty="0">
                <a:latin typeface="Comic Sans MS"/>
                <a:cs typeface="Comic Sans MS"/>
              </a:rPr>
              <a:t>ud</a:t>
            </a:r>
            <a:r>
              <a:rPr sz="3000" spc="5" dirty="0">
                <a:latin typeface="Comic Sans MS"/>
                <a:cs typeface="Comic Sans MS"/>
              </a:rPr>
              <a:t>e</a:t>
            </a:r>
            <a:r>
              <a:rPr sz="3000" spc="-5" dirty="0">
                <a:latin typeface="Comic Sans MS"/>
                <a:cs typeface="Comic Sans MS"/>
              </a:rPr>
              <a:t>n</a:t>
            </a:r>
            <a:r>
              <a:rPr sz="3000" spc="5" dirty="0">
                <a:latin typeface="Comic Sans MS"/>
                <a:cs typeface="Comic Sans MS"/>
              </a:rPr>
              <a:t>t</a:t>
            </a:r>
            <a:r>
              <a:rPr sz="3000" spc="-15" dirty="0">
                <a:latin typeface="Comic Sans MS"/>
                <a:cs typeface="Comic Sans MS"/>
              </a:rPr>
              <a:t>s</a:t>
            </a:r>
            <a:r>
              <a:rPr sz="3000" dirty="0">
                <a:latin typeface="Comic Sans MS"/>
                <a:cs typeface="Comic Sans MS"/>
              </a:rPr>
              <a:t> </a:t>
            </a:r>
            <a:r>
              <a:rPr sz="3000" spc="-25" dirty="0">
                <a:latin typeface="Comic Sans MS"/>
                <a:cs typeface="Comic Sans MS"/>
              </a:rPr>
              <a:t>wh</a:t>
            </a:r>
            <a:r>
              <a:rPr sz="3000" spc="-20" dirty="0">
                <a:latin typeface="Comic Sans MS"/>
                <a:cs typeface="Comic Sans MS"/>
              </a:rPr>
              <a:t>o</a:t>
            </a:r>
            <a:r>
              <a:rPr sz="3000" dirty="0">
                <a:latin typeface="Comic Sans MS"/>
                <a:cs typeface="Comic Sans MS"/>
              </a:rPr>
              <a:t> </a:t>
            </a:r>
            <a:r>
              <a:rPr sz="3000" spc="-25" dirty="0">
                <a:latin typeface="Comic Sans MS"/>
                <a:cs typeface="Comic Sans MS"/>
              </a:rPr>
              <a:t>too</a:t>
            </a:r>
            <a:r>
              <a:rPr sz="3000" spc="-20" dirty="0">
                <a:latin typeface="Comic Sans MS"/>
                <a:cs typeface="Comic Sans MS"/>
              </a:rPr>
              <a:t>k</a:t>
            </a:r>
            <a:r>
              <a:rPr sz="3000" spc="5" dirty="0">
                <a:latin typeface="Comic Sans MS"/>
                <a:cs typeface="Comic Sans MS"/>
              </a:rPr>
              <a:t> </a:t>
            </a:r>
            <a:r>
              <a:rPr sz="3000" spc="-20" dirty="0">
                <a:latin typeface="Comic Sans MS"/>
                <a:cs typeface="Comic Sans MS"/>
              </a:rPr>
              <a:t>a</a:t>
            </a:r>
            <a:r>
              <a:rPr sz="3000" dirty="0">
                <a:latin typeface="Comic Sans MS"/>
                <a:cs typeface="Comic Sans MS"/>
              </a:rPr>
              <a:t> </a:t>
            </a:r>
            <a:r>
              <a:rPr sz="3000" spc="-10" dirty="0">
                <a:latin typeface="Comic Sans MS"/>
                <a:cs typeface="Comic Sans MS"/>
              </a:rPr>
              <a:t>p</a:t>
            </a:r>
            <a:r>
              <a:rPr sz="3000" dirty="0">
                <a:latin typeface="Comic Sans MS"/>
                <a:cs typeface="Comic Sans MS"/>
              </a:rPr>
              <a:t>art</a:t>
            </a:r>
            <a:r>
              <a:rPr sz="3000" spc="-5" dirty="0">
                <a:latin typeface="Comic Sans MS"/>
                <a:cs typeface="Comic Sans MS"/>
              </a:rPr>
              <a:t>icular </a:t>
            </a:r>
            <a:r>
              <a:rPr sz="3000" dirty="0">
                <a:latin typeface="Comic Sans MS"/>
                <a:cs typeface="Comic Sans MS"/>
              </a:rPr>
              <a:t>course </a:t>
            </a:r>
            <a:r>
              <a:rPr sz="3000" spc="15" dirty="0">
                <a:latin typeface="Comic Sans MS"/>
                <a:cs typeface="Comic Sans MS"/>
              </a:rPr>
              <a:t>(</a:t>
            </a:r>
            <a:r>
              <a:rPr sz="3000" dirty="0">
                <a:latin typeface="Comic Sans MS"/>
                <a:cs typeface="Comic Sans MS"/>
              </a:rPr>
              <a:t>‘AR</a:t>
            </a:r>
            <a:r>
              <a:rPr sz="3000" spc="5" dirty="0">
                <a:latin typeface="Comic Sans MS"/>
                <a:cs typeface="Comic Sans MS"/>
              </a:rPr>
              <a:t>T</a:t>
            </a:r>
            <a:r>
              <a:rPr sz="3000" dirty="0">
                <a:latin typeface="Comic Sans MS"/>
                <a:cs typeface="Comic Sans MS"/>
              </a:rPr>
              <a:t>1</a:t>
            </a:r>
            <a:r>
              <a:rPr sz="3000" spc="15" dirty="0">
                <a:latin typeface="Comic Sans MS"/>
                <a:cs typeface="Comic Sans MS"/>
              </a:rPr>
              <a:t>0</a:t>
            </a:r>
            <a:r>
              <a:rPr sz="3000" dirty="0">
                <a:latin typeface="Comic Sans MS"/>
                <a:cs typeface="Comic Sans MS"/>
              </a:rPr>
              <a:t>1’</a:t>
            </a:r>
            <a:r>
              <a:rPr sz="3000" spc="15" dirty="0">
                <a:latin typeface="Comic Sans MS"/>
                <a:cs typeface="Comic Sans MS"/>
              </a:rPr>
              <a:t>)</a:t>
            </a:r>
            <a:r>
              <a:rPr sz="3000" dirty="0">
                <a:latin typeface="Comic Sans MS"/>
                <a:cs typeface="Comic Sans MS"/>
              </a:rPr>
              <a:t>:</a:t>
            </a:r>
          </a:p>
        </p:txBody>
      </p:sp>
      <p:sp>
        <p:nvSpPr>
          <p:cNvPr id="4" name="object 4"/>
          <p:cNvSpPr txBox="1"/>
          <p:nvPr/>
        </p:nvSpPr>
        <p:spPr>
          <a:xfrm>
            <a:off x="2059940" y="3948820"/>
            <a:ext cx="5855970" cy="1054135"/>
          </a:xfrm>
          <a:prstGeom prst="rect">
            <a:avLst/>
          </a:prstGeom>
        </p:spPr>
        <p:txBody>
          <a:bodyPr vert="horz" wrap="square" lIns="0" tIns="0" rIns="0" bIns="0" rtlCol="0">
            <a:spAutoFit/>
          </a:bodyPr>
          <a:lstStyle/>
          <a:p>
            <a:pPr>
              <a:spcBef>
                <a:spcPts val="7"/>
              </a:spcBef>
            </a:pPr>
            <a:endParaRPr sz="1750" dirty="0">
              <a:latin typeface="Times New Roman"/>
              <a:cs typeface="Times New Roman"/>
            </a:endParaRPr>
          </a:p>
          <a:p>
            <a:pPr marL="12700"/>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10" dirty="0">
                <a:latin typeface="Courier New"/>
                <a:cs typeface="Courier New"/>
              </a:rPr>
              <a:t>-</a:t>
            </a:r>
            <a:r>
              <a:rPr sz="1700" spc="-5" dirty="0">
                <a:latin typeface="Courier New"/>
                <a:cs typeface="Courier New"/>
              </a:rPr>
              <a:t>-</a:t>
            </a:r>
            <a:r>
              <a:rPr sz="1700" spc="5" dirty="0">
                <a:latin typeface="Courier New"/>
                <a:cs typeface="Courier New"/>
              </a:rPr>
              <a:t>-</a:t>
            </a:r>
            <a:r>
              <a:rPr sz="1700" spc="1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10"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10" dirty="0">
                <a:latin typeface="Courier New"/>
                <a:cs typeface="Courier New"/>
              </a:rPr>
              <a:t>-</a:t>
            </a:r>
            <a:r>
              <a:rPr sz="1700" dirty="0">
                <a:latin typeface="Courier New"/>
                <a:cs typeface="Courier New"/>
              </a:rPr>
              <a:t>+</a:t>
            </a:r>
          </a:p>
          <a:p>
            <a:pPr marL="12700">
              <a:tabLst>
                <a:tab pos="1443990" algn="l"/>
                <a:tab pos="3265170" algn="l"/>
              </a:tabLst>
            </a:pPr>
            <a:r>
              <a:rPr sz="1700" dirty="0">
                <a:latin typeface="Courier New"/>
                <a:cs typeface="Courier New"/>
              </a:rPr>
              <a:t>| </a:t>
            </a:r>
            <a:r>
              <a:rPr sz="1700" spc="-5" dirty="0">
                <a:latin typeface="Courier New"/>
                <a:cs typeface="Courier New"/>
              </a:rPr>
              <a:t>nam</a:t>
            </a:r>
            <a:r>
              <a:rPr sz="1700" dirty="0">
                <a:latin typeface="Courier New"/>
                <a:cs typeface="Courier New"/>
              </a:rPr>
              <a:t>e	| </a:t>
            </a:r>
            <a:r>
              <a:rPr sz="1700" spc="-5" dirty="0">
                <a:latin typeface="Courier New"/>
                <a:cs typeface="Courier New"/>
              </a:rPr>
              <a:t>qua</a:t>
            </a:r>
            <a:r>
              <a:rPr sz="1700" spc="5" dirty="0">
                <a:latin typeface="Courier New"/>
                <a:cs typeface="Courier New"/>
              </a:rPr>
              <a:t>r</a:t>
            </a:r>
            <a:r>
              <a:rPr sz="1700" spc="-5" dirty="0">
                <a:latin typeface="Courier New"/>
                <a:cs typeface="Courier New"/>
              </a:rPr>
              <a:t>t</a:t>
            </a:r>
            <a:r>
              <a:rPr sz="1700" spc="5" dirty="0">
                <a:latin typeface="Courier New"/>
                <a:cs typeface="Courier New"/>
              </a:rPr>
              <a:t>e</a:t>
            </a:r>
            <a:r>
              <a:rPr sz="1700" dirty="0">
                <a:latin typeface="Courier New"/>
                <a:cs typeface="Courier New"/>
              </a:rPr>
              <a:t>r	|</a:t>
            </a:r>
          </a:p>
          <a:p>
            <a:pPr marL="12700"/>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10" dirty="0">
                <a:latin typeface="Courier New"/>
                <a:cs typeface="Courier New"/>
              </a:rPr>
              <a:t>-</a:t>
            </a:r>
            <a:r>
              <a:rPr sz="1700" spc="-5" dirty="0">
                <a:latin typeface="Courier New"/>
                <a:cs typeface="Courier New"/>
              </a:rPr>
              <a:t>-</a:t>
            </a:r>
            <a:r>
              <a:rPr sz="1700" spc="5" dirty="0">
                <a:latin typeface="Courier New"/>
                <a:cs typeface="Courier New"/>
              </a:rPr>
              <a:t>-</a:t>
            </a:r>
            <a:r>
              <a:rPr sz="1700" spc="15"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10" dirty="0">
                <a:latin typeface="Courier New"/>
                <a:cs typeface="Courier New"/>
              </a:rPr>
              <a:t>-</a:t>
            </a:r>
            <a:r>
              <a:rPr sz="1700" spc="-5" dirty="0">
                <a:latin typeface="Courier New"/>
                <a:cs typeface="Courier New"/>
              </a:rPr>
              <a:t>-</a:t>
            </a:r>
            <a:r>
              <a:rPr sz="1700" spc="5" dirty="0">
                <a:latin typeface="Courier New"/>
                <a:cs typeface="Courier New"/>
              </a:rPr>
              <a:t>--</a:t>
            </a:r>
            <a:r>
              <a:rPr sz="1700" spc="-5" dirty="0">
                <a:latin typeface="Courier New"/>
                <a:cs typeface="Courier New"/>
              </a:rPr>
              <a:t>--</a:t>
            </a:r>
            <a:r>
              <a:rPr sz="1700" spc="10" dirty="0">
                <a:latin typeface="Courier New"/>
                <a:cs typeface="Courier New"/>
              </a:rPr>
              <a:t>-</a:t>
            </a:r>
            <a:r>
              <a:rPr sz="1700" dirty="0">
                <a:latin typeface="Courier New"/>
                <a:cs typeface="Courier New"/>
              </a:rPr>
              <a:t>+</a:t>
            </a:r>
          </a:p>
        </p:txBody>
      </p:sp>
      <p:sp>
        <p:nvSpPr>
          <p:cNvPr id="9" name="TextBox 8"/>
          <p:cNvSpPr txBox="1"/>
          <p:nvPr/>
        </p:nvSpPr>
        <p:spPr>
          <a:xfrm>
            <a:off x="1849348" y="3030876"/>
            <a:ext cx="4327403" cy="369332"/>
          </a:xfrm>
          <a:prstGeom prst="rect">
            <a:avLst/>
          </a:prstGeom>
          <a:noFill/>
        </p:spPr>
        <p:txBody>
          <a:bodyPr wrap="none" rtlCol="0">
            <a:spAutoFit/>
          </a:bodyPr>
          <a:lstStyle/>
          <a:p>
            <a:r>
              <a:rPr lang="en-US" b="1" dirty="0">
                <a:solidFill>
                  <a:srgbClr val="FF0000"/>
                </a:solidFill>
              </a:rPr>
              <a:t>Write the </a:t>
            </a:r>
            <a:r>
              <a:rPr lang="en-US" b="1" dirty="0" err="1">
                <a:solidFill>
                  <a:srgbClr val="FF0000"/>
                </a:solidFill>
              </a:rPr>
              <a:t>sql</a:t>
            </a:r>
            <a:r>
              <a:rPr lang="en-US" b="1" dirty="0">
                <a:solidFill>
                  <a:srgbClr val="FF0000"/>
                </a:solidFill>
              </a:rPr>
              <a:t> and execute it  in </a:t>
            </a:r>
            <a:r>
              <a:rPr lang="en-US" b="1" dirty="0" err="1">
                <a:solidFill>
                  <a:srgbClr val="FF0000"/>
                </a:solidFill>
              </a:rPr>
              <a:t>db</a:t>
            </a:r>
            <a:r>
              <a:rPr lang="en-US" b="1" dirty="0">
                <a:solidFill>
                  <a:srgbClr val="FF0000"/>
                </a:solidFill>
              </a:rPr>
              <a:t> browser</a:t>
            </a:r>
          </a:p>
        </p:txBody>
      </p:sp>
    </p:spTree>
    <p:extLst>
      <p:ext uri="{BB962C8B-B14F-4D97-AF65-F5344CB8AC3E}">
        <p14:creationId xmlns:p14="http://schemas.microsoft.com/office/powerpoint/2010/main" val="778283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5165" y="225226"/>
            <a:ext cx="6096000" cy="584775"/>
          </a:xfrm>
          <a:prstGeom prst="rect">
            <a:avLst/>
          </a:prstGeom>
        </p:spPr>
        <p:txBody>
          <a:bodyPr>
            <a:spAutoFit/>
          </a:bodyPr>
          <a:lstStyle/>
          <a:p>
            <a:pPr marL="12700">
              <a:lnSpc>
                <a:spcPct val="100000"/>
              </a:lnSpc>
              <a:tabLst>
                <a:tab pos="355600" algn="l"/>
              </a:tabLst>
            </a:pPr>
            <a:r>
              <a:rPr lang="en-US" sz="3200" spc="-20" dirty="0"/>
              <a:t>MicroRNA Prediction Database </a:t>
            </a:r>
            <a:endParaRPr lang="en-US" sz="3200" spc="-5" dirty="0"/>
          </a:p>
        </p:txBody>
      </p:sp>
      <p:sp>
        <p:nvSpPr>
          <p:cNvPr id="3" name="Rectangle 2"/>
          <p:cNvSpPr/>
          <p:nvPr/>
        </p:nvSpPr>
        <p:spPr>
          <a:xfrm>
            <a:off x="385008" y="810001"/>
            <a:ext cx="10915049" cy="1754326"/>
          </a:xfrm>
          <a:prstGeom prst="rect">
            <a:avLst/>
          </a:prstGeom>
        </p:spPr>
        <p:txBody>
          <a:bodyPr wrap="square">
            <a:spAutoFit/>
          </a:bodyPr>
          <a:lstStyle/>
          <a:p>
            <a:r>
              <a:rPr lang="en-US" dirty="0">
                <a:solidFill>
                  <a:srgbClr val="383838"/>
                </a:solidFill>
                <a:latin typeface="Verdana" panose="020B0604030504040204" pitchFamily="34" charset="0"/>
              </a:rPr>
              <a:t>What is microRNA?</a:t>
            </a:r>
          </a:p>
          <a:p>
            <a:pPr marL="285750" indent="-285750">
              <a:buFont typeface="Arial" panose="020B0604020202020204" pitchFamily="34" charset="0"/>
              <a:buChar char="•"/>
            </a:pPr>
            <a:r>
              <a:rPr lang="en-US" dirty="0">
                <a:solidFill>
                  <a:srgbClr val="383838"/>
                </a:solidFill>
                <a:latin typeface="Verdana" panose="020B0604030504040204" pitchFamily="34" charset="0"/>
              </a:rPr>
              <a:t>A microRNA (miRNA) is a small non-coding RNA molecule (containing about 22 nucleotides) found in plants, animals and some viruses, that functions in RNA silencing and post-transcriptional regulation of gene expression.</a:t>
            </a:r>
          </a:p>
          <a:p>
            <a:pPr marL="285750" indent="-285750">
              <a:buFont typeface="Arial" panose="020B0604020202020204" pitchFamily="34" charset="0"/>
              <a:buChar char="•"/>
            </a:pPr>
            <a:endParaRPr lang="en-US" dirty="0">
              <a:solidFill>
                <a:srgbClr val="383838"/>
              </a:solidFill>
              <a:latin typeface="Verdana" panose="020B0604030504040204" pitchFamily="34" charset="0"/>
            </a:endParaRPr>
          </a:p>
          <a:p>
            <a:pPr marL="285750" indent="-285750">
              <a:buFont typeface="Arial" panose="020B0604020202020204" pitchFamily="34" charset="0"/>
              <a:buChar char="•"/>
            </a:pPr>
            <a:r>
              <a:rPr lang="en-US" dirty="0" err="1">
                <a:solidFill>
                  <a:srgbClr val="383838"/>
                </a:solidFill>
                <a:latin typeface="Verdana" panose="020B0604030504040204" pitchFamily="34" charset="0"/>
              </a:rPr>
              <a:t>miRDB</a:t>
            </a:r>
            <a:r>
              <a:rPr lang="en-US" dirty="0">
                <a:solidFill>
                  <a:srgbClr val="383838"/>
                </a:solidFill>
                <a:latin typeface="Verdana" panose="020B0604030504040204" pitchFamily="34" charset="0"/>
              </a:rPr>
              <a:t> is an online database for predicted microRNA targets in animals. </a:t>
            </a:r>
          </a:p>
        </p:txBody>
      </p:sp>
      <p:pic>
        <p:nvPicPr>
          <p:cNvPr id="5" name="Picture 4"/>
          <p:cNvPicPr>
            <a:picLocks noChangeAspect="1"/>
          </p:cNvPicPr>
          <p:nvPr/>
        </p:nvPicPr>
        <p:blipFill rotWithShape="1">
          <a:blip r:embed="rId2"/>
          <a:srcRect l="1658" t="2763"/>
          <a:stretch/>
        </p:blipFill>
        <p:spPr>
          <a:xfrm>
            <a:off x="288758" y="3003081"/>
            <a:ext cx="5273691" cy="3556535"/>
          </a:xfrm>
          <a:prstGeom prst="rect">
            <a:avLst/>
          </a:prstGeom>
        </p:spPr>
      </p:pic>
      <p:pic>
        <p:nvPicPr>
          <p:cNvPr id="6" name="Picture 5"/>
          <p:cNvPicPr>
            <a:picLocks noChangeAspect="1"/>
          </p:cNvPicPr>
          <p:nvPr/>
        </p:nvPicPr>
        <p:blipFill>
          <a:blip r:embed="rId3"/>
          <a:stretch>
            <a:fillRect/>
          </a:stretch>
        </p:blipFill>
        <p:spPr>
          <a:xfrm>
            <a:off x="6530840" y="3043035"/>
            <a:ext cx="5200650" cy="3476625"/>
          </a:xfrm>
          <a:prstGeom prst="rect">
            <a:avLst/>
          </a:prstGeom>
        </p:spPr>
      </p:pic>
      <p:sp>
        <p:nvSpPr>
          <p:cNvPr id="7" name="TextBox 6"/>
          <p:cNvSpPr txBox="1"/>
          <p:nvPr/>
        </p:nvSpPr>
        <p:spPr>
          <a:xfrm>
            <a:off x="1097280" y="2633749"/>
            <a:ext cx="3437544" cy="369332"/>
          </a:xfrm>
          <a:prstGeom prst="rect">
            <a:avLst/>
          </a:prstGeom>
          <a:noFill/>
        </p:spPr>
        <p:txBody>
          <a:bodyPr wrap="none" rtlCol="0">
            <a:spAutoFit/>
          </a:bodyPr>
          <a:lstStyle/>
          <a:p>
            <a:r>
              <a:rPr lang="en-US" dirty="0"/>
              <a:t>One miRNA can target many genes</a:t>
            </a:r>
          </a:p>
        </p:txBody>
      </p:sp>
      <p:sp>
        <p:nvSpPr>
          <p:cNvPr id="8" name="TextBox 7"/>
          <p:cNvSpPr txBox="1"/>
          <p:nvPr/>
        </p:nvSpPr>
        <p:spPr>
          <a:xfrm>
            <a:off x="7521974" y="2599038"/>
            <a:ext cx="4150432" cy="369332"/>
          </a:xfrm>
          <a:prstGeom prst="rect">
            <a:avLst/>
          </a:prstGeom>
          <a:noFill/>
        </p:spPr>
        <p:txBody>
          <a:bodyPr wrap="none" rtlCol="0">
            <a:spAutoFit/>
          </a:bodyPr>
          <a:lstStyle/>
          <a:p>
            <a:r>
              <a:rPr lang="en-US" dirty="0"/>
              <a:t>One gene can be targeted by many miRNA</a:t>
            </a:r>
          </a:p>
        </p:txBody>
      </p:sp>
    </p:spTree>
    <p:extLst>
      <p:ext uri="{BB962C8B-B14F-4D97-AF65-F5344CB8AC3E}">
        <p14:creationId xmlns:p14="http://schemas.microsoft.com/office/powerpoint/2010/main" val="2249178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25148" y="552485"/>
            <a:ext cx="6096000" cy="584775"/>
          </a:xfrm>
          <a:prstGeom prst="rect">
            <a:avLst/>
          </a:prstGeom>
        </p:spPr>
        <p:txBody>
          <a:bodyPr>
            <a:spAutoFit/>
          </a:bodyPr>
          <a:lstStyle/>
          <a:p>
            <a:pPr marL="12700">
              <a:lnSpc>
                <a:spcPct val="100000"/>
              </a:lnSpc>
              <a:tabLst>
                <a:tab pos="355600" algn="l"/>
              </a:tabLst>
            </a:pPr>
            <a:r>
              <a:rPr lang="en-US" sz="3200" spc="-20" dirty="0"/>
              <a:t>Create</a:t>
            </a:r>
            <a:r>
              <a:rPr lang="en-US" sz="3200" spc="5" dirty="0"/>
              <a:t> </a:t>
            </a:r>
            <a:r>
              <a:rPr lang="en-US" sz="3200" spc="-20" dirty="0"/>
              <a:t>a</a:t>
            </a:r>
            <a:r>
              <a:rPr lang="en-US" sz="3200" dirty="0"/>
              <a:t> </a:t>
            </a:r>
            <a:r>
              <a:rPr lang="en-US" sz="3200" spc="-5" dirty="0"/>
              <a:t>da</a:t>
            </a:r>
            <a:r>
              <a:rPr lang="en-US" sz="3200" spc="5" dirty="0"/>
              <a:t>t</a:t>
            </a:r>
            <a:r>
              <a:rPr lang="en-US" sz="3200" spc="-20" dirty="0"/>
              <a:t>aba</a:t>
            </a:r>
            <a:r>
              <a:rPr lang="en-US" sz="3200" spc="-10" dirty="0"/>
              <a:t>s</a:t>
            </a:r>
            <a:r>
              <a:rPr lang="en-US" sz="3200" spc="-20" dirty="0"/>
              <a:t>e</a:t>
            </a:r>
            <a:r>
              <a:rPr lang="en-US" sz="3200" dirty="0"/>
              <a:t> </a:t>
            </a:r>
            <a:r>
              <a:rPr lang="en-US" sz="3200" spc="-5" dirty="0"/>
              <a:t>fro</a:t>
            </a:r>
            <a:r>
              <a:rPr lang="en-US" sz="3200" dirty="0"/>
              <a:t>m</a:t>
            </a:r>
            <a:r>
              <a:rPr lang="en-US" sz="3200" spc="-25" dirty="0"/>
              <a:t> </a:t>
            </a:r>
            <a:r>
              <a:rPr lang="en-US" sz="3200" dirty="0" err="1"/>
              <a:t>mirdb</a:t>
            </a:r>
            <a:r>
              <a:rPr lang="en-US" sz="3200" spc="-20" dirty="0"/>
              <a:t> </a:t>
            </a:r>
            <a:r>
              <a:rPr lang="en-US" sz="3200" spc="-5" dirty="0"/>
              <a:t>data.</a:t>
            </a:r>
          </a:p>
        </p:txBody>
      </p:sp>
      <p:sp>
        <p:nvSpPr>
          <p:cNvPr id="3" name="Rectangle 2"/>
          <p:cNvSpPr/>
          <p:nvPr/>
        </p:nvSpPr>
        <p:spPr>
          <a:xfrm>
            <a:off x="798897" y="1821934"/>
            <a:ext cx="10915048" cy="4524315"/>
          </a:xfrm>
          <a:prstGeom prst="rect">
            <a:avLst/>
          </a:prstGeom>
        </p:spPr>
        <p:txBody>
          <a:bodyPr wrap="square">
            <a:spAutoFit/>
          </a:bodyPr>
          <a:lstStyle/>
          <a:p>
            <a:pPr marL="355600" indent="-342900">
              <a:lnSpc>
                <a:spcPct val="100000"/>
              </a:lnSpc>
              <a:buFont typeface="Arial" panose="020B0604020202020204" pitchFamily="34" charset="0"/>
              <a:buChar char="•"/>
              <a:tabLst>
                <a:tab pos="355600" algn="l"/>
              </a:tabLst>
            </a:pPr>
            <a:r>
              <a:rPr lang="en-US" sz="2400" spc="-5" dirty="0"/>
              <a:t>Download v6  in text file</a:t>
            </a:r>
          </a:p>
          <a:p>
            <a:pPr marL="12700">
              <a:lnSpc>
                <a:spcPct val="100000"/>
              </a:lnSpc>
              <a:tabLst>
                <a:tab pos="355600" algn="l"/>
              </a:tabLst>
            </a:pPr>
            <a:r>
              <a:rPr lang="en-US" sz="2400" dirty="0">
                <a:hlinkClick r:id="rId2"/>
              </a:rPr>
              <a:t>http://mirdb.org/download.html</a:t>
            </a:r>
            <a:r>
              <a:rPr lang="en-US" sz="2400" dirty="0"/>
              <a:t>, or from blackboard.</a:t>
            </a:r>
            <a:endParaRPr lang="en-US" sz="2400" spc="-5" dirty="0"/>
          </a:p>
          <a:p>
            <a:pPr marL="12700">
              <a:lnSpc>
                <a:spcPct val="100000"/>
              </a:lnSpc>
              <a:tabLst>
                <a:tab pos="355600" algn="l"/>
              </a:tabLst>
            </a:pPr>
            <a:endParaRPr lang="en-US" sz="2400" spc="-5" dirty="0"/>
          </a:p>
          <a:p>
            <a:pPr marL="12700">
              <a:lnSpc>
                <a:spcPct val="100000"/>
              </a:lnSpc>
              <a:tabLst>
                <a:tab pos="355600" algn="l"/>
              </a:tabLst>
            </a:pPr>
            <a:endParaRPr lang="en-US" sz="2400" spc="-5" dirty="0"/>
          </a:p>
          <a:p>
            <a:pPr marL="355600" indent="-342900">
              <a:lnSpc>
                <a:spcPct val="100000"/>
              </a:lnSpc>
              <a:buFont typeface="Arial" panose="020B0604020202020204" pitchFamily="34" charset="0"/>
              <a:buChar char="•"/>
              <a:tabLst>
                <a:tab pos="355600" algn="l"/>
              </a:tabLst>
            </a:pPr>
            <a:r>
              <a:rPr lang="en-US" sz="2400" spc="-5" dirty="0"/>
              <a:t>Create a </a:t>
            </a:r>
            <a:r>
              <a:rPr lang="en-US" sz="2400" spc="-5" dirty="0" err="1"/>
              <a:t>sqlite</a:t>
            </a:r>
            <a:r>
              <a:rPr lang="en-US" sz="2400" spc="-5" dirty="0"/>
              <a:t> database (named as </a:t>
            </a:r>
            <a:r>
              <a:rPr lang="en-US" sz="2400" spc="-5" dirty="0" err="1"/>
              <a:t>mirdb_sqlite</a:t>
            </a:r>
            <a:r>
              <a:rPr lang="en-US" sz="2400" spc="-5" dirty="0"/>
              <a:t> or anything you like) with a temp table</a:t>
            </a:r>
          </a:p>
          <a:p>
            <a:pPr marL="355600" indent="-342900">
              <a:lnSpc>
                <a:spcPct val="100000"/>
              </a:lnSpc>
              <a:buFont typeface="Arial" panose="020B0604020202020204" pitchFamily="34" charset="0"/>
              <a:buChar char="•"/>
              <a:tabLst>
                <a:tab pos="355600" algn="l"/>
              </a:tabLst>
            </a:pPr>
            <a:r>
              <a:rPr lang="en-US" sz="2400" spc="-5" dirty="0"/>
              <a:t>Go to file  menu and select import table from csv file</a:t>
            </a:r>
          </a:p>
          <a:p>
            <a:pPr marL="355600" indent="-342900">
              <a:lnSpc>
                <a:spcPct val="100000"/>
              </a:lnSpc>
              <a:buFont typeface="Arial" panose="020B0604020202020204" pitchFamily="34" charset="0"/>
              <a:buChar char="•"/>
              <a:tabLst>
                <a:tab pos="355600" algn="l"/>
              </a:tabLst>
            </a:pPr>
            <a:endParaRPr lang="en-US" sz="2400" spc="-5" dirty="0"/>
          </a:p>
          <a:p>
            <a:pPr marL="355600" indent="-342900">
              <a:lnSpc>
                <a:spcPct val="100000"/>
              </a:lnSpc>
              <a:buFont typeface="Arial" panose="020B0604020202020204" pitchFamily="34" charset="0"/>
              <a:buChar char="•"/>
              <a:tabLst>
                <a:tab pos="355600" algn="l"/>
              </a:tabLst>
            </a:pPr>
            <a:r>
              <a:rPr lang="en-US" sz="2400" spc="-5" dirty="0"/>
              <a:t>Click on the  mirDB_v6 and modify the table name</a:t>
            </a:r>
          </a:p>
          <a:p>
            <a:pPr marL="355600" indent="-342900">
              <a:lnSpc>
                <a:spcPct val="100000"/>
              </a:lnSpc>
              <a:buFont typeface="Arial" panose="020B0604020202020204" pitchFamily="34" charset="0"/>
              <a:buChar char="•"/>
              <a:tabLst>
                <a:tab pos="355600" algn="l"/>
              </a:tabLst>
            </a:pPr>
            <a:r>
              <a:rPr lang="en-US" sz="2400" spc="-5" dirty="0"/>
              <a:t>Change field 1 to name (the name of the microRNA)  </a:t>
            </a:r>
          </a:p>
          <a:p>
            <a:pPr marL="355600" indent="-342900">
              <a:lnSpc>
                <a:spcPct val="100000"/>
              </a:lnSpc>
              <a:buFont typeface="Arial" panose="020B0604020202020204" pitchFamily="34" charset="0"/>
              <a:buChar char="•"/>
              <a:tabLst>
                <a:tab pos="355600" algn="l"/>
              </a:tabLst>
            </a:pPr>
            <a:r>
              <a:rPr lang="en-US" sz="2400" spc="-5" dirty="0"/>
              <a:t>Change field 2 to target (the ID of the gene)</a:t>
            </a:r>
          </a:p>
          <a:p>
            <a:pPr marL="355600" indent="-342900">
              <a:lnSpc>
                <a:spcPct val="100000"/>
              </a:lnSpc>
              <a:buFont typeface="Arial" panose="020B0604020202020204" pitchFamily="34" charset="0"/>
              <a:buChar char="•"/>
              <a:tabLst>
                <a:tab pos="355600" algn="l"/>
              </a:tabLst>
            </a:pPr>
            <a:r>
              <a:rPr lang="en-US" sz="2400" spc="-5" dirty="0"/>
              <a:t>Change field 3 to score (predicted scores, the higher, the more likely being targeted)</a:t>
            </a:r>
          </a:p>
        </p:txBody>
      </p:sp>
    </p:spTree>
    <p:extLst>
      <p:ext uri="{BB962C8B-B14F-4D97-AF65-F5344CB8AC3E}">
        <p14:creationId xmlns:p14="http://schemas.microsoft.com/office/powerpoint/2010/main" val="158944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8043" y="263920"/>
            <a:ext cx="10515600" cy="838863"/>
          </a:xfrm>
          <a:prstGeom prst="rect">
            <a:avLst/>
          </a:prstGeom>
        </p:spPr>
        <p:txBody>
          <a:bodyPr vert="horz" wrap="square" lIns="0" tIns="282110" rIns="0" bIns="0" rtlCol="0" anchor="ctr">
            <a:spAutoFit/>
          </a:bodyPr>
          <a:lstStyle/>
          <a:p>
            <a:pPr marL="1398270">
              <a:lnSpc>
                <a:spcPct val="100000"/>
              </a:lnSpc>
            </a:pPr>
            <a:r>
              <a:rPr lang="en-US" sz="3600" dirty="0"/>
              <a:t>Exercise 3: </a:t>
            </a:r>
            <a:r>
              <a:rPr sz="3600" dirty="0" err="1"/>
              <a:t>mir</a:t>
            </a:r>
            <a:r>
              <a:rPr sz="3600" spc="5" dirty="0" err="1"/>
              <a:t>d</a:t>
            </a:r>
            <a:r>
              <a:rPr sz="3600" dirty="0" err="1"/>
              <a:t>b</a:t>
            </a:r>
            <a:r>
              <a:rPr sz="3600" spc="-25" dirty="0"/>
              <a:t> </a:t>
            </a:r>
            <a:r>
              <a:rPr lang="en-US" sz="3600" spc="-25" dirty="0"/>
              <a:t>database</a:t>
            </a:r>
            <a:endParaRPr sz="3600" dirty="0"/>
          </a:p>
        </p:txBody>
      </p:sp>
      <p:sp>
        <p:nvSpPr>
          <p:cNvPr id="3" name="object 3"/>
          <p:cNvSpPr txBox="1">
            <a:spLocks noGrp="1"/>
          </p:cNvSpPr>
          <p:nvPr>
            <p:ph type="body" idx="1"/>
          </p:nvPr>
        </p:nvSpPr>
        <p:spPr>
          <a:xfrm>
            <a:off x="628872" y="1355670"/>
            <a:ext cx="10834816" cy="4169859"/>
          </a:xfrm>
          <a:prstGeom prst="rect">
            <a:avLst/>
          </a:prstGeom>
        </p:spPr>
        <p:txBody>
          <a:bodyPr vert="horz" wrap="square" lIns="0" tIns="0" rIns="0" bIns="0" rtlCol="0">
            <a:spAutoFit/>
          </a:bodyPr>
          <a:lstStyle/>
          <a:p>
            <a:pPr marL="355600" marR="101600" indent="-342900">
              <a:lnSpc>
                <a:spcPct val="80000"/>
              </a:lnSpc>
              <a:spcBef>
                <a:spcPts val="710"/>
              </a:spcBef>
              <a:buFont typeface="Arial"/>
              <a:buChar char="•"/>
              <a:tabLst>
                <a:tab pos="355600" algn="l"/>
              </a:tabLst>
            </a:pPr>
            <a:r>
              <a:rPr spc="-5" dirty="0"/>
              <a:t>Ho</a:t>
            </a:r>
            <a:r>
              <a:rPr dirty="0"/>
              <a:t>w ma</a:t>
            </a:r>
            <a:r>
              <a:rPr spc="5" dirty="0"/>
              <a:t>n</a:t>
            </a:r>
            <a:r>
              <a:rPr spc="-20" dirty="0"/>
              <a:t>y</a:t>
            </a:r>
            <a:r>
              <a:rPr dirty="0"/>
              <a:t> miRNA</a:t>
            </a:r>
            <a:r>
              <a:rPr spc="-15" dirty="0"/>
              <a:t>s</a:t>
            </a:r>
            <a:r>
              <a:rPr dirty="0"/>
              <a:t> </a:t>
            </a:r>
            <a:r>
              <a:rPr spc="-15" dirty="0"/>
              <a:t>a</a:t>
            </a:r>
            <a:r>
              <a:rPr spc="-5" dirty="0"/>
              <a:t>r</a:t>
            </a:r>
            <a:r>
              <a:rPr dirty="0"/>
              <a:t>e pred</a:t>
            </a:r>
            <a:r>
              <a:rPr spc="-5" dirty="0"/>
              <a:t>icte</a:t>
            </a:r>
            <a:r>
              <a:rPr dirty="0"/>
              <a:t>d</a:t>
            </a:r>
            <a:r>
              <a:rPr spc="-15" dirty="0"/>
              <a:t> </a:t>
            </a:r>
            <a:r>
              <a:rPr spc="-5" dirty="0"/>
              <a:t>t</a:t>
            </a:r>
            <a:r>
              <a:rPr dirty="0"/>
              <a:t>o </a:t>
            </a:r>
            <a:r>
              <a:rPr spc="5" dirty="0"/>
              <a:t>t</a:t>
            </a:r>
            <a:r>
              <a:rPr spc="-20" dirty="0"/>
              <a:t>arg</a:t>
            </a:r>
            <a:r>
              <a:rPr dirty="0"/>
              <a:t>et </a:t>
            </a:r>
            <a:r>
              <a:rPr lang="en-US" dirty="0"/>
              <a:t>NM_005166 </a:t>
            </a:r>
          </a:p>
          <a:p>
            <a:pPr marL="355600" marR="101600" indent="-342900">
              <a:lnSpc>
                <a:spcPct val="80000"/>
              </a:lnSpc>
              <a:spcBef>
                <a:spcPts val="710"/>
              </a:spcBef>
              <a:buFont typeface="Arial"/>
              <a:buChar char="•"/>
              <a:tabLst>
                <a:tab pos="355600" algn="l"/>
              </a:tabLst>
            </a:pPr>
            <a:r>
              <a:rPr lang="en-US" spc="-5" dirty="0"/>
              <a:t>Ho</a:t>
            </a:r>
            <a:r>
              <a:rPr lang="en-US" dirty="0"/>
              <a:t>w ma</a:t>
            </a:r>
            <a:r>
              <a:rPr lang="en-US" spc="5" dirty="0"/>
              <a:t>n</a:t>
            </a:r>
            <a:r>
              <a:rPr lang="en-US" spc="-20" dirty="0"/>
              <a:t>y</a:t>
            </a:r>
            <a:r>
              <a:rPr lang="en-US" dirty="0"/>
              <a:t> miRNA</a:t>
            </a:r>
            <a:r>
              <a:rPr lang="en-US" spc="-15" dirty="0"/>
              <a:t>s</a:t>
            </a:r>
            <a:r>
              <a:rPr lang="en-US" dirty="0"/>
              <a:t> </a:t>
            </a:r>
            <a:r>
              <a:rPr lang="en-US" spc="-15" dirty="0"/>
              <a:t>a</a:t>
            </a:r>
            <a:r>
              <a:rPr lang="en-US" spc="-5" dirty="0"/>
              <a:t>r</a:t>
            </a:r>
            <a:r>
              <a:rPr lang="en-US" dirty="0"/>
              <a:t>e pred</a:t>
            </a:r>
            <a:r>
              <a:rPr lang="en-US" spc="-5" dirty="0"/>
              <a:t>icte</a:t>
            </a:r>
            <a:r>
              <a:rPr lang="en-US" dirty="0"/>
              <a:t>d</a:t>
            </a:r>
            <a:r>
              <a:rPr lang="en-US" spc="-15" dirty="0"/>
              <a:t> </a:t>
            </a:r>
            <a:r>
              <a:rPr lang="en-US" spc="-5" dirty="0"/>
              <a:t>t</a:t>
            </a:r>
            <a:r>
              <a:rPr lang="en-US" dirty="0"/>
              <a:t>o </a:t>
            </a:r>
            <a:r>
              <a:rPr lang="en-US" spc="5" dirty="0"/>
              <a:t>t</a:t>
            </a:r>
            <a:r>
              <a:rPr lang="en-US" spc="-20" dirty="0"/>
              <a:t>arg</a:t>
            </a:r>
            <a:r>
              <a:rPr lang="en-US" dirty="0"/>
              <a:t>et NM_005166 and </a:t>
            </a:r>
            <a:r>
              <a:rPr lang="en-US" spc="-25" dirty="0"/>
              <a:t>XM</a:t>
            </a:r>
            <a:r>
              <a:rPr lang="en-US" spc="-15" dirty="0"/>
              <a:t>_</a:t>
            </a:r>
            <a:r>
              <a:rPr lang="en-US" spc="-5" dirty="0"/>
              <a:t>5</a:t>
            </a:r>
            <a:r>
              <a:rPr lang="en-US" spc="10" dirty="0"/>
              <a:t>3</a:t>
            </a:r>
            <a:r>
              <a:rPr lang="en-US" spc="-5" dirty="0"/>
              <a:t>906</a:t>
            </a:r>
            <a:r>
              <a:rPr lang="en-US" dirty="0"/>
              <a:t>4</a:t>
            </a:r>
          </a:p>
          <a:p>
            <a:pPr marL="12700" marR="101600" indent="0">
              <a:lnSpc>
                <a:spcPct val="80000"/>
              </a:lnSpc>
              <a:spcBef>
                <a:spcPts val="710"/>
              </a:spcBef>
              <a:buNone/>
              <a:tabLst>
                <a:tab pos="355600" algn="l"/>
              </a:tabLst>
            </a:pPr>
            <a:r>
              <a:rPr lang="en-US" spc="-20" dirty="0"/>
              <a:t>Use count() in SQL</a:t>
            </a:r>
            <a:endParaRPr spc="-20" dirty="0"/>
          </a:p>
          <a:p>
            <a:pPr marL="355600" indent="-342900">
              <a:lnSpc>
                <a:spcPts val="3240"/>
              </a:lnSpc>
              <a:buFont typeface="Arial"/>
              <a:buChar char="•"/>
              <a:tabLst>
                <a:tab pos="355600" algn="l"/>
              </a:tabLst>
            </a:pPr>
            <a:r>
              <a:rPr spc="-5" dirty="0"/>
              <a:t>Ho</a:t>
            </a:r>
            <a:r>
              <a:rPr dirty="0"/>
              <a:t>w many</a:t>
            </a:r>
            <a:r>
              <a:rPr spc="-5" dirty="0"/>
              <a:t> </a:t>
            </a:r>
            <a:r>
              <a:rPr dirty="0"/>
              <a:t>pred</a:t>
            </a:r>
            <a:r>
              <a:rPr spc="-5" dirty="0"/>
              <a:t>icte</a:t>
            </a:r>
            <a:r>
              <a:rPr dirty="0"/>
              <a:t>d</a:t>
            </a:r>
            <a:r>
              <a:rPr spc="-15" dirty="0"/>
              <a:t> </a:t>
            </a:r>
            <a:r>
              <a:rPr spc="-5" dirty="0"/>
              <a:t>tar</a:t>
            </a:r>
            <a:r>
              <a:rPr spc="10" dirty="0"/>
              <a:t>g</a:t>
            </a:r>
            <a:r>
              <a:rPr dirty="0"/>
              <a:t>ets</a:t>
            </a:r>
            <a:r>
              <a:rPr spc="-30" dirty="0"/>
              <a:t> </a:t>
            </a:r>
            <a:r>
              <a:rPr lang="en-US" spc="-30" dirty="0"/>
              <a:t>(genes) </a:t>
            </a:r>
            <a:r>
              <a:rPr dirty="0"/>
              <a:t>of</a:t>
            </a:r>
            <a:r>
              <a:rPr spc="5" dirty="0"/>
              <a:t> </a:t>
            </a:r>
            <a:r>
              <a:rPr lang="en-US" dirty="0"/>
              <a:t>hsa-let-7a-2-3p </a:t>
            </a:r>
            <a:r>
              <a:rPr spc="-20" dirty="0"/>
              <a:t>have a </a:t>
            </a:r>
            <a:r>
              <a:rPr spc="-10" dirty="0"/>
              <a:t>p</a:t>
            </a:r>
            <a:r>
              <a:rPr spc="-5" dirty="0"/>
              <a:t>re</a:t>
            </a:r>
            <a:r>
              <a:rPr spc="5" dirty="0"/>
              <a:t>d</a:t>
            </a:r>
            <a:r>
              <a:rPr spc="-5" dirty="0"/>
              <a:t>ictio</a:t>
            </a:r>
            <a:r>
              <a:rPr dirty="0"/>
              <a:t>n</a:t>
            </a:r>
            <a:r>
              <a:rPr spc="5" dirty="0"/>
              <a:t> </a:t>
            </a:r>
            <a:r>
              <a:rPr spc="-20" dirty="0"/>
              <a:t>score </a:t>
            </a:r>
            <a:r>
              <a:rPr dirty="0"/>
              <a:t>of</a:t>
            </a:r>
            <a:r>
              <a:rPr spc="10" dirty="0"/>
              <a:t> </a:t>
            </a:r>
            <a:r>
              <a:rPr spc="-15" dirty="0"/>
              <a:t>at</a:t>
            </a:r>
            <a:r>
              <a:rPr spc="-5" dirty="0"/>
              <a:t> </a:t>
            </a:r>
            <a:r>
              <a:rPr spc="-15" dirty="0"/>
              <a:t>least</a:t>
            </a:r>
            <a:r>
              <a:rPr spc="5" dirty="0"/>
              <a:t> </a:t>
            </a:r>
            <a:r>
              <a:rPr spc="-5" dirty="0"/>
              <a:t>8</a:t>
            </a:r>
            <a:r>
              <a:rPr spc="10" dirty="0"/>
              <a:t>0</a:t>
            </a:r>
            <a:r>
              <a:rPr spc="-20" dirty="0"/>
              <a:t>?</a:t>
            </a:r>
            <a:endParaRPr lang="en-US" spc="-20" dirty="0"/>
          </a:p>
          <a:p>
            <a:pPr marL="12700" indent="0">
              <a:lnSpc>
                <a:spcPts val="3240"/>
              </a:lnSpc>
              <a:buNone/>
              <a:tabLst>
                <a:tab pos="355600" algn="l"/>
              </a:tabLst>
            </a:pPr>
            <a:r>
              <a:rPr lang="en-US" spc="-20" dirty="0"/>
              <a:t>Use count() in SQL</a:t>
            </a:r>
            <a:endParaRPr spc="-20" dirty="0"/>
          </a:p>
          <a:p>
            <a:pPr marL="355600" marR="5080" indent="-342900">
              <a:lnSpc>
                <a:spcPct val="80000"/>
              </a:lnSpc>
              <a:spcBef>
                <a:spcPts val="720"/>
              </a:spcBef>
              <a:buFont typeface="Arial"/>
              <a:buChar char="•"/>
              <a:tabLst>
                <a:tab pos="355600" algn="l"/>
              </a:tabLst>
            </a:pPr>
            <a:r>
              <a:rPr lang="en-US" spc="-15" dirty="0"/>
              <a:t>Li</a:t>
            </a:r>
            <a:r>
              <a:rPr lang="en-US" spc="-10" dirty="0"/>
              <a:t>s</a:t>
            </a:r>
            <a:r>
              <a:rPr lang="en-US" dirty="0"/>
              <a:t>t</a:t>
            </a:r>
            <a:r>
              <a:rPr lang="en-US" spc="-5" dirty="0"/>
              <a:t> </a:t>
            </a:r>
            <a:r>
              <a:rPr lang="en-US" spc="-25" dirty="0"/>
              <a:t>th</a:t>
            </a:r>
            <a:r>
              <a:rPr lang="en-US" spc="-20" dirty="0"/>
              <a:t>e</a:t>
            </a:r>
            <a:r>
              <a:rPr lang="en-US" dirty="0"/>
              <a:t> miRNA</a:t>
            </a:r>
            <a:r>
              <a:rPr lang="en-US" spc="-15" dirty="0"/>
              <a:t>s</a:t>
            </a:r>
            <a:r>
              <a:rPr lang="en-US" dirty="0"/>
              <a:t> </a:t>
            </a:r>
            <a:r>
              <a:rPr lang="en-US" spc="-15" dirty="0"/>
              <a:t>a</a:t>
            </a:r>
            <a:r>
              <a:rPr lang="en-US" spc="-5" dirty="0"/>
              <a:t>n</a:t>
            </a:r>
            <a:r>
              <a:rPr lang="en-US" dirty="0"/>
              <a:t>d</a:t>
            </a:r>
            <a:r>
              <a:rPr lang="en-US" spc="5" dirty="0"/>
              <a:t> </a:t>
            </a:r>
            <a:r>
              <a:rPr lang="en-US" spc="-25" dirty="0"/>
              <a:t>th</a:t>
            </a:r>
            <a:r>
              <a:rPr lang="en-US" spc="-20" dirty="0"/>
              <a:t>e</a:t>
            </a:r>
            <a:r>
              <a:rPr lang="en-US" spc="5" dirty="0"/>
              <a:t> </a:t>
            </a:r>
            <a:r>
              <a:rPr lang="en-US" spc="-5" dirty="0"/>
              <a:t>numbe</a:t>
            </a:r>
            <a:r>
              <a:rPr lang="en-US" dirty="0"/>
              <a:t>r</a:t>
            </a:r>
            <a:r>
              <a:rPr lang="en-US" spc="10" dirty="0"/>
              <a:t> </a:t>
            </a:r>
            <a:r>
              <a:rPr lang="en-US" spc="-35" dirty="0"/>
              <a:t>o</a:t>
            </a:r>
            <a:r>
              <a:rPr lang="en-US" dirty="0"/>
              <a:t>f</a:t>
            </a:r>
            <a:r>
              <a:rPr lang="en-US" spc="10" dirty="0"/>
              <a:t> </a:t>
            </a:r>
            <a:r>
              <a:rPr lang="en-US" spc="-5" dirty="0"/>
              <a:t>their ta</a:t>
            </a:r>
            <a:r>
              <a:rPr lang="en-US" spc="5" dirty="0"/>
              <a:t>r</a:t>
            </a:r>
            <a:r>
              <a:rPr lang="en-US" spc="-20" dirty="0"/>
              <a:t>ge</a:t>
            </a:r>
            <a:r>
              <a:rPr lang="en-US" spc="-10" dirty="0"/>
              <a:t>t</a:t>
            </a:r>
            <a:r>
              <a:rPr lang="en-US" spc="-15" dirty="0"/>
              <a:t>s </a:t>
            </a:r>
            <a:r>
              <a:rPr lang="en-US" spc="-20" dirty="0"/>
              <a:t>have a </a:t>
            </a:r>
            <a:r>
              <a:rPr lang="en-US" spc="-10" dirty="0"/>
              <a:t>p</a:t>
            </a:r>
            <a:r>
              <a:rPr lang="en-US" spc="-5" dirty="0"/>
              <a:t>re</a:t>
            </a:r>
            <a:r>
              <a:rPr lang="en-US" spc="5" dirty="0"/>
              <a:t>d</a:t>
            </a:r>
            <a:r>
              <a:rPr lang="en-US" spc="-5" dirty="0"/>
              <a:t>ictio</a:t>
            </a:r>
            <a:r>
              <a:rPr lang="en-US" dirty="0"/>
              <a:t>n</a:t>
            </a:r>
            <a:r>
              <a:rPr lang="en-US" spc="5" dirty="0"/>
              <a:t> </a:t>
            </a:r>
            <a:r>
              <a:rPr lang="en-US" spc="-20" dirty="0"/>
              <a:t>score </a:t>
            </a:r>
            <a:r>
              <a:rPr lang="en-US" dirty="0"/>
              <a:t>of</a:t>
            </a:r>
            <a:r>
              <a:rPr lang="en-US" spc="10" dirty="0"/>
              <a:t> </a:t>
            </a:r>
            <a:r>
              <a:rPr lang="en-US" spc="-15" dirty="0"/>
              <a:t>at</a:t>
            </a:r>
            <a:r>
              <a:rPr lang="en-US" spc="-5" dirty="0"/>
              <a:t> </a:t>
            </a:r>
            <a:r>
              <a:rPr lang="en-US" spc="-15" dirty="0"/>
              <a:t>least</a:t>
            </a:r>
            <a:r>
              <a:rPr lang="en-US" spc="5" dirty="0"/>
              <a:t> </a:t>
            </a:r>
            <a:r>
              <a:rPr lang="en-US" spc="-5" dirty="0"/>
              <a:t>8</a:t>
            </a:r>
            <a:r>
              <a:rPr lang="en-US" spc="10" dirty="0"/>
              <a:t>0 and group them by name</a:t>
            </a:r>
            <a:r>
              <a:rPr lang="en-US" spc="-20" dirty="0"/>
              <a:t>. </a:t>
            </a:r>
            <a:r>
              <a:rPr lang="en-US" spc="10" dirty="0"/>
              <a:t>(</a:t>
            </a:r>
            <a:r>
              <a:rPr lang="en-US" dirty="0"/>
              <a:t>Use </a:t>
            </a:r>
            <a:r>
              <a:rPr lang="en-US" spc="-15" dirty="0"/>
              <a:t>c</a:t>
            </a:r>
            <a:r>
              <a:rPr lang="en-US" dirty="0"/>
              <a:t>ount</a:t>
            </a:r>
            <a:r>
              <a:rPr lang="en-US" spc="5" dirty="0"/>
              <a:t>(</a:t>
            </a:r>
            <a:r>
              <a:rPr lang="en-US" dirty="0"/>
              <a:t>)</a:t>
            </a:r>
            <a:r>
              <a:rPr lang="en-US" spc="5" dirty="0"/>
              <a:t> </a:t>
            </a:r>
            <a:r>
              <a:rPr lang="en-US" dirty="0"/>
              <a:t>and GR</a:t>
            </a:r>
            <a:r>
              <a:rPr lang="en-US" spc="5" dirty="0"/>
              <a:t>O</a:t>
            </a:r>
            <a:r>
              <a:rPr lang="en-US" spc="-20" dirty="0"/>
              <a:t>UP</a:t>
            </a:r>
            <a:r>
              <a:rPr lang="en-US" spc="10" dirty="0"/>
              <a:t> </a:t>
            </a:r>
            <a:r>
              <a:rPr lang="en-US" spc="-5" dirty="0"/>
              <a:t>B</a:t>
            </a:r>
            <a:r>
              <a:rPr lang="en-US" spc="10" dirty="0"/>
              <a:t>Y</a:t>
            </a:r>
            <a:r>
              <a:rPr lang="en-US" spc="-5" dirty="0"/>
              <a:t>)</a:t>
            </a:r>
            <a:r>
              <a:rPr lang="en-US" dirty="0"/>
              <a:t>.</a:t>
            </a:r>
            <a:r>
              <a:rPr lang="en-US" spc="-15" dirty="0"/>
              <a:t> </a:t>
            </a:r>
            <a:r>
              <a:rPr lang="en-US" spc="-25" dirty="0"/>
              <a:t>Show</a:t>
            </a:r>
            <a:r>
              <a:rPr lang="en-US" spc="10" dirty="0"/>
              <a:t> </a:t>
            </a:r>
            <a:r>
              <a:rPr lang="en-US" spc="-15" dirty="0"/>
              <a:t>only</a:t>
            </a:r>
            <a:r>
              <a:rPr lang="en-US" spc="15" dirty="0"/>
              <a:t> </a:t>
            </a:r>
            <a:r>
              <a:rPr lang="en-US" spc="-20" dirty="0"/>
              <a:t>top</a:t>
            </a:r>
            <a:r>
              <a:rPr lang="en-US" dirty="0"/>
              <a:t> </a:t>
            </a:r>
            <a:r>
              <a:rPr lang="en-US" spc="-5" dirty="0"/>
              <a:t>1</a:t>
            </a:r>
            <a:r>
              <a:rPr lang="en-US" dirty="0"/>
              <a:t>0</a:t>
            </a:r>
            <a:r>
              <a:rPr lang="en-US" spc="10" dirty="0"/>
              <a:t> </a:t>
            </a:r>
            <a:r>
              <a:rPr lang="en-US" spc="-5" dirty="0"/>
              <a:t>r</a:t>
            </a:r>
            <a:r>
              <a:rPr lang="en-US" spc="-10" dirty="0"/>
              <a:t>o</a:t>
            </a:r>
            <a:r>
              <a:rPr lang="en-US" spc="-30" dirty="0"/>
              <a:t>w</a:t>
            </a:r>
            <a:r>
              <a:rPr lang="en-US" spc="-15" dirty="0"/>
              <a:t>s</a:t>
            </a:r>
            <a:r>
              <a:rPr lang="en-US" dirty="0"/>
              <a:t> of</a:t>
            </a:r>
            <a:r>
              <a:rPr lang="en-US" spc="5" dirty="0"/>
              <a:t> </a:t>
            </a:r>
            <a:r>
              <a:rPr lang="en-US" spc="-25" dirty="0"/>
              <a:t>the</a:t>
            </a:r>
            <a:r>
              <a:rPr lang="en-US" spc="-15" dirty="0"/>
              <a:t> </a:t>
            </a:r>
            <a:r>
              <a:rPr lang="en-US" spc="-5" dirty="0"/>
              <a:t>re</a:t>
            </a:r>
            <a:r>
              <a:rPr lang="en-US" spc="5" dirty="0"/>
              <a:t>s</a:t>
            </a:r>
            <a:r>
              <a:rPr lang="en-US" dirty="0"/>
              <a:t>ult.</a:t>
            </a:r>
          </a:p>
        </p:txBody>
      </p:sp>
      <p:pic>
        <p:nvPicPr>
          <p:cNvPr id="4" name="Picture 3"/>
          <p:cNvPicPr>
            <a:picLocks noChangeAspect="1"/>
          </p:cNvPicPr>
          <p:nvPr/>
        </p:nvPicPr>
        <p:blipFill>
          <a:blip r:embed="rId3"/>
          <a:stretch>
            <a:fillRect/>
          </a:stretch>
        </p:blipFill>
        <p:spPr>
          <a:xfrm>
            <a:off x="929814" y="5653989"/>
            <a:ext cx="2363994" cy="1224867"/>
          </a:xfrm>
          <a:prstGeom prst="rect">
            <a:avLst/>
          </a:prstGeom>
        </p:spPr>
      </p:pic>
      <p:sp>
        <p:nvSpPr>
          <p:cNvPr id="5" name="Rectangle 4"/>
          <p:cNvSpPr/>
          <p:nvPr/>
        </p:nvSpPr>
        <p:spPr>
          <a:xfrm>
            <a:off x="7954619" y="5869972"/>
            <a:ext cx="3921330" cy="523220"/>
          </a:xfrm>
          <a:prstGeom prst="rect">
            <a:avLst/>
          </a:prstGeom>
        </p:spPr>
        <p:txBody>
          <a:bodyPr wrap="none">
            <a:spAutoFit/>
          </a:bodyPr>
          <a:lstStyle/>
          <a:p>
            <a:r>
              <a:rPr lang="en-US" sz="2800" spc="-25" dirty="0"/>
              <a:t>(google if you don’t know)</a:t>
            </a:r>
            <a:endParaRPr lang="en-US" sz="2800" dirty="0"/>
          </a:p>
        </p:txBody>
      </p:sp>
    </p:spTree>
    <p:extLst>
      <p:ext uri="{BB962C8B-B14F-4D97-AF65-F5344CB8AC3E}">
        <p14:creationId xmlns:p14="http://schemas.microsoft.com/office/powerpoint/2010/main" val="588369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97709" y="599215"/>
            <a:ext cx="7798434" cy="677108"/>
          </a:xfrm>
          <a:prstGeom prst="rect">
            <a:avLst/>
          </a:prstGeom>
        </p:spPr>
        <p:txBody>
          <a:bodyPr vert="horz" wrap="square" lIns="0" tIns="0" rIns="0" bIns="0" rtlCol="0">
            <a:spAutoFit/>
          </a:bodyPr>
          <a:lstStyle/>
          <a:p>
            <a:pPr marL="12700"/>
            <a:r>
              <a:rPr sz="4400" spc="-5" dirty="0">
                <a:latin typeface="Comic Sans MS"/>
                <a:cs typeface="Comic Sans MS"/>
              </a:rPr>
              <a:t>Ad</a:t>
            </a:r>
            <a:r>
              <a:rPr sz="4400" spc="10" dirty="0">
                <a:latin typeface="Comic Sans MS"/>
                <a:cs typeface="Comic Sans MS"/>
              </a:rPr>
              <a:t>d</a:t>
            </a:r>
            <a:r>
              <a:rPr sz="4400" spc="-5" dirty="0">
                <a:latin typeface="Comic Sans MS"/>
                <a:cs typeface="Comic Sans MS"/>
              </a:rPr>
              <a:t>it</a:t>
            </a:r>
            <a:r>
              <a:rPr sz="4400" spc="5" dirty="0">
                <a:latin typeface="Comic Sans MS"/>
                <a:cs typeface="Comic Sans MS"/>
              </a:rPr>
              <a:t>i</a:t>
            </a:r>
            <a:r>
              <a:rPr sz="4400" dirty="0">
                <a:latin typeface="Comic Sans MS"/>
                <a:cs typeface="Comic Sans MS"/>
              </a:rPr>
              <a:t>onal</a:t>
            </a:r>
            <a:r>
              <a:rPr sz="4400" spc="-35" dirty="0">
                <a:latin typeface="Comic Sans MS"/>
                <a:cs typeface="Comic Sans MS"/>
              </a:rPr>
              <a:t> </a:t>
            </a:r>
            <a:r>
              <a:rPr sz="4400" dirty="0">
                <a:latin typeface="Comic Sans MS"/>
                <a:cs typeface="Comic Sans MS"/>
              </a:rPr>
              <a:t>Dat</a:t>
            </a:r>
            <a:r>
              <a:rPr sz="4400" spc="5" dirty="0">
                <a:latin typeface="Comic Sans MS"/>
                <a:cs typeface="Comic Sans MS"/>
              </a:rPr>
              <a:t>a</a:t>
            </a:r>
            <a:r>
              <a:rPr sz="4400" spc="-5" dirty="0">
                <a:latin typeface="Comic Sans MS"/>
                <a:cs typeface="Comic Sans MS"/>
              </a:rPr>
              <a:t>ba</a:t>
            </a:r>
            <a:r>
              <a:rPr sz="4400" spc="15" dirty="0">
                <a:latin typeface="Comic Sans MS"/>
                <a:cs typeface="Comic Sans MS"/>
              </a:rPr>
              <a:t>s</a:t>
            </a:r>
            <a:r>
              <a:rPr sz="4400" dirty="0">
                <a:latin typeface="Comic Sans MS"/>
                <a:cs typeface="Comic Sans MS"/>
              </a:rPr>
              <a:t>e</a:t>
            </a:r>
            <a:r>
              <a:rPr sz="4400" spc="-30" dirty="0">
                <a:latin typeface="Comic Sans MS"/>
                <a:cs typeface="Comic Sans MS"/>
              </a:rPr>
              <a:t> </a:t>
            </a:r>
            <a:r>
              <a:rPr sz="4400" dirty="0">
                <a:latin typeface="Comic Sans MS"/>
                <a:cs typeface="Comic Sans MS"/>
              </a:rPr>
              <a:t>Fea</a:t>
            </a:r>
            <a:r>
              <a:rPr sz="4400" spc="5" dirty="0">
                <a:latin typeface="Comic Sans MS"/>
                <a:cs typeface="Comic Sans MS"/>
              </a:rPr>
              <a:t>t</a:t>
            </a:r>
            <a:r>
              <a:rPr sz="4400" dirty="0">
                <a:latin typeface="Comic Sans MS"/>
                <a:cs typeface="Comic Sans MS"/>
              </a:rPr>
              <a:t>ures</a:t>
            </a:r>
            <a:endParaRPr sz="4400">
              <a:latin typeface="Comic Sans MS"/>
              <a:cs typeface="Comic Sans MS"/>
            </a:endParaRPr>
          </a:p>
        </p:txBody>
      </p:sp>
      <p:sp>
        <p:nvSpPr>
          <p:cNvPr id="3" name="object 3"/>
          <p:cNvSpPr txBox="1"/>
          <p:nvPr/>
        </p:nvSpPr>
        <p:spPr>
          <a:xfrm>
            <a:off x="2059940" y="1615205"/>
            <a:ext cx="7854950" cy="4492512"/>
          </a:xfrm>
          <a:prstGeom prst="rect">
            <a:avLst/>
          </a:prstGeom>
        </p:spPr>
        <p:txBody>
          <a:bodyPr vert="horz" wrap="square" lIns="0" tIns="0" rIns="0" bIns="0" rtlCol="0">
            <a:spAutoFit/>
          </a:bodyPr>
          <a:lstStyle/>
          <a:p>
            <a:pPr marL="355600" indent="-342900">
              <a:buFont typeface="Arial"/>
              <a:buChar char="•"/>
              <a:tabLst>
                <a:tab pos="355600" algn="l"/>
              </a:tabLst>
            </a:pPr>
            <a:r>
              <a:rPr sz="2700" b="1" spc="-5" dirty="0">
                <a:latin typeface="Comic Sans MS"/>
                <a:cs typeface="Comic Sans MS"/>
              </a:rPr>
              <a:t>I</a:t>
            </a:r>
            <a:r>
              <a:rPr sz="2700" b="1" spc="5" dirty="0">
                <a:latin typeface="Comic Sans MS"/>
                <a:cs typeface="Comic Sans MS"/>
              </a:rPr>
              <a:t>n</a:t>
            </a:r>
            <a:r>
              <a:rPr sz="2700" b="1" spc="-5" dirty="0">
                <a:latin typeface="Comic Sans MS"/>
                <a:cs typeface="Comic Sans MS"/>
              </a:rPr>
              <a:t>de</a:t>
            </a:r>
            <a:r>
              <a:rPr sz="2700" b="1" spc="5" dirty="0">
                <a:latin typeface="Comic Sans MS"/>
                <a:cs typeface="Comic Sans MS"/>
              </a:rPr>
              <a:t>x</a:t>
            </a:r>
            <a:r>
              <a:rPr sz="2700" b="1" spc="-20" dirty="0">
                <a:latin typeface="Comic Sans MS"/>
                <a:cs typeface="Comic Sans MS"/>
              </a:rPr>
              <a:t>e</a:t>
            </a:r>
            <a:r>
              <a:rPr sz="2700" b="1" spc="-15" dirty="0">
                <a:latin typeface="Comic Sans MS"/>
                <a:cs typeface="Comic Sans MS"/>
              </a:rPr>
              <a:t>s</a:t>
            </a:r>
            <a:r>
              <a:rPr sz="2700" spc="-10" dirty="0">
                <a:latin typeface="Comic Sans MS"/>
                <a:cs typeface="Comic Sans MS"/>
              </a:rPr>
              <a:t>:</a:t>
            </a:r>
            <a:r>
              <a:rPr sz="2700" dirty="0">
                <a:latin typeface="Comic Sans MS"/>
                <a:cs typeface="Comic Sans MS"/>
              </a:rPr>
              <a:t> </a:t>
            </a:r>
            <a:r>
              <a:rPr sz="2700" spc="-15" dirty="0">
                <a:latin typeface="Comic Sans MS"/>
                <a:cs typeface="Comic Sans MS"/>
              </a:rPr>
              <a:t>u</a:t>
            </a:r>
            <a:r>
              <a:rPr sz="2700" spc="-10" dirty="0">
                <a:latin typeface="Comic Sans MS"/>
                <a:cs typeface="Comic Sans MS"/>
              </a:rPr>
              <a:t>s</a:t>
            </a:r>
            <a:r>
              <a:rPr sz="2700" dirty="0">
                <a:latin typeface="Comic Sans MS"/>
                <a:cs typeface="Comic Sans MS"/>
              </a:rPr>
              <a:t>ed</a:t>
            </a:r>
            <a:r>
              <a:rPr sz="2700" spc="-5" dirty="0">
                <a:latin typeface="Comic Sans MS"/>
                <a:cs typeface="Comic Sans MS"/>
              </a:rPr>
              <a:t> t</a:t>
            </a:r>
            <a:r>
              <a:rPr sz="2700" dirty="0">
                <a:latin typeface="Comic Sans MS"/>
                <a:cs typeface="Comic Sans MS"/>
              </a:rPr>
              <a:t>o</a:t>
            </a:r>
            <a:r>
              <a:rPr sz="2700" spc="5" dirty="0">
                <a:latin typeface="Comic Sans MS"/>
                <a:cs typeface="Comic Sans MS"/>
              </a:rPr>
              <a:t> </a:t>
            </a:r>
            <a:r>
              <a:rPr sz="2700" spc="-15" dirty="0">
                <a:latin typeface="Comic Sans MS"/>
                <a:cs typeface="Comic Sans MS"/>
              </a:rPr>
              <a:t>speed </a:t>
            </a:r>
            <a:r>
              <a:rPr sz="2700" spc="-20" dirty="0">
                <a:latin typeface="Comic Sans MS"/>
                <a:cs typeface="Comic Sans MS"/>
              </a:rPr>
              <a:t>u</a:t>
            </a:r>
            <a:r>
              <a:rPr sz="2700" spc="-15" dirty="0">
                <a:latin typeface="Comic Sans MS"/>
                <a:cs typeface="Comic Sans MS"/>
              </a:rPr>
              <a:t>p</a:t>
            </a:r>
            <a:r>
              <a:rPr sz="2700" dirty="0">
                <a:latin typeface="Comic Sans MS"/>
                <a:cs typeface="Comic Sans MS"/>
              </a:rPr>
              <a:t> </a:t>
            </a:r>
            <a:r>
              <a:rPr sz="2700" spc="-15" dirty="0">
                <a:latin typeface="Comic Sans MS"/>
                <a:cs typeface="Comic Sans MS"/>
              </a:rPr>
              <a:t>se</a:t>
            </a:r>
            <a:r>
              <a:rPr sz="2700" spc="-25" dirty="0">
                <a:latin typeface="Comic Sans MS"/>
                <a:cs typeface="Comic Sans MS"/>
              </a:rPr>
              <a:t>a</a:t>
            </a:r>
            <a:r>
              <a:rPr sz="2700" spc="-20" dirty="0">
                <a:latin typeface="Comic Sans MS"/>
                <a:cs typeface="Comic Sans MS"/>
              </a:rPr>
              <a:t>rches</a:t>
            </a:r>
            <a:endParaRPr sz="2700">
              <a:latin typeface="Comic Sans MS"/>
              <a:cs typeface="Comic Sans MS"/>
            </a:endParaRPr>
          </a:p>
          <a:p>
            <a:pPr marL="355600" marR="5080" indent="-342900">
              <a:lnSpc>
                <a:spcPts val="2590"/>
              </a:lnSpc>
              <a:spcBef>
                <a:spcPts val="630"/>
              </a:spcBef>
              <a:buFont typeface="Arial"/>
              <a:buChar char="•"/>
              <a:tabLst>
                <a:tab pos="355600" algn="l"/>
              </a:tabLst>
            </a:pPr>
            <a:r>
              <a:rPr sz="2700" b="1" spc="-15" dirty="0">
                <a:latin typeface="Comic Sans MS"/>
                <a:cs typeface="Comic Sans MS"/>
              </a:rPr>
              <a:t>Con</a:t>
            </a:r>
            <a:r>
              <a:rPr sz="2700" b="1" spc="-10" dirty="0">
                <a:latin typeface="Comic Sans MS"/>
                <a:cs typeface="Comic Sans MS"/>
              </a:rPr>
              <a:t>c</a:t>
            </a:r>
            <a:r>
              <a:rPr sz="2700" b="1" dirty="0">
                <a:latin typeface="Comic Sans MS"/>
                <a:cs typeface="Comic Sans MS"/>
              </a:rPr>
              <a:t>urr</a:t>
            </a:r>
            <a:r>
              <a:rPr sz="2700" b="1" spc="5" dirty="0">
                <a:latin typeface="Comic Sans MS"/>
                <a:cs typeface="Comic Sans MS"/>
              </a:rPr>
              <a:t>e</a:t>
            </a:r>
            <a:r>
              <a:rPr sz="2700" b="1" spc="-5" dirty="0">
                <a:latin typeface="Comic Sans MS"/>
                <a:cs typeface="Comic Sans MS"/>
              </a:rPr>
              <a:t>n</a:t>
            </a:r>
            <a:r>
              <a:rPr sz="2700" b="1" spc="10" dirty="0">
                <a:latin typeface="Comic Sans MS"/>
                <a:cs typeface="Comic Sans MS"/>
              </a:rPr>
              <a:t>c</a:t>
            </a:r>
            <a:r>
              <a:rPr sz="2700" b="1" spc="-40" dirty="0">
                <a:latin typeface="Comic Sans MS"/>
                <a:cs typeface="Comic Sans MS"/>
              </a:rPr>
              <a:t>y</a:t>
            </a:r>
            <a:r>
              <a:rPr sz="2700" spc="-10" dirty="0">
                <a:latin typeface="Comic Sans MS"/>
                <a:cs typeface="Comic Sans MS"/>
              </a:rPr>
              <a:t>:</a:t>
            </a:r>
            <a:r>
              <a:rPr sz="2700" spc="10" dirty="0">
                <a:latin typeface="Comic Sans MS"/>
                <a:cs typeface="Comic Sans MS"/>
              </a:rPr>
              <a:t> </a:t>
            </a:r>
            <a:r>
              <a:rPr sz="2700" spc="-5" dirty="0">
                <a:latin typeface="Comic Sans MS"/>
                <a:cs typeface="Comic Sans MS"/>
              </a:rPr>
              <a:t>A</a:t>
            </a:r>
            <a:r>
              <a:rPr sz="2700" spc="5" dirty="0">
                <a:latin typeface="Comic Sans MS"/>
                <a:cs typeface="Comic Sans MS"/>
              </a:rPr>
              <a:t>l</a:t>
            </a:r>
            <a:r>
              <a:rPr sz="2700" spc="-15" dirty="0">
                <a:latin typeface="Comic Sans MS"/>
                <a:cs typeface="Comic Sans MS"/>
              </a:rPr>
              <a:t>low</a:t>
            </a:r>
            <a:r>
              <a:rPr sz="2700" spc="-5" dirty="0">
                <a:latin typeface="Comic Sans MS"/>
                <a:cs typeface="Comic Sans MS"/>
              </a:rPr>
              <a:t> </a:t>
            </a:r>
            <a:r>
              <a:rPr sz="2700" dirty="0">
                <a:latin typeface="Comic Sans MS"/>
                <a:cs typeface="Comic Sans MS"/>
              </a:rPr>
              <a:t>more</a:t>
            </a:r>
            <a:r>
              <a:rPr sz="2700" spc="10" dirty="0">
                <a:latin typeface="Comic Sans MS"/>
                <a:cs typeface="Comic Sans MS"/>
              </a:rPr>
              <a:t> </a:t>
            </a:r>
            <a:r>
              <a:rPr sz="2700" spc="-20" dirty="0">
                <a:latin typeface="Comic Sans MS"/>
                <a:cs typeface="Comic Sans MS"/>
              </a:rPr>
              <a:t>tha</a:t>
            </a:r>
            <a:r>
              <a:rPr sz="2700" spc="-15" dirty="0">
                <a:latin typeface="Comic Sans MS"/>
                <a:cs typeface="Comic Sans MS"/>
              </a:rPr>
              <a:t>n</a:t>
            </a:r>
            <a:r>
              <a:rPr sz="2700" spc="10" dirty="0">
                <a:latin typeface="Comic Sans MS"/>
                <a:cs typeface="Comic Sans MS"/>
              </a:rPr>
              <a:t> </a:t>
            </a:r>
            <a:r>
              <a:rPr sz="2700" dirty="0">
                <a:latin typeface="Comic Sans MS"/>
                <a:cs typeface="Comic Sans MS"/>
              </a:rPr>
              <a:t>one</a:t>
            </a:r>
            <a:r>
              <a:rPr sz="2700" spc="-5" dirty="0">
                <a:latin typeface="Comic Sans MS"/>
                <a:cs typeface="Comic Sans MS"/>
              </a:rPr>
              <a:t> </a:t>
            </a:r>
            <a:r>
              <a:rPr sz="2700" spc="-15" dirty="0">
                <a:latin typeface="Comic Sans MS"/>
                <a:cs typeface="Comic Sans MS"/>
              </a:rPr>
              <a:t>pro</a:t>
            </a:r>
            <a:r>
              <a:rPr sz="2700" spc="-30" dirty="0">
                <a:latin typeface="Comic Sans MS"/>
                <a:cs typeface="Comic Sans MS"/>
              </a:rPr>
              <a:t>g</a:t>
            </a:r>
            <a:r>
              <a:rPr sz="2700" spc="-5" dirty="0">
                <a:latin typeface="Comic Sans MS"/>
                <a:cs typeface="Comic Sans MS"/>
              </a:rPr>
              <a:t>ra</a:t>
            </a:r>
            <a:r>
              <a:rPr sz="2700" dirty="0">
                <a:latin typeface="Comic Sans MS"/>
                <a:cs typeface="Comic Sans MS"/>
              </a:rPr>
              <a:t>m</a:t>
            </a:r>
            <a:r>
              <a:rPr sz="2700" spc="45" dirty="0">
                <a:latin typeface="Comic Sans MS"/>
                <a:cs typeface="Comic Sans MS"/>
              </a:rPr>
              <a:t> </a:t>
            </a:r>
            <a:r>
              <a:rPr sz="2700" spc="-20" dirty="0">
                <a:latin typeface="Comic Sans MS"/>
                <a:cs typeface="Comic Sans MS"/>
              </a:rPr>
              <a:t>use th</a:t>
            </a:r>
            <a:r>
              <a:rPr sz="2700" spc="-15" dirty="0">
                <a:latin typeface="Comic Sans MS"/>
                <a:cs typeface="Comic Sans MS"/>
              </a:rPr>
              <a:t>e</a:t>
            </a:r>
            <a:r>
              <a:rPr sz="2700" spc="10" dirty="0">
                <a:latin typeface="Comic Sans MS"/>
                <a:cs typeface="Comic Sans MS"/>
              </a:rPr>
              <a:t> </a:t>
            </a:r>
            <a:r>
              <a:rPr sz="2700" spc="-20" dirty="0">
                <a:latin typeface="Comic Sans MS"/>
                <a:cs typeface="Comic Sans MS"/>
              </a:rPr>
              <a:t>databa</a:t>
            </a:r>
            <a:r>
              <a:rPr sz="2700" spc="-5" dirty="0">
                <a:latin typeface="Comic Sans MS"/>
                <a:cs typeface="Comic Sans MS"/>
              </a:rPr>
              <a:t>s</a:t>
            </a:r>
            <a:r>
              <a:rPr sz="2700" spc="-15" dirty="0">
                <a:latin typeface="Comic Sans MS"/>
                <a:cs typeface="Comic Sans MS"/>
              </a:rPr>
              <a:t>e</a:t>
            </a:r>
            <a:r>
              <a:rPr sz="2700" spc="30" dirty="0">
                <a:latin typeface="Comic Sans MS"/>
                <a:cs typeface="Comic Sans MS"/>
              </a:rPr>
              <a:t> </a:t>
            </a:r>
            <a:r>
              <a:rPr sz="2700" spc="-15" dirty="0">
                <a:latin typeface="Comic Sans MS"/>
                <a:cs typeface="Comic Sans MS"/>
              </a:rPr>
              <a:t>at</a:t>
            </a:r>
            <a:r>
              <a:rPr sz="2700" spc="5" dirty="0">
                <a:latin typeface="Comic Sans MS"/>
                <a:cs typeface="Comic Sans MS"/>
              </a:rPr>
              <a:t> </a:t>
            </a:r>
            <a:r>
              <a:rPr sz="2700" spc="-20" dirty="0">
                <a:latin typeface="Comic Sans MS"/>
                <a:cs typeface="Comic Sans MS"/>
              </a:rPr>
              <a:t>th</a:t>
            </a:r>
            <a:r>
              <a:rPr sz="2700" spc="-15" dirty="0">
                <a:latin typeface="Comic Sans MS"/>
                <a:cs typeface="Comic Sans MS"/>
              </a:rPr>
              <a:t>e</a:t>
            </a:r>
            <a:r>
              <a:rPr sz="2700" spc="20" dirty="0">
                <a:latin typeface="Comic Sans MS"/>
                <a:cs typeface="Comic Sans MS"/>
              </a:rPr>
              <a:t> </a:t>
            </a:r>
            <a:r>
              <a:rPr sz="2700" spc="-15" dirty="0">
                <a:latin typeface="Comic Sans MS"/>
                <a:cs typeface="Comic Sans MS"/>
              </a:rPr>
              <a:t>sa</a:t>
            </a:r>
            <a:r>
              <a:rPr sz="2700" spc="-20" dirty="0">
                <a:latin typeface="Comic Sans MS"/>
                <a:cs typeface="Comic Sans MS"/>
              </a:rPr>
              <a:t>m</a:t>
            </a:r>
            <a:r>
              <a:rPr sz="2700" spc="-15" dirty="0">
                <a:latin typeface="Comic Sans MS"/>
                <a:cs typeface="Comic Sans MS"/>
              </a:rPr>
              <a:t>e</a:t>
            </a:r>
            <a:r>
              <a:rPr sz="2700" dirty="0">
                <a:latin typeface="Comic Sans MS"/>
                <a:cs typeface="Comic Sans MS"/>
              </a:rPr>
              <a:t> </a:t>
            </a:r>
            <a:r>
              <a:rPr sz="2700" spc="-5" dirty="0">
                <a:latin typeface="Comic Sans MS"/>
                <a:cs typeface="Comic Sans MS"/>
              </a:rPr>
              <a:t>time.</a:t>
            </a:r>
            <a:endParaRPr sz="2700">
              <a:latin typeface="Comic Sans MS"/>
              <a:cs typeface="Comic Sans MS"/>
            </a:endParaRPr>
          </a:p>
          <a:p>
            <a:pPr marL="355600" marR="88900" indent="-342900">
              <a:lnSpc>
                <a:spcPct val="80000"/>
              </a:lnSpc>
              <a:spcBef>
                <a:spcPts val="670"/>
              </a:spcBef>
              <a:buFont typeface="Arial"/>
              <a:buChar char="•"/>
              <a:tabLst>
                <a:tab pos="355600" algn="l"/>
              </a:tabLst>
            </a:pPr>
            <a:r>
              <a:rPr sz="2700" b="1" dirty="0">
                <a:latin typeface="Comic Sans MS"/>
                <a:cs typeface="Comic Sans MS"/>
              </a:rPr>
              <a:t>T</a:t>
            </a:r>
            <a:r>
              <a:rPr sz="2700" b="1" spc="5" dirty="0">
                <a:latin typeface="Comic Sans MS"/>
                <a:cs typeface="Comic Sans MS"/>
              </a:rPr>
              <a:t>r</a:t>
            </a:r>
            <a:r>
              <a:rPr sz="2700" b="1" spc="-15" dirty="0">
                <a:latin typeface="Comic Sans MS"/>
                <a:cs typeface="Comic Sans MS"/>
              </a:rPr>
              <a:t>an</a:t>
            </a:r>
            <a:r>
              <a:rPr sz="2700" b="1" spc="-5" dirty="0">
                <a:latin typeface="Comic Sans MS"/>
                <a:cs typeface="Comic Sans MS"/>
              </a:rPr>
              <a:t>s</a:t>
            </a:r>
            <a:r>
              <a:rPr sz="2700" b="1" spc="-15" dirty="0">
                <a:latin typeface="Comic Sans MS"/>
                <a:cs typeface="Comic Sans MS"/>
              </a:rPr>
              <a:t>ac</a:t>
            </a:r>
            <a:r>
              <a:rPr sz="2700" b="1" spc="-10" dirty="0">
                <a:latin typeface="Comic Sans MS"/>
                <a:cs typeface="Comic Sans MS"/>
              </a:rPr>
              <a:t>t</a:t>
            </a:r>
            <a:r>
              <a:rPr sz="2700" b="1" spc="-5" dirty="0">
                <a:latin typeface="Comic Sans MS"/>
                <a:cs typeface="Comic Sans MS"/>
              </a:rPr>
              <a:t>ion</a:t>
            </a:r>
            <a:r>
              <a:rPr sz="2700" b="1" spc="-10" dirty="0">
                <a:latin typeface="Comic Sans MS"/>
                <a:cs typeface="Comic Sans MS"/>
              </a:rPr>
              <a:t>s</a:t>
            </a:r>
            <a:r>
              <a:rPr sz="2700" spc="-10" dirty="0">
                <a:latin typeface="Comic Sans MS"/>
                <a:cs typeface="Comic Sans MS"/>
              </a:rPr>
              <a:t>:</a:t>
            </a:r>
            <a:r>
              <a:rPr sz="2700" dirty="0">
                <a:latin typeface="Comic Sans MS"/>
                <a:cs typeface="Comic Sans MS"/>
              </a:rPr>
              <a:t> </a:t>
            </a:r>
            <a:r>
              <a:rPr sz="2700" spc="-5" dirty="0">
                <a:latin typeface="Comic Sans MS"/>
                <a:cs typeface="Comic Sans MS"/>
              </a:rPr>
              <a:t>use</a:t>
            </a:r>
            <a:r>
              <a:rPr sz="2700" dirty="0">
                <a:latin typeface="Comic Sans MS"/>
                <a:cs typeface="Comic Sans MS"/>
              </a:rPr>
              <a:t>d </a:t>
            </a:r>
            <a:r>
              <a:rPr sz="2700" spc="-5" dirty="0">
                <a:latin typeface="Comic Sans MS"/>
                <a:cs typeface="Comic Sans MS"/>
              </a:rPr>
              <a:t>t</a:t>
            </a:r>
            <a:r>
              <a:rPr sz="2700" dirty="0">
                <a:latin typeface="Comic Sans MS"/>
                <a:cs typeface="Comic Sans MS"/>
              </a:rPr>
              <a:t>o</a:t>
            </a:r>
            <a:r>
              <a:rPr sz="2700" spc="15" dirty="0">
                <a:latin typeface="Comic Sans MS"/>
                <a:cs typeface="Comic Sans MS"/>
              </a:rPr>
              <a:t> </a:t>
            </a:r>
            <a:r>
              <a:rPr sz="2700" spc="-15" dirty="0">
                <a:latin typeface="Comic Sans MS"/>
                <a:cs typeface="Comic Sans MS"/>
              </a:rPr>
              <a:t>group</a:t>
            </a:r>
            <a:r>
              <a:rPr sz="2700" spc="10" dirty="0">
                <a:latin typeface="Comic Sans MS"/>
                <a:cs typeface="Comic Sans MS"/>
              </a:rPr>
              <a:t> </a:t>
            </a:r>
            <a:r>
              <a:rPr sz="2700" dirty="0">
                <a:latin typeface="Comic Sans MS"/>
                <a:cs typeface="Comic Sans MS"/>
              </a:rPr>
              <a:t>operations </a:t>
            </a:r>
            <a:r>
              <a:rPr sz="2700" spc="-20" dirty="0">
                <a:latin typeface="Comic Sans MS"/>
                <a:cs typeface="Comic Sans MS"/>
              </a:rPr>
              <a:t>togethe</a:t>
            </a:r>
            <a:r>
              <a:rPr sz="2700" spc="-15" dirty="0">
                <a:latin typeface="Comic Sans MS"/>
                <a:cs typeface="Comic Sans MS"/>
              </a:rPr>
              <a:t>r</a:t>
            </a:r>
            <a:r>
              <a:rPr sz="2700" spc="40" dirty="0">
                <a:latin typeface="Comic Sans MS"/>
                <a:cs typeface="Comic Sans MS"/>
              </a:rPr>
              <a:t> </a:t>
            </a:r>
            <a:r>
              <a:rPr sz="2700" spc="-5" dirty="0">
                <a:latin typeface="Comic Sans MS"/>
                <a:cs typeface="Comic Sans MS"/>
              </a:rPr>
              <a:t>t</a:t>
            </a:r>
            <a:r>
              <a:rPr sz="2700" dirty="0">
                <a:latin typeface="Comic Sans MS"/>
                <a:cs typeface="Comic Sans MS"/>
              </a:rPr>
              <a:t>o</a:t>
            </a:r>
            <a:r>
              <a:rPr sz="2700" spc="15" dirty="0">
                <a:latin typeface="Comic Sans MS"/>
                <a:cs typeface="Comic Sans MS"/>
              </a:rPr>
              <a:t> </a:t>
            </a:r>
            <a:r>
              <a:rPr sz="2700" dirty="0">
                <a:latin typeface="Comic Sans MS"/>
                <a:cs typeface="Comic Sans MS"/>
              </a:rPr>
              <a:t>provide</a:t>
            </a:r>
            <a:r>
              <a:rPr sz="2700" spc="10" dirty="0">
                <a:latin typeface="Comic Sans MS"/>
                <a:cs typeface="Comic Sans MS"/>
              </a:rPr>
              <a:t> </a:t>
            </a:r>
            <a:r>
              <a:rPr sz="2700" dirty="0">
                <a:latin typeface="Comic Sans MS"/>
                <a:cs typeface="Comic Sans MS"/>
              </a:rPr>
              <a:t>predict</a:t>
            </a:r>
            <a:r>
              <a:rPr sz="2700" spc="-15" dirty="0">
                <a:latin typeface="Comic Sans MS"/>
                <a:cs typeface="Comic Sans MS"/>
              </a:rPr>
              <a:t>able</a:t>
            </a:r>
            <a:r>
              <a:rPr sz="2700" dirty="0">
                <a:latin typeface="Comic Sans MS"/>
                <a:cs typeface="Comic Sans MS"/>
              </a:rPr>
              <a:t> </a:t>
            </a:r>
            <a:r>
              <a:rPr sz="2700" spc="-5" dirty="0">
                <a:latin typeface="Comic Sans MS"/>
                <a:cs typeface="Comic Sans MS"/>
              </a:rPr>
              <a:t>behavio</a:t>
            </a:r>
            <a:r>
              <a:rPr sz="2700" dirty="0">
                <a:latin typeface="Comic Sans MS"/>
                <a:cs typeface="Comic Sans MS"/>
              </a:rPr>
              <a:t>r</a:t>
            </a:r>
            <a:r>
              <a:rPr sz="2700" spc="45" dirty="0">
                <a:latin typeface="Comic Sans MS"/>
                <a:cs typeface="Comic Sans MS"/>
              </a:rPr>
              <a:t> </a:t>
            </a:r>
            <a:r>
              <a:rPr sz="2700" dirty="0">
                <a:latin typeface="Comic Sans MS"/>
                <a:cs typeface="Comic Sans MS"/>
              </a:rPr>
              <a:t>even </a:t>
            </a:r>
            <a:r>
              <a:rPr sz="2700" spc="-5" dirty="0">
                <a:latin typeface="Comic Sans MS"/>
                <a:cs typeface="Comic Sans MS"/>
              </a:rPr>
              <a:t>whe</a:t>
            </a:r>
            <a:r>
              <a:rPr sz="2700" dirty="0">
                <a:latin typeface="Comic Sans MS"/>
                <a:cs typeface="Comic Sans MS"/>
              </a:rPr>
              <a:t>n</a:t>
            </a:r>
            <a:r>
              <a:rPr sz="2700" spc="10" dirty="0">
                <a:latin typeface="Comic Sans MS"/>
                <a:cs typeface="Comic Sans MS"/>
              </a:rPr>
              <a:t> </a:t>
            </a:r>
            <a:r>
              <a:rPr sz="2700" spc="-5" dirty="0">
                <a:latin typeface="Comic Sans MS"/>
                <a:cs typeface="Comic Sans MS"/>
              </a:rPr>
              <a:t>ther</a:t>
            </a:r>
            <a:r>
              <a:rPr sz="2700" dirty="0">
                <a:latin typeface="Comic Sans MS"/>
                <a:cs typeface="Comic Sans MS"/>
              </a:rPr>
              <a:t>e are</a:t>
            </a:r>
            <a:r>
              <a:rPr sz="2700" spc="15" dirty="0">
                <a:latin typeface="Comic Sans MS"/>
                <a:cs typeface="Comic Sans MS"/>
              </a:rPr>
              <a:t> </a:t>
            </a:r>
            <a:r>
              <a:rPr sz="2700" dirty="0">
                <a:latin typeface="Comic Sans MS"/>
                <a:cs typeface="Comic Sans MS"/>
              </a:rPr>
              <a:t>con</a:t>
            </a:r>
            <a:r>
              <a:rPr sz="2700" spc="5" dirty="0">
                <a:latin typeface="Comic Sans MS"/>
                <a:cs typeface="Comic Sans MS"/>
              </a:rPr>
              <a:t>c</a:t>
            </a:r>
            <a:r>
              <a:rPr sz="2700" spc="-5" dirty="0">
                <a:latin typeface="Comic Sans MS"/>
                <a:cs typeface="Comic Sans MS"/>
              </a:rPr>
              <a:t>urren</a:t>
            </a:r>
            <a:r>
              <a:rPr sz="2700" dirty="0">
                <a:latin typeface="Comic Sans MS"/>
                <a:cs typeface="Comic Sans MS"/>
              </a:rPr>
              <a:t>t</a:t>
            </a:r>
            <a:r>
              <a:rPr sz="2700" spc="-5" dirty="0">
                <a:latin typeface="Comic Sans MS"/>
                <a:cs typeface="Comic Sans MS"/>
              </a:rPr>
              <a:t> </a:t>
            </a:r>
            <a:r>
              <a:rPr sz="2700" dirty="0">
                <a:latin typeface="Comic Sans MS"/>
                <a:cs typeface="Comic Sans MS"/>
              </a:rPr>
              <a:t>operations</a:t>
            </a:r>
            <a:r>
              <a:rPr sz="2700" spc="25" dirty="0">
                <a:latin typeface="Comic Sans MS"/>
                <a:cs typeface="Comic Sans MS"/>
              </a:rPr>
              <a:t> </a:t>
            </a:r>
            <a:r>
              <a:rPr sz="2700" dirty="0">
                <a:latin typeface="Comic Sans MS"/>
                <a:cs typeface="Comic Sans MS"/>
              </a:rPr>
              <a:t>on</a:t>
            </a:r>
            <a:r>
              <a:rPr sz="2700" spc="5" dirty="0">
                <a:latin typeface="Comic Sans MS"/>
                <a:cs typeface="Comic Sans MS"/>
              </a:rPr>
              <a:t> </a:t>
            </a:r>
            <a:r>
              <a:rPr sz="2700" spc="-5" dirty="0">
                <a:latin typeface="Comic Sans MS"/>
                <a:cs typeface="Comic Sans MS"/>
              </a:rPr>
              <a:t>the </a:t>
            </a:r>
            <a:r>
              <a:rPr sz="2700" spc="-20" dirty="0">
                <a:latin typeface="Comic Sans MS"/>
                <a:cs typeface="Comic Sans MS"/>
              </a:rPr>
              <a:t>databa</a:t>
            </a:r>
            <a:r>
              <a:rPr sz="2700" spc="-5" dirty="0">
                <a:latin typeface="Comic Sans MS"/>
                <a:cs typeface="Comic Sans MS"/>
              </a:rPr>
              <a:t>s</a:t>
            </a:r>
            <a:r>
              <a:rPr sz="2700" spc="-15" dirty="0">
                <a:latin typeface="Comic Sans MS"/>
                <a:cs typeface="Comic Sans MS"/>
              </a:rPr>
              <a:t>e.</a:t>
            </a:r>
            <a:endParaRPr sz="2700">
              <a:latin typeface="Comic Sans MS"/>
              <a:cs typeface="Comic Sans MS"/>
            </a:endParaRPr>
          </a:p>
          <a:p>
            <a:pPr marL="355600" indent="-342900">
              <a:buFont typeface="Arial"/>
              <a:buChar char="•"/>
              <a:tabLst>
                <a:tab pos="355600" algn="l"/>
              </a:tabLst>
            </a:pPr>
            <a:r>
              <a:rPr sz="2700" b="1" spc="-15" dirty="0">
                <a:latin typeface="Comic Sans MS"/>
                <a:cs typeface="Comic Sans MS"/>
              </a:rPr>
              <a:t>Loc</a:t>
            </a:r>
            <a:r>
              <a:rPr sz="2700" b="1" spc="-5" dirty="0">
                <a:latin typeface="Comic Sans MS"/>
                <a:cs typeface="Comic Sans MS"/>
              </a:rPr>
              <a:t>k</a:t>
            </a:r>
            <a:r>
              <a:rPr sz="2700" b="1" spc="-15" dirty="0">
                <a:latin typeface="Comic Sans MS"/>
                <a:cs typeface="Comic Sans MS"/>
              </a:rPr>
              <a:t>s:</a:t>
            </a:r>
            <a:r>
              <a:rPr sz="2700" b="1" spc="-5" dirty="0">
                <a:latin typeface="Comic Sans MS"/>
                <a:cs typeface="Comic Sans MS"/>
              </a:rPr>
              <a:t> </a:t>
            </a:r>
            <a:r>
              <a:rPr sz="2700" spc="-20" dirty="0">
                <a:latin typeface="Comic Sans MS"/>
                <a:cs typeface="Comic Sans MS"/>
              </a:rPr>
              <a:t>Used</a:t>
            </a:r>
            <a:r>
              <a:rPr sz="2700" spc="-5" dirty="0">
                <a:latin typeface="Comic Sans MS"/>
                <a:cs typeface="Comic Sans MS"/>
              </a:rPr>
              <a:t> t</a:t>
            </a:r>
            <a:r>
              <a:rPr sz="2700" dirty="0">
                <a:latin typeface="Comic Sans MS"/>
                <a:cs typeface="Comic Sans MS"/>
              </a:rPr>
              <a:t>o</a:t>
            </a:r>
            <a:r>
              <a:rPr sz="2700" spc="10" dirty="0">
                <a:latin typeface="Comic Sans MS"/>
                <a:cs typeface="Comic Sans MS"/>
              </a:rPr>
              <a:t> </a:t>
            </a:r>
            <a:r>
              <a:rPr sz="2700" dirty="0">
                <a:latin typeface="Comic Sans MS"/>
                <a:cs typeface="Comic Sans MS"/>
              </a:rPr>
              <a:t>limit</a:t>
            </a:r>
            <a:r>
              <a:rPr sz="2700" spc="20" dirty="0">
                <a:latin typeface="Comic Sans MS"/>
                <a:cs typeface="Comic Sans MS"/>
              </a:rPr>
              <a:t> </a:t>
            </a:r>
            <a:r>
              <a:rPr sz="2700" spc="-15" dirty="0">
                <a:latin typeface="Comic Sans MS"/>
                <a:cs typeface="Comic Sans MS"/>
              </a:rPr>
              <a:t>conc</a:t>
            </a:r>
            <a:r>
              <a:rPr sz="2700" spc="-5" dirty="0">
                <a:latin typeface="Comic Sans MS"/>
                <a:cs typeface="Comic Sans MS"/>
              </a:rPr>
              <a:t>urren</a:t>
            </a:r>
            <a:r>
              <a:rPr sz="2700" dirty="0">
                <a:latin typeface="Comic Sans MS"/>
                <a:cs typeface="Comic Sans MS"/>
              </a:rPr>
              <a:t>t</a:t>
            </a:r>
            <a:r>
              <a:rPr sz="2700" spc="-5" dirty="0">
                <a:latin typeface="Comic Sans MS"/>
                <a:cs typeface="Comic Sans MS"/>
              </a:rPr>
              <a:t> </a:t>
            </a:r>
            <a:r>
              <a:rPr sz="2700" spc="-15" dirty="0">
                <a:latin typeface="Comic Sans MS"/>
                <a:cs typeface="Comic Sans MS"/>
              </a:rPr>
              <a:t>acces</a:t>
            </a:r>
            <a:r>
              <a:rPr sz="2700" spc="-10" dirty="0">
                <a:latin typeface="Comic Sans MS"/>
                <a:cs typeface="Comic Sans MS"/>
              </a:rPr>
              <a:t>s</a:t>
            </a:r>
            <a:r>
              <a:rPr sz="2700" dirty="0">
                <a:latin typeface="Comic Sans MS"/>
                <a:cs typeface="Comic Sans MS"/>
              </a:rPr>
              <a:t>.</a:t>
            </a:r>
            <a:endParaRPr sz="2700">
              <a:latin typeface="Comic Sans MS"/>
              <a:cs typeface="Comic Sans MS"/>
            </a:endParaRPr>
          </a:p>
          <a:p>
            <a:pPr marL="355600" indent="-342900">
              <a:lnSpc>
                <a:spcPts val="2915"/>
              </a:lnSpc>
              <a:buFont typeface="Arial"/>
              <a:buChar char="•"/>
              <a:tabLst>
                <a:tab pos="355600" algn="l"/>
              </a:tabLst>
            </a:pPr>
            <a:r>
              <a:rPr sz="2700" b="1" dirty="0">
                <a:latin typeface="Comic Sans MS"/>
                <a:cs typeface="Comic Sans MS"/>
              </a:rPr>
              <a:t>Vie</a:t>
            </a:r>
            <a:r>
              <a:rPr sz="2700" b="1" spc="-25" dirty="0">
                <a:latin typeface="Comic Sans MS"/>
                <a:cs typeface="Comic Sans MS"/>
              </a:rPr>
              <a:t>w</a:t>
            </a:r>
            <a:r>
              <a:rPr sz="2700" b="1" spc="-10" dirty="0">
                <a:latin typeface="Comic Sans MS"/>
                <a:cs typeface="Comic Sans MS"/>
              </a:rPr>
              <a:t>s</a:t>
            </a:r>
            <a:r>
              <a:rPr sz="2700" spc="-10" dirty="0">
                <a:latin typeface="Comic Sans MS"/>
                <a:cs typeface="Comic Sans MS"/>
              </a:rPr>
              <a:t>:</a:t>
            </a:r>
            <a:r>
              <a:rPr sz="2700" spc="10" dirty="0">
                <a:latin typeface="Comic Sans MS"/>
                <a:cs typeface="Comic Sans MS"/>
              </a:rPr>
              <a:t> </a:t>
            </a:r>
            <a:r>
              <a:rPr sz="2700" spc="-15" dirty="0">
                <a:latin typeface="Comic Sans MS"/>
                <a:cs typeface="Comic Sans MS"/>
              </a:rPr>
              <a:t>a</a:t>
            </a:r>
            <a:r>
              <a:rPr sz="2700" dirty="0">
                <a:latin typeface="Comic Sans MS"/>
                <a:cs typeface="Comic Sans MS"/>
              </a:rPr>
              <a:t> </a:t>
            </a:r>
            <a:r>
              <a:rPr sz="2700" spc="-5" dirty="0">
                <a:latin typeface="Comic Sans MS"/>
                <a:cs typeface="Comic Sans MS"/>
              </a:rPr>
              <a:t>virtua</a:t>
            </a:r>
            <a:r>
              <a:rPr sz="2700" dirty="0">
                <a:latin typeface="Comic Sans MS"/>
                <a:cs typeface="Comic Sans MS"/>
              </a:rPr>
              <a:t>l</a:t>
            </a:r>
            <a:r>
              <a:rPr sz="2700" spc="25" dirty="0">
                <a:latin typeface="Comic Sans MS"/>
                <a:cs typeface="Comic Sans MS"/>
              </a:rPr>
              <a:t> </a:t>
            </a:r>
            <a:r>
              <a:rPr sz="2700" spc="-20" dirty="0">
                <a:latin typeface="Comic Sans MS"/>
                <a:cs typeface="Comic Sans MS"/>
              </a:rPr>
              <a:t>tabl</a:t>
            </a:r>
            <a:r>
              <a:rPr sz="2700" spc="-15" dirty="0">
                <a:latin typeface="Comic Sans MS"/>
                <a:cs typeface="Comic Sans MS"/>
              </a:rPr>
              <a:t>e</a:t>
            </a:r>
            <a:r>
              <a:rPr sz="2700" dirty="0">
                <a:latin typeface="Comic Sans MS"/>
                <a:cs typeface="Comic Sans MS"/>
              </a:rPr>
              <a:t> </a:t>
            </a:r>
            <a:r>
              <a:rPr sz="2700" spc="-5" dirty="0">
                <a:latin typeface="Comic Sans MS"/>
                <a:cs typeface="Comic Sans MS"/>
              </a:rPr>
              <a:t>fo</a:t>
            </a:r>
            <a:r>
              <a:rPr sz="2700" dirty="0">
                <a:latin typeface="Comic Sans MS"/>
                <a:cs typeface="Comic Sans MS"/>
              </a:rPr>
              <a:t>r</a:t>
            </a:r>
            <a:r>
              <a:rPr sz="2700" spc="25" dirty="0">
                <a:latin typeface="Comic Sans MS"/>
                <a:cs typeface="Comic Sans MS"/>
              </a:rPr>
              <a:t> </a:t>
            </a:r>
            <a:r>
              <a:rPr sz="2700" spc="-5" dirty="0">
                <a:latin typeface="Comic Sans MS"/>
                <a:cs typeface="Comic Sans MS"/>
              </a:rPr>
              <a:t>result</a:t>
            </a:r>
            <a:r>
              <a:rPr sz="2700" dirty="0">
                <a:latin typeface="Comic Sans MS"/>
                <a:cs typeface="Comic Sans MS"/>
              </a:rPr>
              <a:t>s</a:t>
            </a:r>
            <a:r>
              <a:rPr sz="2700" spc="-5" dirty="0">
                <a:latin typeface="Comic Sans MS"/>
                <a:cs typeface="Comic Sans MS"/>
              </a:rPr>
              <a:t> </a:t>
            </a:r>
            <a:r>
              <a:rPr sz="2700" dirty="0">
                <a:latin typeface="Comic Sans MS"/>
                <a:cs typeface="Comic Sans MS"/>
              </a:rPr>
              <a:t>of</a:t>
            </a:r>
            <a:r>
              <a:rPr sz="2700" spc="5" dirty="0">
                <a:latin typeface="Comic Sans MS"/>
                <a:cs typeface="Comic Sans MS"/>
              </a:rPr>
              <a:t> </a:t>
            </a:r>
            <a:r>
              <a:rPr sz="2700" spc="-15" dirty="0">
                <a:latin typeface="Comic Sans MS"/>
                <a:cs typeface="Comic Sans MS"/>
              </a:rPr>
              <a:t>a</a:t>
            </a:r>
            <a:r>
              <a:rPr sz="2700" dirty="0">
                <a:latin typeface="Comic Sans MS"/>
                <a:cs typeface="Comic Sans MS"/>
              </a:rPr>
              <a:t> </a:t>
            </a:r>
            <a:r>
              <a:rPr sz="2700" spc="-10" dirty="0">
                <a:latin typeface="Comic Sans MS"/>
                <a:cs typeface="Comic Sans MS"/>
              </a:rPr>
              <a:t>s</a:t>
            </a:r>
            <a:r>
              <a:rPr sz="2700" spc="-5" dirty="0">
                <a:latin typeface="Comic Sans MS"/>
                <a:cs typeface="Comic Sans MS"/>
              </a:rPr>
              <a:t>tored</a:t>
            </a:r>
            <a:endParaRPr sz="2700">
              <a:latin typeface="Comic Sans MS"/>
              <a:cs typeface="Comic Sans MS"/>
            </a:endParaRPr>
          </a:p>
          <a:p>
            <a:pPr marL="355600">
              <a:lnSpc>
                <a:spcPts val="2915"/>
              </a:lnSpc>
            </a:pPr>
            <a:r>
              <a:rPr sz="2700" dirty="0">
                <a:latin typeface="Comic Sans MS"/>
                <a:cs typeface="Comic Sans MS"/>
              </a:rPr>
              <a:t>query</a:t>
            </a:r>
            <a:endParaRPr sz="2700">
              <a:latin typeface="Comic Sans MS"/>
              <a:cs typeface="Comic Sans MS"/>
            </a:endParaRPr>
          </a:p>
          <a:p>
            <a:pPr marL="355600" marR="223520" indent="-342900">
              <a:lnSpc>
                <a:spcPct val="80000"/>
              </a:lnSpc>
              <a:spcBef>
                <a:spcPts val="650"/>
              </a:spcBef>
              <a:buFont typeface="Arial"/>
              <a:buChar char="•"/>
              <a:tabLst>
                <a:tab pos="355600" algn="l"/>
              </a:tabLst>
            </a:pPr>
            <a:r>
              <a:rPr sz="2700" b="1" spc="-15" dirty="0">
                <a:latin typeface="Comic Sans MS"/>
                <a:cs typeface="Comic Sans MS"/>
              </a:rPr>
              <a:t>Pro</a:t>
            </a:r>
            <a:r>
              <a:rPr sz="2700" b="1" spc="-10" dirty="0">
                <a:latin typeface="Comic Sans MS"/>
                <a:cs typeface="Comic Sans MS"/>
              </a:rPr>
              <a:t>c</a:t>
            </a:r>
            <a:r>
              <a:rPr sz="2700" b="1" spc="-5" dirty="0">
                <a:latin typeface="Comic Sans MS"/>
                <a:cs typeface="Comic Sans MS"/>
              </a:rPr>
              <a:t>ed</a:t>
            </a:r>
            <a:r>
              <a:rPr sz="2700" b="1" dirty="0">
                <a:latin typeface="Comic Sans MS"/>
                <a:cs typeface="Comic Sans MS"/>
              </a:rPr>
              <a:t>u</a:t>
            </a:r>
            <a:r>
              <a:rPr sz="2700" b="1" spc="-5" dirty="0">
                <a:latin typeface="Comic Sans MS"/>
                <a:cs typeface="Comic Sans MS"/>
              </a:rPr>
              <a:t>re</a:t>
            </a:r>
            <a:r>
              <a:rPr sz="2700" b="1" dirty="0">
                <a:latin typeface="Comic Sans MS"/>
                <a:cs typeface="Comic Sans MS"/>
              </a:rPr>
              <a:t>s</a:t>
            </a:r>
            <a:r>
              <a:rPr sz="2700" spc="-10" dirty="0">
                <a:latin typeface="Comic Sans MS"/>
                <a:cs typeface="Comic Sans MS"/>
              </a:rPr>
              <a:t>:</a:t>
            </a:r>
            <a:r>
              <a:rPr sz="2700" spc="10" dirty="0">
                <a:latin typeface="Comic Sans MS"/>
                <a:cs typeface="Comic Sans MS"/>
              </a:rPr>
              <a:t> </a:t>
            </a:r>
            <a:r>
              <a:rPr sz="2700" spc="-15" dirty="0">
                <a:latin typeface="Comic Sans MS"/>
                <a:cs typeface="Comic Sans MS"/>
              </a:rPr>
              <a:t>a</a:t>
            </a:r>
            <a:r>
              <a:rPr sz="2700" dirty="0">
                <a:latin typeface="Comic Sans MS"/>
                <a:cs typeface="Comic Sans MS"/>
              </a:rPr>
              <a:t> </a:t>
            </a:r>
            <a:r>
              <a:rPr sz="2700" spc="-10" dirty="0">
                <a:latin typeface="Comic Sans MS"/>
                <a:cs typeface="Comic Sans MS"/>
              </a:rPr>
              <a:t>s</a:t>
            </a:r>
            <a:r>
              <a:rPr sz="2700" dirty="0">
                <a:latin typeface="Comic Sans MS"/>
                <a:cs typeface="Comic Sans MS"/>
              </a:rPr>
              <a:t>et</a:t>
            </a:r>
            <a:r>
              <a:rPr sz="2700" spc="-5" dirty="0">
                <a:latin typeface="Comic Sans MS"/>
                <a:cs typeface="Comic Sans MS"/>
              </a:rPr>
              <a:t> </a:t>
            </a:r>
            <a:r>
              <a:rPr sz="2700" spc="-30" dirty="0">
                <a:latin typeface="Comic Sans MS"/>
                <a:cs typeface="Comic Sans MS"/>
              </a:rPr>
              <a:t>o</a:t>
            </a:r>
            <a:r>
              <a:rPr sz="2700" dirty="0">
                <a:latin typeface="Comic Sans MS"/>
                <a:cs typeface="Comic Sans MS"/>
              </a:rPr>
              <a:t>f</a:t>
            </a:r>
            <a:r>
              <a:rPr sz="2700" spc="25" dirty="0">
                <a:latin typeface="Comic Sans MS"/>
                <a:cs typeface="Comic Sans MS"/>
              </a:rPr>
              <a:t> </a:t>
            </a:r>
            <a:r>
              <a:rPr sz="2700" spc="-15" dirty="0">
                <a:latin typeface="Comic Sans MS"/>
                <a:cs typeface="Comic Sans MS"/>
              </a:rPr>
              <a:t>sql</a:t>
            </a:r>
            <a:r>
              <a:rPr sz="2700" spc="5" dirty="0">
                <a:latin typeface="Comic Sans MS"/>
                <a:cs typeface="Comic Sans MS"/>
              </a:rPr>
              <a:t> </a:t>
            </a:r>
            <a:r>
              <a:rPr sz="2700" spc="-15" dirty="0">
                <a:latin typeface="Comic Sans MS"/>
                <a:cs typeface="Comic Sans MS"/>
              </a:rPr>
              <a:t>statements</a:t>
            </a:r>
            <a:r>
              <a:rPr sz="2700" spc="-10" dirty="0">
                <a:latin typeface="Comic Sans MS"/>
                <a:cs typeface="Comic Sans MS"/>
              </a:rPr>
              <a:t> s</a:t>
            </a:r>
            <a:r>
              <a:rPr sz="2700" spc="-5" dirty="0">
                <a:latin typeface="Comic Sans MS"/>
                <a:cs typeface="Comic Sans MS"/>
              </a:rPr>
              <a:t>tore</a:t>
            </a:r>
            <a:r>
              <a:rPr sz="2700" dirty="0">
                <a:latin typeface="Comic Sans MS"/>
                <a:cs typeface="Comic Sans MS"/>
              </a:rPr>
              <a:t>d</a:t>
            </a:r>
            <a:r>
              <a:rPr sz="2700" spc="10" dirty="0">
                <a:latin typeface="Comic Sans MS"/>
                <a:cs typeface="Comic Sans MS"/>
              </a:rPr>
              <a:t> </a:t>
            </a:r>
            <a:r>
              <a:rPr sz="2700" spc="-5" dirty="0">
                <a:latin typeface="Comic Sans MS"/>
                <a:cs typeface="Comic Sans MS"/>
              </a:rPr>
              <a:t>in </a:t>
            </a:r>
            <a:r>
              <a:rPr sz="2700" spc="-20" dirty="0">
                <a:latin typeface="Comic Sans MS"/>
                <a:cs typeface="Comic Sans MS"/>
              </a:rPr>
              <a:t>th</a:t>
            </a:r>
            <a:r>
              <a:rPr sz="2700" spc="-15" dirty="0">
                <a:latin typeface="Comic Sans MS"/>
                <a:cs typeface="Comic Sans MS"/>
              </a:rPr>
              <a:t>e</a:t>
            </a:r>
            <a:r>
              <a:rPr sz="2700" spc="10" dirty="0">
                <a:latin typeface="Comic Sans MS"/>
                <a:cs typeface="Comic Sans MS"/>
              </a:rPr>
              <a:t> </a:t>
            </a:r>
            <a:r>
              <a:rPr sz="2700" spc="-20" dirty="0">
                <a:latin typeface="Comic Sans MS"/>
                <a:cs typeface="Comic Sans MS"/>
              </a:rPr>
              <a:t>databa</a:t>
            </a:r>
            <a:r>
              <a:rPr sz="2700" spc="-5" dirty="0">
                <a:latin typeface="Comic Sans MS"/>
                <a:cs typeface="Comic Sans MS"/>
              </a:rPr>
              <a:t>s</a:t>
            </a:r>
            <a:r>
              <a:rPr sz="2700" spc="-15" dirty="0">
                <a:latin typeface="Comic Sans MS"/>
                <a:cs typeface="Comic Sans MS"/>
              </a:rPr>
              <a:t>e</a:t>
            </a:r>
            <a:endParaRPr sz="2700">
              <a:latin typeface="Comic Sans MS"/>
              <a:cs typeface="Comic Sans MS"/>
            </a:endParaRPr>
          </a:p>
        </p:txBody>
      </p:sp>
    </p:spTree>
    <p:extLst>
      <p:ext uri="{BB962C8B-B14F-4D97-AF65-F5344CB8AC3E}">
        <p14:creationId xmlns:p14="http://schemas.microsoft.com/office/powerpoint/2010/main" val="1741584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0952" y="393011"/>
            <a:ext cx="7240444" cy="1015663"/>
          </a:xfrm>
          <a:prstGeom prst="rect">
            <a:avLst/>
          </a:prstGeom>
        </p:spPr>
        <p:txBody>
          <a:bodyPr wrap="none">
            <a:spAutoFit/>
          </a:bodyPr>
          <a:lstStyle/>
          <a:p>
            <a:r>
              <a:rPr lang="en-US" sz="3600" b="1" dirty="0"/>
              <a:t>MATLAB  Database Toolbox</a:t>
            </a:r>
            <a:endParaRPr lang="en-US" sz="3600" dirty="0"/>
          </a:p>
          <a:p>
            <a:r>
              <a:rPr lang="en-US" sz="2400" dirty="0"/>
              <a:t>https://www.mathworks.com/help/database/index.html</a:t>
            </a:r>
          </a:p>
        </p:txBody>
      </p:sp>
      <p:pic>
        <p:nvPicPr>
          <p:cNvPr id="3" name="Picture 2"/>
          <p:cNvPicPr>
            <a:picLocks noChangeAspect="1"/>
          </p:cNvPicPr>
          <p:nvPr/>
        </p:nvPicPr>
        <p:blipFill>
          <a:blip r:embed="rId2"/>
          <a:stretch>
            <a:fillRect/>
          </a:stretch>
        </p:blipFill>
        <p:spPr>
          <a:xfrm>
            <a:off x="137574" y="1649597"/>
            <a:ext cx="11887200" cy="5133975"/>
          </a:xfrm>
          <a:prstGeom prst="rect">
            <a:avLst/>
          </a:prstGeom>
        </p:spPr>
      </p:pic>
    </p:spTree>
    <p:extLst>
      <p:ext uri="{BB962C8B-B14F-4D97-AF65-F5344CB8AC3E}">
        <p14:creationId xmlns:p14="http://schemas.microsoft.com/office/powerpoint/2010/main" val="230643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73"/>
          <p:cNvGraphicFramePr>
            <a:graphicFrameLocks noGrp="1"/>
          </p:cNvGraphicFramePr>
          <p:nvPr>
            <p:extLst>
              <p:ext uri="{D42A27DB-BD31-4B8C-83A1-F6EECF244321}">
                <p14:modId xmlns:p14="http://schemas.microsoft.com/office/powerpoint/2010/main" val="3216361997"/>
              </p:ext>
            </p:extLst>
          </p:nvPr>
        </p:nvGraphicFramePr>
        <p:xfrm>
          <a:off x="1663700" y="1130302"/>
          <a:ext cx="8915400" cy="3492498"/>
        </p:xfrm>
        <a:graphic>
          <a:graphicData uri="http://schemas.openxmlformats.org/drawingml/2006/table">
            <a:tbl>
              <a:tblPr/>
              <a:tblGrid>
                <a:gridCol w="2971800">
                  <a:extLst>
                    <a:ext uri="{9D8B030D-6E8A-4147-A177-3AD203B41FA5}">
                      <a16:colId xmlns:a16="http://schemas.microsoft.com/office/drawing/2014/main" val="3413212616"/>
                    </a:ext>
                  </a:extLst>
                </a:gridCol>
                <a:gridCol w="2971800">
                  <a:extLst>
                    <a:ext uri="{9D8B030D-6E8A-4147-A177-3AD203B41FA5}">
                      <a16:colId xmlns:a16="http://schemas.microsoft.com/office/drawing/2014/main" val="4029400557"/>
                    </a:ext>
                  </a:extLst>
                </a:gridCol>
                <a:gridCol w="2971800">
                  <a:extLst>
                    <a:ext uri="{9D8B030D-6E8A-4147-A177-3AD203B41FA5}">
                      <a16:colId xmlns:a16="http://schemas.microsoft.com/office/drawing/2014/main" val="2297847283"/>
                    </a:ext>
                  </a:extLst>
                </a:gridCol>
              </a:tblGrid>
              <a:tr h="58208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chemeClr val="accent2"/>
                          </a:solidFill>
                          <a:effectLst/>
                          <a:latin typeface="Times New Roman" panose="02020603050405020304" pitchFamily="18" charset="0"/>
                        </a:rPr>
                        <a:t>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err="1">
                          <a:ln>
                            <a:noFill/>
                          </a:ln>
                          <a:solidFill>
                            <a:schemeClr val="accent2"/>
                          </a:solidFill>
                          <a:effectLst/>
                          <a:latin typeface="Times New Roman" panose="02020603050405020304" pitchFamily="18" charset="0"/>
                        </a:rPr>
                        <a:t>StudentId</a:t>
                      </a:r>
                      <a:endParaRPr kumimoji="0" lang="en-GB" altLang="en-US" sz="2400" b="0" i="0" u="none" strike="noStrike" cap="none" normalizeH="0" baseline="0" dirty="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err="1">
                          <a:ln>
                            <a:noFill/>
                          </a:ln>
                          <a:solidFill>
                            <a:schemeClr val="accent2"/>
                          </a:solidFill>
                          <a:effectLst/>
                          <a:latin typeface="Times New Roman" panose="02020603050405020304" pitchFamily="18" charset="0"/>
                        </a:rPr>
                        <a:t>CourseId</a:t>
                      </a:r>
                      <a:endParaRPr kumimoji="0" lang="en-GB" altLang="en-US" sz="2400" b="0" i="0" u="none" strike="noStrike" cap="none" normalizeH="0" baseline="0" dirty="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2405622"/>
                  </a:ext>
                </a:extLst>
              </a:tr>
              <a:tr h="58208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David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008000"/>
                          </a:solidFill>
                          <a:effectLst/>
                          <a:latin typeface="Times New Roman" panose="02020603050405020304" pitchFamily="18" charset="0"/>
                        </a:rPr>
                        <a:t>S4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008000"/>
                          </a:solidFill>
                          <a:effectLst/>
                          <a:latin typeface="Times New Roman" panose="02020603050405020304" pitchFamily="18" charset="0"/>
                        </a:rPr>
                        <a:t>C1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5891359"/>
                  </a:ext>
                </a:extLst>
              </a:tr>
              <a:tr h="58208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008000"/>
                          </a:solidFill>
                          <a:effectLst/>
                          <a:latin typeface="Times New Roman" panose="02020603050405020304" pitchFamily="18" charset="0"/>
                        </a:rPr>
                        <a:t>Cindy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S3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008000"/>
                          </a:solidFill>
                          <a:effectLst/>
                          <a:latin typeface="Times New Roman" panose="02020603050405020304" pitchFamily="18" charset="0"/>
                        </a:rPr>
                        <a:t>C3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8856615"/>
                  </a:ext>
                </a:extLst>
              </a:tr>
              <a:tr h="58208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Jeff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008000"/>
                          </a:solidFill>
                          <a:effectLst/>
                          <a:latin typeface="Times New Roman" panose="02020603050405020304" pitchFamily="18" charset="0"/>
                        </a:rPr>
                        <a:t>S1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008000"/>
                          </a:solidFill>
                          <a:effectLst/>
                          <a:latin typeface="Times New Roman" panose="02020603050405020304" pitchFamily="18" charset="0"/>
                        </a:rPr>
                        <a:t>C1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2553504"/>
                  </a:ext>
                </a:extLst>
              </a:tr>
              <a:tr h="58208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Mike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008000"/>
                          </a:solidFill>
                          <a:effectLst/>
                          <a:latin typeface="Times New Roman" panose="02020603050405020304" pitchFamily="18" charset="0"/>
                        </a:rPr>
                        <a:t>S2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008000"/>
                          </a:solidFill>
                          <a:effectLst/>
                          <a:latin typeface="Times New Roman" panose="02020603050405020304" pitchFamily="18" charset="0"/>
                        </a:rPr>
                        <a:t>C1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3793808"/>
                  </a:ext>
                </a:extLst>
              </a:tr>
              <a:tr h="58208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008000"/>
                          </a:solidFill>
                          <a:effectLst/>
                          <a:latin typeface="Times New Roman" panose="02020603050405020304" pitchFamily="18" charset="0"/>
                        </a:rPr>
                        <a:t>Anne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S1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C2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2178099"/>
                  </a:ext>
                </a:extLst>
              </a:tr>
            </a:tbl>
          </a:graphicData>
        </a:graphic>
      </p:graphicFrame>
      <p:sp>
        <p:nvSpPr>
          <p:cNvPr id="3" name="Rectangle 2"/>
          <p:cNvSpPr/>
          <p:nvPr/>
        </p:nvSpPr>
        <p:spPr>
          <a:xfrm>
            <a:off x="1866900" y="5074335"/>
            <a:ext cx="9740900" cy="830997"/>
          </a:xfrm>
          <a:prstGeom prst="rect">
            <a:avLst/>
          </a:prstGeom>
        </p:spPr>
        <p:txBody>
          <a:bodyPr wrap="square">
            <a:spAutoFit/>
          </a:bodyPr>
          <a:lstStyle/>
          <a:p>
            <a:r>
              <a:rPr lang="en-US" sz="2400" b="0" i="0" dirty="0">
                <a:solidFill>
                  <a:srgbClr val="222222"/>
                </a:solidFill>
                <a:effectLst/>
              </a:rPr>
              <a:t>This organizes data into one or more </a:t>
            </a:r>
            <a:r>
              <a:rPr lang="en-US" sz="2400" b="0" i="0" u="none" strike="noStrike" dirty="0">
                <a:solidFill>
                  <a:srgbClr val="0B0080"/>
                </a:solidFill>
                <a:effectLst/>
                <a:hlinkClick r:id="rId2" tooltip="Table (database)"/>
              </a:rPr>
              <a:t>tables</a:t>
            </a:r>
            <a:r>
              <a:rPr lang="en-US" sz="2400" b="0" i="0" dirty="0">
                <a:solidFill>
                  <a:srgbClr val="222222"/>
                </a:solidFill>
                <a:effectLst/>
              </a:rPr>
              <a:t> (or "relations") of </a:t>
            </a:r>
            <a:r>
              <a:rPr lang="en-US" sz="2400" b="0" i="0" u="none" strike="noStrike" dirty="0">
                <a:solidFill>
                  <a:srgbClr val="0B0080"/>
                </a:solidFill>
                <a:effectLst/>
                <a:hlinkClick r:id="rId3" tooltip="Column (database)"/>
              </a:rPr>
              <a:t>columns</a:t>
            </a:r>
            <a:r>
              <a:rPr lang="en-US" sz="2400" b="0" i="0" dirty="0">
                <a:solidFill>
                  <a:srgbClr val="222222"/>
                </a:solidFill>
                <a:effectLst/>
              </a:rPr>
              <a:t> and </a:t>
            </a:r>
            <a:r>
              <a:rPr lang="en-US" sz="2400" b="0" i="0" u="none" strike="noStrike" dirty="0">
                <a:solidFill>
                  <a:srgbClr val="0B0080"/>
                </a:solidFill>
                <a:effectLst/>
                <a:hlinkClick r:id="rId4" tooltip="Row (database)"/>
              </a:rPr>
              <a:t>rows</a:t>
            </a:r>
            <a:r>
              <a:rPr lang="en-US" sz="2400" b="0" i="0" dirty="0">
                <a:solidFill>
                  <a:srgbClr val="222222"/>
                </a:solidFill>
                <a:effectLst/>
              </a:rPr>
              <a:t>,</a:t>
            </a:r>
            <a:r>
              <a:rPr lang="en-US" sz="2400" dirty="0"/>
              <a:t> with a unique key identifying each row</a:t>
            </a:r>
          </a:p>
        </p:txBody>
      </p:sp>
      <p:sp>
        <p:nvSpPr>
          <p:cNvPr id="4" name="Rectangle 3"/>
          <p:cNvSpPr/>
          <p:nvPr/>
        </p:nvSpPr>
        <p:spPr>
          <a:xfrm>
            <a:off x="3774329" y="196649"/>
            <a:ext cx="4378956" cy="707886"/>
          </a:xfrm>
          <a:prstGeom prst="rect">
            <a:avLst/>
          </a:prstGeom>
        </p:spPr>
        <p:txBody>
          <a:bodyPr wrap="none">
            <a:spAutoFit/>
          </a:bodyPr>
          <a:lstStyle/>
          <a:p>
            <a:r>
              <a:rPr lang="en-GB" altLang="en-US" sz="4000" dirty="0"/>
              <a:t>Relational database </a:t>
            </a:r>
            <a:endParaRPr lang="en-US" sz="4000" dirty="0"/>
          </a:p>
        </p:txBody>
      </p:sp>
    </p:spTree>
    <p:extLst>
      <p:ext uri="{BB962C8B-B14F-4D97-AF65-F5344CB8AC3E}">
        <p14:creationId xmlns:p14="http://schemas.microsoft.com/office/powerpoint/2010/main" val="626640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73"/>
          <p:cNvGraphicFramePr>
            <a:graphicFrameLocks noGrp="1"/>
          </p:cNvGraphicFramePr>
          <p:nvPr>
            <p:extLst>
              <p:ext uri="{D42A27DB-BD31-4B8C-83A1-F6EECF244321}">
                <p14:modId xmlns:p14="http://schemas.microsoft.com/office/powerpoint/2010/main" val="1968374414"/>
              </p:ext>
            </p:extLst>
          </p:nvPr>
        </p:nvGraphicFramePr>
        <p:xfrm>
          <a:off x="1162955" y="1072643"/>
          <a:ext cx="9439730" cy="3708701"/>
        </p:xfrm>
        <a:graphic>
          <a:graphicData uri="http://schemas.openxmlformats.org/drawingml/2006/table">
            <a:tbl>
              <a:tblPr/>
              <a:tblGrid>
                <a:gridCol w="3430725">
                  <a:extLst>
                    <a:ext uri="{9D8B030D-6E8A-4147-A177-3AD203B41FA5}">
                      <a16:colId xmlns:a16="http://schemas.microsoft.com/office/drawing/2014/main" val="3413212616"/>
                    </a:ext>
                  </a:extLst>
                </a:gridCol>
                <a:gridCol w="2514691">
                  <a:extLst>
                    <a:ext uri="{9D8B030D-6E8A-4147-A177-3AD203B41FA5}">
                      <a16:colId xmlns:a16="http://schemas.microsoft.com/office/drawing/2014/main" val="4029400557"/>
                    </a:ext>
                  </a:extLst>
                </a:gridCol>
                <a:gridCol w="2205174">
                  <a:extLst>
                    <a:ext uri="{9D8B030D-6E8A-4147-A177-3AD203B41FA5}">
                      <a16:colId xmlns:a16="http://schemas.microsoft.com/office/drawing/2014/main" val="2297847283"/>
                    </a:ext>
                  </a:extLst>
                </a:gridCol>
                <a:gridCol w="1289140">
                  <a:extLst>
                    <a:ext uri="{9D8B030D-6E8A-4147-A177-3AD203B41FA5}">
                      <a16:colId xmlns:a16="http://schemas.microsoft.com/office/drawing/2014/main" val="3837077240"/>
                    </a:ext>
                  </a:extLst>
                </a:gridCol>
              </a:tblGrid>
              <a:tr h="58208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chemeClr val="accent2"/>
                          </a:solidFill>
                          <a:effectLst/>
                          <a:latin typeface="Times New Roman" panose="02020603050405020304" pitchFamily="18" charset="0"/>
                        </a:rPr>
                        <a:t>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err="1">
                          <a:ln>
                            <a:noFill/>
                          </a:ln>
                          <a:solidFill>
                            <a:schemeClr val="accent2"/>
                          </a:solidFill>
                          <a:effectLst/>
                          <a:latin typeface="Times New Roman" panose="02020603050405020304" pitchFamily="18" charset="0"/>
                        </a:rPr>
                        <a:t>StudentId</a:t>
                      </a:r>
                      <a:endParaRPr kumimoji="0" lang="en-GB" altLang="en-US" sz="2400" b="0" i="0" u="none" strike="noStrike" cap="none" normalizeH="0" baseline="0" dirty="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err="1">
                          <a:ln>
                            <a:noFill/>
                          </a:ln>
                          <a:solidFill>
                            <a:schemeClr val="accent2"/>
                          </a:solidFill>
                          <a:effectLst/>
                          <a:latin typeface="Times New Roman" panose="02020603050405020304" pitchFamily="18" charset="0"/>
                        </a:rPr>
                        <a:t>CourseId</a:t>
                      </a:r>
                      <a:endParaRPr kumimoji="0" lang="en-GB" altLang="en-US" sz="2400" b="0" i="0" u="none" strike="noStrike" cap="none" normalizeH="0" baseline="0" dirty="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FF0000"/>
                          </a:solidFill>
                          <a:effectLst/>
                          <a:latin typeface="Times New Roman" panose="02020603050405020304" pitchFamily="18" charset="0"/>
                        </a:rPr>
                        <a:t>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2405622"/>
                  </a:ext>
                </a:extLst>
              </a:tr>
              <a:tr h="58208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David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S4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C1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dirty="0">
                        <a:ln>
                          <a:noFill/>
                        </a:ln>
                        <a:solidFill>
                          <a:srgbClr val="008000"/>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5891359"/>
                  </a:ext>
                </a:extLst>
              </a:tr>
              <a:tr h="582083">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008000"/>
                          </a:solidFill>
                          <a:effectLst/>
                          <a:latin typeface="Times New Roman" panose="02020603050405020304" pitchFamily="18" charset="0"/>
                        </a:rPr>
                        <a:t>Cindy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S3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C3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dirty="0">
                        <a:ln>
                          <a:noFill/>
                        </a:ln>
                        <a:solidFill>
                          <a:srgbClr val="008000"/>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8856615"/>
                  </a:ext>
                </a:extLst>
              </a:tr>
              <a:tr h="44682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Jeff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008000"/>
                          </a:solidFill>
                          <a:effectLst/>
                          <a:latin typeface="Times New Roman" panose="02020603050405020304" pitchFamily="18" charset="0"/>
                        </a:rPr>
                        <a:t>S1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C1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dirty="0">
                        <a:ln>
                          <a:noFill/>
                        </a:ln>
                        <a:solidFill>
                          <a:srgbClr val="008000"/>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2553504"/>
                  </a:ext>
                </a:extLst>
              </a:tr>
              <a:tr h="59085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Mike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008000"/>
                          </a:solidFill>
                          <a:effectLst/>
                          <a:latin typeface="Times New Roman" panose="02020603050405020304" pitchFamily="18" charset="0"/>
                        </a:rPr>
                        <a:t>S2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C1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dirty="0">
                        <a:ln>
                          <a:noFill/>
                        </a:ln>
                        <a:solidFill>
                          <a:srgbClr val="008000"/>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3793808"/>
                  </a:ext>
                </a:extLst>
              </a:tr>
              <a:tr h="29104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Anne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S1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C2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dirty="0">
                        <a:ln>
                          <a:noFill/>
                        </a:ln>
                        <a:solidFill>
                          <a:srgbClr val="008000"/>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2178099"/>
                  </a:ext>
                </a:extLst>
              </a:tr>
              <a:tr h="291042">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FF0000"/>
                          </a:solidFill>
                          <a:effectLst/>
                          <a:latin typeface="Times New Roman" panose="02020603050405020304" pitchFamily="18" charset="0"/>
                        </a:rPr>
                        <a:t>Anne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FF0000"/>
                          </a:solidFill>
                          <a:effectLst/>
                          <a:latin typeface="Times New Roman" panose="02020603050405020304" pitchFamily="18" charset="0"/>
                        </a:rPr>
                        <a:t>S1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FF0000"/>
                          </a:solidFill>
                          <a:effectLst/>
                          <a:latin typeface="Times New Roman" panose="02020603050405020304" pitchFamily="18" charset="0"/>
                        </a:rPr>
                        <a:t>C2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GB" altLang="en-US" sz="2400" b="0" i="0" u="none" strike="noStrike" cap="none" normalizeH="0" baseline="0" dirty="0">
                        <a:ln>
                          <a:noFill/>
                        </a:ln>
                        <a:solidFill>
                          <a:srgbClr val="FF0000"/>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4807934"/>
                  </a:ext>
                </a:extLst>
              </a:tr>
            </a:tbl>
          </a:graphicData>
        </a:graphic>
      </p:graphicFrame>
      <p:sp>
        <p:nvSpPr>
          <p:cNvPr id="3" name="Rectangle 2"/>
          <p:cNvSpPr/>
          <p:nvPr/>
        </p:nvSpPr>
        <p:spPr>
          <a:xfrm>
            <a:off x="947057" y="5313821"/>
            <a:ext cx="11078817" cy="1200329"/>
          </a:xfrm>
          <a:prstGeom prst="rect">
            <a:avLst/>
          </a:prstGeom>
        </p:spPr>
        <p:txBody>
          <a:bodyPr wrap="square">
            <a:spAutoFit/>
          </a:bodyPr>
          <a:lstStyle/>
          <a:p>
            <a:r>
              <a:rPr lang="en-US" sz="2400" dirty="0"/>
              <a:t>A unique key identifying each record(row).  The key can be a single attribute or combinations.</a:t>
            </a:r>
          </a:p>
          <a:p>
            <a:r>
              <a:rPr lang="en-US" sz="2400" dirty="0"/>
              <a:t>  </a:t>
            </a:r>
          </a:p>
        </p:txBody>
      </p:sp>
      <p:sp>
        <p:nvSpPr>
          <p:cNvPr id="4" name="Rectangle 3"/>
          <p:cNvSpPr/>
          <p:nvPr/>
        </p:nvSpPr>
        <p:spPr>
          <a:xfrm>
            <a:off x="3774329" y="196649"/>
            <a:ext cx="4378956" cy="707886"/>
          </a:xfrm>
          <a:prstGeom prst="rect">
            <a:avLst/>
          </a:prstGeom>
        </p:spPr>
        <p:txBody>
          <a:bodyPr wrap="none">
            <a:spAutoFit/>
          </a:bodyPr>
          <a:lstStyle/>
          <a:p>
            <a:r>
              <a:rPr lang="en-GB" altLang="en-US" sz="4000" dirty="0"/>
              <a:t>Relational database </a:t>
            </a:r>
            <a:endParaRPr lang="en-US" sz="4000" dirty="0"/>
          </a:p>
        </p:txBody>
      </p:sp>
    </p:spTree>
    <p:extLst>
      <p:ext uri="{BB962C8B-B14F-4D97-AF65-F5344CB8AC3E}">
        <p14:creationId xmlns:p14="http://schemas.microsoft.com/office/powerpoint/2010/main" val="3136748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4"/>
          <p:cNvSpPr>
            <a:spLocks noGrp="1"/>
          </p:cNvSpPr>
          <p:nvPr>
            <p:ph type="sldNum" sz="quarter" idx="12"/>
          </p:nvPr>
        </p:nvSpPr>
        <p:spPr/>
        <p:txBody>
          <a:bodyPr/>
          <a:lstStyle/>
          <a:p>
            <a:fld id="{25E5DE13-A1E8-4183-B869-FD358EAD3BDC}" type="slidenum">
              <a:rPr lang="en-GB" altLang="en-US"/>
              <a:pPr/>
              <a:t>5</a:t>
            </a:fld>
            <a:endParaRPr lang="en-GB" altLang="en-US"/>
          </a:p>
        </p:txBody>
      </p:sp>
      <p:sp>
        <p:nvSpPr>
          <p:cNvPr id="86019" name="Text Box 3"/>
          <p:cNvSpPr txBox="1">
            <a:spLocks noChangeArrowheads="1"/>
          </p:cNvSpPr>
          <p:nvPr/>
        </p:nvSpPr>
        <p:spPr bwMode="auto">
          <a:xfrm>
            <a:off x="1793648" y="870605"/>
            <a:ext cx="913810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sz="2800" dirty="0"/>
              <a:t>Consider this table: can this be a table in relational database?</a:t>
            </a:r>
          </a:p>
          <a:p>
            <a:pPr>
              <a:spcBef>
                <a:spcPct val="50000"/>
              </a:spcBef>
            </a:pPr>
            <a:r>
              <a:rPr lang="en-GB" altLang="en-US" sz="2800" dirty="0"/>
              <a:t>Three mistakes:</a:t>
            </a:r>
          </a:p>
        </p:txBody>
      </p:sp>
      <p:graphicFrame>
        <p:nvGraphicFramePr>
          <p:cNvPr id="86020" name="Group 4"/>
          <p:cNvGraphicFramePr>
            <a:graphicFrameLocks noGrp="1"/>
          </p:cNvGraphicFramePr>
          <p:nvPr>
            <p:extLst>
              <p:ext uri="{D42A27DB-BD31-4B8C-83A1-F6EECF244321}">
                <p14:modId xmlns:p14="http://schemas.microsoft.com/office/powerpoint/2010/main" val="241862398"/>
              </p:ext>
            </p:extLst>
          </p:nvPr>
        </p:nvGraphicFramePr>
        <p:xfrm>
          <a:off x="2231572" y="2826653"/>
          <a:ext cx="7543800" cy="2743200"/>
        </p:xfrm>
        <a:graphic>
          <a:graphicData uri="http://schemas.openxmlformats.org/drawingml/2006/table">
            <a:tbl>
              <a:tblPr/>
              <a:tblGrid>
                <a:gridCol w="2514600">
                  <a:extLst>
                    <a:ext uri="{9D8B030D-6E8A-4147-A177-3AD203B41FA5}">
                      <a16:colId xmlns:a16="http://schemas.microsoft.com/office/drawing/2014/main" val="716051263"/>
                    </a:ext>
                  </a:extLst>
                </a:gridCol>
                <a:gridCol w="2514600">
                  <a:extLst>
                    <a:ext uri="{9D8B030D-6E8A-4147-A177-3AD203B41FA5}">
                      <a16:colId xmlns:a16="http://schemas.microsoft.com/office/drawing/2014/main" val="2808704419"/>
                    </a:ext>
                  </a:extLst>
                </a:gridCol>
                <a:gridCol w="2514600">
                  <a:extLst>
                    <a:ext uri="{9D8B030D-6E8A-4147-A177-3AD203B41FA5}">
                      <a16:colId xmlns:a16="http://schemas.microsoft.com/office/drawing/2014/main" val="1316882062"/>
                    </a:ext>
                  </a:extLst>
                </a:gridCol>
              </a:tblGrid>
              <a:tr h="1809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accent2"/>
                          </a:solidFill>
                          <a:effectLst/>
                          <a:latin typeface="Times New Roman" panose="02020603050405020304" pitchFamily="18" charset="0"/>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accent2"/>
                          </a:solidFill>
                          <a:effectLst/>
                          <a:latin typeface="Times New Roman" panose="02020603050405020304" pitchFamily="18" charset="0"/>
                        </a:rPr>
                        <a:t>B</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chemeClr val="accent2"/>
                          </a:solidFill>
                          <a:effectLst/>
                          <a:latin typeface="Times New Roman" panose="02020603050405020304" pitchFamily="18" charset="0"/>
                        </a:rPr>
                        <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93927042"/>
                  </a:ext>
                </a:extLst>
              </a:tr>
              <a:tr h="3968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42427988"/>
                  </a:ext>
                </a:extLst>
              </a:tr>
              <a:tr h="3968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008000"/>
                          </a:solidFill>
                          <a:effectLst/>
                          <a:latin typeface="Times New Roman" panose="02020603050405020304" pitchFamily="18" charset="0"/>
                        </a:rPr>
                        <a:t>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400" b="0" i="0" u="none" strike="noStrike" cap="none" normalizeH="0" baseline="0" dirty="0">
                        <a:ln>
                          <a:noFill/>
                        </a:ln>
                        <a:solidFill>
                          <a:srgbClr val="008000"/>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008000"/>
                          </a:solidFill>
                          <a:effectLst/>
                          <a:latin typeface="Times New Roman" panose="02020603050405020304" pitchFamily="18" charset="0"/>
                        </a:rPr>
                        <a:t>5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5289565"/>
                  </a:ext>
                </a:extLst>
              </a:tr>
              <a:tr h="39687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008000"/>
                          </a:solidFill>
                          <a:effectLst/>
                          <a:latin typeface="Times New Roman" panose="02020603050405020304" pitchFamily="18" charset="0"/>
                        </a:rPr>
                        <a:t>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008000"/>
                          </a:solidFill>
                          <a:effectLst/>
                          <a:latin typeface="Times New Roman" panose="02020603050405020304" pitchFamily="18" charset="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008000"/>
                          </a:solidFill>
                          <a:effectLst/>
                          <a:latin typeface="Times New Roman" panose="02020603050405020304" pitchFamily="18" charset="0"/>
                        </a:rPr>
                        <a:t>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08670553"/>
                  </a:ext>
                </a:extLst>
              </a:tr>
              <a:tr h="4286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008000"/>
                          </a:solidFill>
                          <a:effectLst/>
                          <a:latin typeface="Times New Roman" panose="02020603050405020304" pitchFamily="18" charset="0"/>
                        </a:rPr>
                        <a:t>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a:ln>
                            <a:noFill/>
                          </a:ln>
                          <a:solidFill>
                            <a:srgbClr val="008000"/>
                          </a:solidFill>
                          <a:effectLst/>
                          <a:latin typeface="Times New Roman" panose="02020603050405020304" pitchFamily="18" charset="0"/>
                        </a:rPr>
                        <a:t>9</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9970279"/>
                  </a:ext>
                </a:extLst>
              </a:tr>
              <a:tr h="44450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altLang="en-US" sz="2400" b="0" i="0" u="none" strike="noStrike" cap="none" normalizeH="0" baseline="0" dirty="0">
                          <a:ln>
                            <a:noFill/>
                          </a:ln>
                          <a:solidFill>
                            <a:srgbClr val="008000"/>
                          </a:solidFill>
                          <a:effectLst/>
                          <a:latin typeface="Times New Roman" panose="02020603050405020304" pitchFamily="18" charset="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49674820"/>
                  </a:ext>
                </a:extLst>
              </a:tr>
            </a:tbl>
          </a:graphicData>
        </a:graphic>
      </p:graphicFrame>
    </p:spTree>
    <p:extLst>
      <p:ext uri="{BB962C8B-B14F-4D97-AF65-F5344CB8AC3E}">
        <p14:creationId xmlns:p14="http://schemas.microsoft.com/office/powerpoint/2010/main" val="2433955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1899" y="856357"/>
            <a:ext cx="9719129" cy="5262979"/>
          </a:xfrm>
          <a:prstGeom prst="rect">
            <a:avLst/>
          </a:prstGeom>
        </p:spPr>
        <p:txBody>
          <a:bodyPr wrap="square">
            <a:spAutoFit/>
          </a:bodyPr>
          <a:lstStyle/>
          <a:p>
            <a:pPr marL="342900" indent="-342900">
              <a:buFont typeface="Arial" panose="020B0604020202020204" pitchFamily="34" charset="0"/>
              <a:buChar char="•"/>
            </a:pPr>
            <a:r>
              <a:rPr lang="en-US" sz="2400" dirty="0"/>
              <a:t>Attribute </a:t>
            </a:r>
          </a:p>
          <a:p>
            <a:pPr marL="342900" indent="-342900">
              <a:buFont typeface="Arial" panose="020B0604020202020204" pitchFamily="34" charset="0"/>
              <a:buChar char="•"/>
            </a:pPr>
            <a:r>
              <a:rPr lang="en-US" sz="2400" dirty="0"/>
              <a:t>Attribute data type: – Text: VARCHAR(20) – Integer: INTEGER – Floating-point: FLOAT, DOUBLE – Date/time DATE, TIME, DATETIM</a:t>
            </a:r>
          </a:p>
          <a:p>
            <a:pPr marL="342900" indent="-342900">
              <a:buFont typeface="Arial" panose="020B0604020202020204" pitchFamily="34" charset="0"/>
              <a:buChar char="•"/>
            </a:pPr>
            <a:r>
              <a:rPr lang="en-US" sz="2400" dirty="0"/>
              <a:t>Attribute value</a:t>
            </a:r>
          </a:p>
          <a:p>
            <a:pPr marL="342900" indent="-342900">
              <a:buFont typeface="Arial" panose="020B0604020202020204" pitchFamily="34" charset="0"/>
              <a:buChar char="•"/>
            </a:pPr>
            <a:r>
              <a:rPr lang="en-US" sz="2400" dirty="0"/>
              <a:t>Record</a:t>
            </a:r>
          </a:p>
          <a:p>
            <a:pPr marL="342900" indent="-342900">
              <a:buFont typeface="Arial" panose="020B0604020202020204" pitchFamily="34" charset="0"/>
              <a:buChar char="•"/>
            </a:pPr>
            <a:r>
              <a:rPr lang="en-US" sz="2400" dirty="0"/>
              <a:t>Primary key: provides a unique identifier for each row (optional).</a:t>
            </a:r>
          </a:p>
          <a:p>
            <a:pPr marL="342900" indent="-342900">
              <a:buFont typeface="Arial" panose="020B0604020202020204" pitchFamily="34" charset="0"/>
              <a:buChar char="•"/>
            </a:pPr>
            <a:r>
              <a:rPr lang="en-US" sz="2400" dirty="0"/>
              <a:t>Schema: the structure of the database tables </a:t>
            </a:r>
          </a:p>
          <a:p>
            <a:pPr marL="804863"/>
            <a:r>
              <a:rPr lang="en-US" sz="2400" dirty="0"/>
              <a:t>– The table name </a:t>
            </a:r>
          </a:p>
          <a:p>
            <a:pPr marL="804863"/>
            <a:r>
              <a:rPr lang="en-US" sz="2400" dirty="0"/>
              <a:t>– The names and types of its attribute (columns) </a:t>
            </a:r>
          </a:p>
          <a:p>
            <a:pPr marL="804863"/>
            <a:r>
              <a:rPr lang="en-US" sz="2400" dirty="0"/>
              <a:t>– Various optional additional information (defaults, constraints, etc.)</a:t>
            </a:r>
          </a:p>
          <a:p>
            <a:pPr marL="804863"/>
            <a:endParaRPr lang="en-US" sz="2400" dirty="0"/>
          </a:p>
          <a:p>
            <a:pPr marL="342900" indent="-342900">
              <a:buFont typeface="Arial" panose="020B0604020202020204" pitchFamily="34" charset="0"/>
              <a:buChar char="•"/>
            </a:pPr>
            <a:r>
              <a:rPr lang="en-US" sz="2400" dirty="0"/>
              <a:t>Database Management System (DBMS): a software that is used to create, access, and maintain a database; e.g., SQLite, MySQL, PostgreSQL, Oracle, SQL server. </a:t>
            </a:r>
          </a:p>
        </p:txBody>
      </p:sp>
    </p:spTree>
    <p:extLst>
      <p:ext uri="{BB962C8B-B14F-4D97-AF65-F5344CB8AC3E}">
        <p14:creationId xmlns:p14="http://schemas.microsoft.com/office/powerpoint/2010/main" val="2459612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p:txBody>
          <a:bodyPr/>
          <a:lstStyle/>
          <a:p>
            <a:pPr eaLnBrk="1" hangingPunct="1">
              <a:defRPr/>
            </a:pPr>
            <a:r>
              <a:rPr lang="en-US"/>
              <a:t>One-to-One Relationship</a:t>
            </a:r>
          </a:p>
        </p:txBody>
      </p:sp>
      <p:sp>
        <p:nvSpPr>
          <p:cNvPr id="9219" name="Rectangle 5"/>
          <p:cNvSpPr>
            <a:spLocks noChangeArrowheads="1"/>
          </p:cNvSpPr>
          <p:nvPr/>
        </p:nvSpPr>
        <p:spPr bwMode="auto">
          <a:xfrm>
            <a:off x="2514600" y="2438400"/>
            <a:ext cx="2438400" cy="3124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60000"/>
              </a:lnSpc>
            </a:pPr>
            <a:r>
              <a:rPr lang="en-US" altLang="en-US" sz="3200" dirty="0"/>
              <a:t>Record 1</a:t>
            </a:r>
          </a:p>
          <a:p>
            <a:pPr algn="ctr">
              <a:lnSpc>
                <a:spcPct val="160000"/>
              </a:lnSpc>
            </a:pPr>
            <a:r>
              <a:rPr lang="en-US" altLang="en-US" sz="3200" dirty="0"/>
              <a:t>Record 2</a:t>
            </a:r>
          </a:p>
          <a:p>
            <a:pPr algn="ctr">
              <a:lnSpc>
                <a:spcPct val="160000"/>
              </a:lnSpc>
            </a:pPr>
            <a:r>
              <a:rPr lang="en-US" altLang="en-US" sz="3200" dirty="0"/>
              <a:t>Record 3</a:t>
            </a:r>
          </a:p>
          <a:p>
            <a:pPr algn="ctr">
              <a:lnSpc>
                <a:spcPct val="160000"/>
              </a:lnSpc>
            </a:pPr>
            <a:r>
              <a:rPr lang="en-US" altLang="en-US" sz="3200" dirty="0"/>
              <a:t>Record 4</a:t>
            </a:r>
          </a:p>
        </p:txBody>
      </p:sp>
      <p:sp>
        <p:nvSpPr>
          <p:cNvPr id="9220" name="Text Box 6"/>
          <p:cNvSpPr txBox="1">
            <a:spLocks noChangeArrowheads="1"/>
          </p:cNvSpPr>
          <p:nvPr/>
        </p:nvSpPr>
        <p:spPr bwMode="auto">
          <a:xfrm>
            <a:off x="2895600" y="1752600"/>
            <a:ext cx="15827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t>Table A</a:t>
            </a:r>
          </a:p>
        </p:txBody>
      </p:sp>
      <p:sp>
        <p:nvSpPr>
          <p:cNvPr id="9221" name="Rectangle 8"/>
          <p:cNvSpPr>
            <a:spLocks noChangeArrowheads="1"/>
          </p:cNvSpPr>
          <p:nvPr/>
        </p:nvSpPr>
        <p:spPr bwMode="auto">
          <a:xfrm>
            <a:off x="7315200" y="2362200"/>
            <a:ext cx="2133600" cy="3124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40000"/>
              </a:lnSpc>
            </a:pPr>
            <a:r>
              <a:rPr lang="en-US" altLang="en-US" sz="3200"/>
              <a:t>Record 1</a:t>
            </a:r>
          </a:p>
          <a:p>
            <a:pPr algn="ctr">
              <a:lnSpc>
                <a:spcPct val="140000"/>
              </a:lnSpc>
            </a:pPr>
            <a:r>
              <a:rPr lang="en-US" altLang="en-US" sz="3200"/>
              <a:t>Record 2</a:t>
            </a:r>
          </a:p>
          <a:p>
            <a:pPr algn="ctr">
              <a:lnSpc>
                <a:spcPct val="140000"/>
              </a:lnSpc>
            </a:pPr>
            <a:r>
              <a:rPr lang="en-US" altLang="en-US" sz="3200"/>
              <a:t>Record 3</a:t>
            </a:r>
          </a:p>
          <a:p>
            <a:pPr algn="ctr">
              <a:lnSpc>
                <a:spcPct val="140000"/>
              </a:lnSpc>
            </a:pPr>
            <a:r>
              <a:rPr lang="en-US" altLang="en-US" sz="3200"/>
              <a:t>Record 4</a:t>
            </a:r>
          </a:p>
        </p:txBody>
      </p:sp>
      <p:sp>
        <p:nvSpPr>
          <p:cNvPr id="9222" name="Text Box 9"/>
          <p:cNvSpPr txBox="1">
            <a:spLocks noChangeArrowheads="1"/>
          </p:cNvSpPr>
          <p:nvPr/>
        </p:nvSpPr>
        <p:spPr bwMode="auto">
          <a:xfrm>
            <a:off x="7543800" y="1676400"/>
            <a:ext cx="15827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200"/>
              <a:t>Table B</a:t>
            </a:r>
          </a:p>
        </p:txBody>
      </p:sp>
      <p:sp>
        <p:nvSpPr>
          <p:cNvPr id="9223" name="Line 11"/>
          <p:cNvSpPr>
            <a:spLocks noChangeShapeType="1"/>
          </p:cNvSpPr>
          <p:nvPr/>
        </p:nvSpPr>
        <p:spPr bwMode="auto">
          <a:xfrm>
            <a:off x="4800600" y="2895600"/>
            <a:ext cx="25908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4" name="Line 12"/>
          <p:cNvSpPr>
            <a:spLocks noChangeShapeType="1"/>
          </p:cNvSpPr>
          <p:nvPr/>
        </p:nvSpPr>
        <p:spPr bwMode="auto">
          <a:xfrm>
            <a:off x="4800600" y="3657600"/>
            <a:ext cx="25908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5" name="Line 13"/>
          <p:cNvSpPr>
            <a:spLocks noChangeShapeType="1"/>
          </p:cNvSpPr>
          <p:nvPr/>
        </p:nvSpPr>
        <p:spPr bwMode="auto">
          <a:xfrm>
            <a:off x="4800600" y="4419600"/>
            <a:ext cx="26670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26" name="Line 14"/>
          <p:cNvSpPr>
            <a:spLocks noChangeShapeType="1"/>
          </p:cNvSpPr>
          <p:nvPr/>
        </p:nvSpPr>
        <p:spPr bwMode="auto">
          <a:xfrm>
            <a:off x="4800600" y="5181600"/>
            <a:ext cx="2667000" cy="0"/>
          </a:xfrm>
          <a:prstGeom prst="line">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8293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307772" y="-129381"/>
            <a:ext cx="10515600" cy="1325563"/>
          </a:xfrm>
        </p:spPr>
        <p:txBody>
          <a:bodyPr/>
          <a:lstStyle/>
          <a:p>
            <a:pPr eaLnBrk="1" hangingPunct="1">
              <a:defRPr/>
            </a:pPr>
            <a:r>
              <a:rPr lang="en-US" dirty="0"/>
              <a:t>One-to-Many Relationship</a:t>
            </a:r>
          </a:p>
        </p:txBody>
      </p:sp>
      <p:sp>
        <p:nvSpPr>
          <p:cNvPr id="10243" name="Rectangle 5"/>
          <p:cNvSpPr>
            <a:spLocks noChangeArrowheads="1"/>
          </p:cNvSpPr>
          <p:nvPr/>
        </p:nvSpPr>
        <p:spPr bwMode="auto">
          <a:xfrm>
            <a:off x="2667000" y="2514600"/>
            <a:ext cx="2362200" cy="36576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80000"/>
              </a:lnSpc>
            </a:pPr>
            <a:r>
              <a:rPr lang="en-US" altLang="en-US" sz="3200" dirty="0"/>
              <a:t>Record 1</a:t>
            </a:r>
          </a:p>
          <a:p>
            <a:pPr algn="ctr">
              <a:lnSpc>
                <a:spcPct val="180000"/>
              </a:lnSpc>
            </a:pPr>
            <a:r>
              <a:rPr lang="en-US" altLang="en-US" sz="3200" dirty="0"/>
              <a:t>Record 2</a:t>
            </a:r>
          </a:p>
          <a:p>
            <a:pPr algn="ctr">
              <a:lnSpc>
                <a:spcPct val="180000"/>
              </a:lnSpc>
            </a:pPr>
            <a:r>
              <a:rPr lang="en-US" altLang="en-US" sz="3200" dirty="0"/>
              <a:t>Record 3</a:t>
            </a:r>
          </a:p>
          <a:p>
            <a:pPr algn="ctr">
              <a:lnSpc>
                <a:spcPct val="180000"/>
              </a:lnSpc>
            </a:pPr>
            <a:r>
              <a:rPr lang="en-US" altLang="en-US" sz="3200" dirty="0"/>
              <a:t>Record 4</a:t>
            </a:r>
          </a:p>
        </p:txBody>
      </p:sp>
      <p:sp>
        <p:nvSpPr>
          <p:cNvPr id="10244" name="Text Box 6"/>
          <p:cNvSpPr txBox="1">
            <a:spLocks noChangeArrowheads="1"/>
          </p:cNvSpPr>
          <p:nvPr/>
        </p:nvSpPr>
        <p:spPr bwMode="auto">
          <a:xfrm>
            <a:off x="2895600" y="1676400"/>
            <a:ext cx="175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600"/>
              <a:t>Table A</a:t>
            </a:r>
          </a:p>
        </p:txBody>
      </p:sp>
      <p:sp>
        <p:nvSpPr>
          <p:cNvPr id="10245" name="Rectangle 8"/>
          <p:cNvSpPr>
            <a:spLocks noChangeArrowheads="1"/>
          </p:cNvSpPr>
          <p:nvPr/>
        </p:nvSpPr>
        <p:spPr bwMode="auto">
          <a:xfrm>
            <a:off x="6934200" y="2438400"/>
            <a:ext cx="2133600" cy="3886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Record 1A</a:t>
            </a:r>
          </a:p>
          <a:p>
            <a:pPr algn="ctr"/>
            <a:r>
              <a:rPr lang="en-US" altLang="en-US"/>
              <a:t>Record 1B</a:t>
            </a:r>
          </a:p>
          <a:p>
            <a:pPr algn="ctr"/>
            <a:r>
              <a:rPr lang="en-US" altLang="en-US"/>
              <a:t>Record 1C</a:t>
            </a:r>
          </a:p>
          <a:p>
            <a:pPr algn="ctr"/>
            <a:endParaRPr lang="en-US" altLang="en-US"/>
          </a:p>
          <a:p>
            <a:pPr algn="ctr"/>
            <a:r>
              <a:rPr lang="en-US" altLang="en-US"/>
              <a:t>Record 2A</a:t>
            </a:r>
          </a:p>
          <a:p>
            <a:pPr algn="ctr"/>
            <a:r>
              <a:rPr lang="en-US" altLang="en-US"/>
              <a:t>Record 2B</a:t>
            </a:r>
          </a:p>
          <a:p>
            <a:pPr algn="ctr"/>
            <a:endParaRPr lang="en-US" altLang="en-US"/>
          </a:p>
          <a:p>
            <a:pPr algn="ctr"/>
            <a:r>
              <a:rPr lang="en-US" altLang="en-US"/>
              <a:t>Record 3A</a:t>
            </a:r>
          </a:p>
          <a:p>
            <a:pPr algn="ctr"/>
            <a:r>
              <a:rPr lang="en-US" altLang="en-US"/>
              <a:t>Record 3B</a:t>
            </a:r>
          </a:p>
          <a:p>
            <a:pPr algn="ctr"/>
            <a:r>
              <a:rPr lang="en-US" altLang="en-US"/>
              <a:t>Record 3C</a:t>
            </a:r>
          </a:p>
          <a:p>
            <a:pPr algn="ctr"/>
            <a:r>
              <a:rPr lang="en-US" altLang="en-US"/>
              <a:t>Record 3D</a:t>
            </a:r>
          </a:p>
          <a:p>
            <a:pPr algn="ctr"/>
            <a:endParaRPr lang="en-US" altLang="en-US"/>
          </a:p>
          <a:p>
            <a:pPr algn="ctr"/>
            <a:r>
              <a:rPr lang="en-US" altLang="en-US"/>
              <a:t>Record 4A</a:t>
            </a:r>
          </a:p>
          <a:p>
            <a:pPr algn="ctr"/>
            <a:r>
              <a:rPr lang="en-US" altLang="en-US"/>
              <a:t>Record 4B</a:t>
            </a:r>
          </a:p>
        </p:txBody>
      </p:sp>
      <p:sp>
        <p:nvSpPr>
          <p:cNvPr id="10246" name="Text Box 9"/>
          <p:cNvSpPr txBox="1">
            <a:spLocks noChangeArrowheads="1"/>
          </p:cNvSpPr>
          <p:nvPr/>
        </p:nvSpPr>
        <p:spPr bwMode="auto">
          <a:xfrm>
            <a:off x="7162800" y="1600200"/>
            <a:ext cx="175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600"/>
              <a:t>Table B</a:t>
            </a:r>
          </a:p>
        </p:txBody>
      </p:sp>
      <p:sp>
        <p:nvSpPr>
          <p:cNvPr id="10247" name="Line 11"/>
          <p:cNvSpPr>
            <a:spLocks noChangeShapeType="1"/>
          </p:cNvSpPr>
          <p:nvPr/>
        </p:nvSpPr>
        <p:spPr bwMode="auto">
          <a:xfrm flipV="1">
            <a:off x="4724400" y="2590800"/>
            <a:ext cx="2667000" cy="533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8" name="Line 12"/>
          <p:cNvSpPr>
            <a:spLocks noChangeShapeType="1"/>
          </p:cNvSpPr>
          <p:nvPr/>
        </p:nvSpPr>
        <p:spPr bwMode="auto">
          <a:xfrm flipV="1">
            <a:off x="4724400" y="2895600"/>
            <a:ext cx="2667000" cy="304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49" name="Line 13"/>
          <p:cNvSpPr>
            <a:spLocks noChangeShapeType="1"/>
          </p:cNvSpPr>
          <p:nvPr/>
        </p:nvSpPr>
        <p:spPr bwMode="auto">
          <a:xfrm flipV="1">
            <a:off x="4724400" y="3124200"/>
            <a:ext cx="2667000" cy="76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0" name="Line 14"/>
          <p:cNvSpPr>
            <a:spLocks noChangeShapeType="1"/>
          </p:cNvSpPr>
          <p:nvPr/>
        </p:nvSpPr>
        <p:spPr bwMode="auto">
          <a:xfrm flipV="1">
            <a:off x="4724400" y="3657600"/>
            <a:ext cx="2667000" cy="381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1" name="Line 15"/>
          <p:cNvSpPr>
            <a:spLocks noChangeShapeType="1"/>
          </p:cNvSpPr>
          <p:nvPr/>
        </p:nvSpPr>
        <p:spPr bwMode="auto">
          <a:xfrm flipV="1">
            <a:off x="4724400" y="4038600"/>
            <a:ext cx="2743200" cy="76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2" name="Line 16"/>
          <p:cNvSpPr>
            <a:spLocks noChangeShapeType="1"/>
          </p:cNvSpPr>
          <p:nvPr/>
        </p:nvSpPr>
        <p:spPr bwMode="auto">
          <a:xfrm flipV="1">
            <a:off x="4724400" y="4572000"/>
            <a:ext cx="2667000" cy="228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3" name="Line 18"/>
          <p:cNvSpPr>
            <a:spLocks noChangeShapeType="1"/>
          </p:cNvSpPr>
          <p:nvPr/>
        </p:nvSpPr>
        <p:spPr bwMode="auto">
          <a:xfrm>
            <a:off x="4648200" y="4800600"/>
            <a:ext cx="27432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4" name="Line 19"/>
          <p:cNvSpPr>
            <a:spLocks noChangeShapeType="1"/>
          </p:cNvSpPr>
          <p:nvPr/>
        </p:nvSpPr>
        <p:spPr bwMode="auto">
          <a:xfrm>
            <a:off x="4648200" y="4876800"/>
            <a:ext cx="2590800" cy="228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5" name="Line 20"/>
          <p:cNvSpPr>
            <a:spLocks noChangeShapeType="1"/>
          </p:cNvSpPr>
          <p:nvPr/>
        </p:nvSpPr>
        <p:spPr bwMode="auto">
          <a:xfrm>
            <a:off x="4648200" y="4953000"/>
            <a:ext cx="2743200" cy="381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6" name="Line 21"/>
          <p:cNvSpPr>
            <a:spLocks noChangeShapeType="1"/>
          </p:cNvSpPr>
          <p:nvPr/>
        </p:nvSpPr>
        <p:spPr bwMode="auto">
          <a:xfrm>
            <a:off x="4724400" y="5791200"/>
            <a:ext cx="2590800" cy="76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257" name="Line 22"/>
          <p:cNvSpPr>
            <a:spLocks noChangeShapeType="1"/>
          </p:cNvSpPr>
          <p:nvPr/>
        </p:nvSpPr>
        <p:spPr bwMode="auto">
          <a:xfrm>
            <a:off x="4724400" y="5867400"/>
            <a:ext cx="2590800" cy="304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45444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dirty="0"/>
              <a:t>Not Many-to-Many Relationship</a:t>
            </a:r>
          </a:p>
        </p:txBody>
      </p:sp>
      <p:sp>
        <p:nvSpPr>
          <p:cNvPr id="3" name="Rectangle 5"/>
          <p:cNvSpPr>
            <a:spLocks noChangeArrowheads="1"/>
          </p:cNvSpPr>
          <p:nvPr/>
        </p:nvSpPr>
        <p:spPr bwMode="auto">
          <a:xfrm>
            <a:off x="2667000" y="2514600"/>
            <a:ext cx="2362200" cy="36576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180000"/>
              </a:lnSpc>
            </a:pPr>
            <a:r>
              <a:rPr lang="en-US" altLang="en-US" sz="3200" dirty="0"/>
              <a:t>Record 1</a:t>
            </a:r>
          </a:p>
          <a:p>
            <a:pPr algn="ctr">
              <a:lnSpc>
                <a:spcPct val="180000"/>
              </a:lnSpc>
            </a:pPr>
            <a:r>
              <a:rPr lang="en-US" altLang="en-US" sz="3200" dirty="0"/>
              <a:t>Record 2</a:t>
            </a:r>
          </a:p>
          <a:p>
            <a:pPr algn="ctr">
              <a:lnSpc>
                <a:spcPct val="180000"/>
              </a:lnSpc>
            </a:pPr>
            <a:r>
              <a:rPr lang="en-US" altLang="en-US" sz="3200" dirty="0"/>
              <a:t>Record 3</a:t>
            </a:r>
          </a:p>
          <a:p>
            <a:pPr algn="ctr">
              <a:lnSpc>
                <a:spcPct val="180000"/>
              </a:lnSpc>
            </a:pPr>
            <a:r>
              <a:rPr lang="en-US" altLang="en-US" sz="3200" dirty="0"/>
              <a:t>Record 4</a:t>
            </a:r>
          </a:p>
        </p:txBody>
      </p:sp>
      <p:sp>
        <p:nvSpPr>
          <p:cNvPr id="4" name="Text Box 6"/>
          <p:cNvSpPr txBox="1">
            <a:spLocks noChangeArrowheads="1"/>
          </p:cNvSpPr>
          <p:nvPr/>
        </p:nvSpPr>
        <p:spPr bwMode="auto">
          <a:xfrm>
            <a:off x="2895600" y="1676400"/>
            <a:ext cx="175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600"/>
              <a:t>Table A</a:t>
            </a:r>
          </a:p>
        </p:txBody>
      </p:sp>
      <p:sp>
        <p:nvSpPr>
          <p:cNvPr id="5" name="Rectangle 8"/>
          <p:cNvSpPr>
            <a:spLocks noChangeArrowheads="1"/>
          </p:cNvSpPr>
          <p:nvPr/>
        </p:nvSpPr>
        <p:spPr bwMode="auto">
          <a:xfrm>
            <a:off x="6934200" y="2438400"/>
            <a:ext cx="2133600" cy="3886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a:t>Record 1A</a:t>
            </a:r>
          </a:p>
          <a:p>
            <a:pPr algn="ctr"/>
            <a:r>
              <a:rPr lang="en-US" altLang="en-US"/>
              <a:t>Record 1B</a:t>
            </a:r>
          </a:p>
          <a:p>
            <a:pPr algn="ctr"/>
            <a:r>
              <a:rPr lang="en-US" altLang="en-US"/>
              <a:t>Record 1C</a:t>
            </a:r>
          </a:p>
          <a:p>
            <a:pPr algn="ctr"/>
            <a:endParaRPr lang="en-US" altLang="en-US"/>
          </a:p>
          <a:p>
            <a:pPr algn="ctr"/>
            <a:r>
              <a:rPr lang="en-US" altLang="en-US"/>
              <a:t>Record 2A</a:t>
            </a:r>
          </a:p>
          <a:p>
            <a:pPr algn="ctr"/>
            <a:r>
              <a:rPr lang="en-US" altLang="en-US"/>
              <a:t>Record 2B</a:t>
            </a:r>
          </a:p>
          <a:p>
            <a:pPr algn="ctr"/>
            <a:endParaRPr lang="en-US" altLang="en-US"/>
          </a:p>
          <a:p>
            <a:pPr algn="ctr"/>
            <a:r>
              <a:rPr lang="en-US" altLang="en-US"/>
              <a:t>Record 3A</a:t>
            </a:r>
          </a:p>
          <a:p>
            <a:pPr algn="ctr"/>
            <a:r>
              <a:rPr lang="en-US" altLang="en-US"/>
              <a:t>Record 3B</a:t>
            </a:r>
          </a:p>
          <a:p>
            <a:pPr algn="ctr"/>
            <a:r>
              <a:rPr lang="en-US" altLang="en-US"/>
              <a:t>Record 3C</a:t>
            </a:r>
          </a:p>
          <a:p>
            <a:pPr algn="ctr"/>
            <a:r>
              <a:rPr lang="en-US" altLang="en-US"/>
              <a:t>Record 3D</a:t>
            </a:r>
          </a:p>
          <a:p>
            <a:pPr algn="ctr"/>
            <a:endParaRPr lang="en-US" altLang="en-US"/>
          </a:p>
          <a:p>
            <a:pPr algn="ctr"/>
            <a:r>
              <a:rPr lang="en-US" altLang="en-US"/>
              <a:t>Record 4A</a:t>
            </a:r>
          </a:p>
          <a:p>
            <a:pPr algn="ctr"/>
            <a:r>
              <a:rPr lang="en-US" altLang="en-US"/>
              <a:t>Record 4B</a:t>
            </a:r>
          </a:p>
        </p:txBody>
      </p:sp>
      <p:sp>
        <p:nvSpPr>
          <p:cNvPr id="6" name="Text Box 9"/>
          <p:cNvSpPr txBox="1">
            <a:spLocks noChangeArrowheads="1"/>
          </p:cNvSpPr>
          <p:nvPr/>
        </p:nvSpPr>
        <p:spPr bwMode="auto">
          <a:xfrm>
            <a:off x="7162800" y="1600200"/>
            <a:ext cx="175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600"/>
              <a:t>Table B</a:t>
            </a:r>
          </a:p>
        </p:txBody>
      </p:sp>
      <p:sp>
        <p:nvSpPr>
          <p:cNvPr id="7" name="Line 11"/>
          <p:cNvSpPr>
            <a:spLocks noChangeShapeType="1"/>
          </p:cNvSpPr>
          <p:nvPr/>
        </p:nvSpPr>
        <p:spPr bwMode="auto">
          <a:xfrm flipV="1">
            <a:off x="4724400" y="2590800"/>
            <a:ext cx="2667000" cy="533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Line 12"/>
          <p:cNvSpPr>
            <a:spLocks noChangeShapeType="1"/>
          </p:cNvSpPr>
          <p:nvPr/>
        </p:nvSpPr>
        <p:spPr bwMode="auto">
          <a:xfrm flipV="1">
            <a:off x="4724400" y="2895600"/>
            <a:ext cx="2667000" cy="304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Line 13"/>
          <p:cNvSpPr>
            <a:spLocks noChangeShapeType="1"/>
          </p:cNvSpPr>
          <p:nvPr/>
        </p:nvSpPr>
        <p:spPr bwMode="auto">
          <a:xfrm flipV="1">
            <a:off x="4724400" y="3124200"/>
            <a:ext cx="2667000" cy="76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14"/>
          <p:cNvSpPr>
            <a:spLocks noChangeShapeType="1"/>
          </p:cNvSpPr>
          <p:nvPr/>
        </p:nvSpPr>
        <p:spPr bwMode="auto">
          <a:xfrm flipV="1">
            <a:off x="4724400" y="2698750"/>
            <a:ext cx="2667000" cy="133985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15"/>
          <p:cNvSpPr>
            <a:spLocks noChangeShapeType="1"/>
          </p:cNvSpPr>
          <p:nvPr/>
        </p:nvSpPr>
        <p:spPr bwMode="auto">
          <a:xfrm flipV="1">
            <a:off x="4724400" y="4038600"/>
            <a:ext cx="2743200" cy="76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16"/>
          <p:cNvSpPr>
            <a:spLocks noChangeShapeType="1"/>
          </p:cNvSpPr>
          <p:nvPr/>
        </p:nvSpPr>
        <p:spPr bwMode="auto">
          <a:xfrm flipV="1">
            <a:off x="4724400" y="4572000"/>
            <a:ext cx="2667000" cy="228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Line 18"/>
          <p:cNvSpPr>
            <a:spLocks noChangeShapeType="1"/>
          </p:cNvSpPr>
          <p:nvPr/>
        </p:nvSpPr>
        <p:spPr bwMode="auto">
          <a:xfrm>
            <a:off x="4648200" y="4800600"/>
            <a:ext cx="27432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19"/>
          <p:cNvSpPr>
            <a:spLocks noChangeShapeType="1"/>
          </p:cNvSpPr>
          <p:nvPr/>
        </p:nvSpPr>
        <p:spPr bwMode="auto">
          <a:xfrm>
            <a:off x="4648200" y="4876800"/>
            <a:ext cx="2590800" cy="228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20"/>
          <p:cNvSpPr>
            <a:spLocks noChangeShapeType="1"/>
          </p:cNvSpPr>
          <p:nvPr/>
        </p:nvSpPr>
        <p:spPr bwMode="auto">
          <a:xfrm>
            <a:off x="4648200" y="4953000"/>
            <a:ext cx="2743200" cy="381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21"/>
          <p:cNvSpPr>
            <a:spLocks noChangeShapeType="1"/>
          </p:cNvSpPr>
          <p:nvPr/>
        </p:nvSpPr>
        <p:spPr bwMode="auto">
          <a:xfrm>
            <a:off x="4724400" y="5791200"/>
            <a:ext cx="2590800" cy="76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22"/>
          <p:cNvSpPr>
            <a:spLocks noChangeShapeType="1"/>
          </p:cNvSpPr>
          <p:nvPr/>
        </p:nvSpPr>
        <p:spPr bwMode="auto">
          <a:xfrm>
            <a:off x="4724400" y="5867400"/>
            <a:ext cx="2590800" cy="3048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500151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3710</TotalTime>
  <Words>2162</Words>
  <Application>Microsoft Office PowerPoint</Application>
  <PresentationFormat>Widescreen</PresentationFormat>
  <Paragraphs>487</Paragraphs>
  <Slides>29</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Comic Sans MS</vt:lpstr>
      <vt:lpstr>Courier New</vt:lpstr>
      <vt:lpstr>Times New Roman</vt:lpstr>
      <vt:lpstr>Verdana</vt:lpstr>
      <vt:lpstr>Office Theme</vt:lpstr>
      <vt:lpstr>PowerPoint Presentation</vt:lpstr>
      <vt:lpstr>Anatomy of a Relational database </vt:lpstr>
      <vt:lpstr>PowerPoint Presentation</vt:lpstr>
      <vt:lpstr>PowerPoint Presentation</vt:lpstr>
      <vt:lpstr>PowerPoint Presentation</vt:lpstr>
      <vt:lpstr>PowerPoint Presentation</vt:lpstr>
      <vt:lpstr>One-to-One Relationship</vt:lpstr>
      <vt:lpstr>One-to-Many Relationship</vt:lpstr>
      <vt:lpstr>PowerPoint Presentation</vt:lpstr>
      <vt:lpstr>Many Tables Can Be Linked</vt:lpstr>
      <vt:lpstr>PowerPoint Presentation</vt:lpstr>
      <vt:lpstr>PowerPoint Presentation</vt:lpstr>
      <vt:lpstr>PowerPoint Presentation</vt:lpstr>
      <vt:lpstr>Insert/Delete</vt:lpstr>
      <vt:lpstr>PowerPoint Presentation</vt:lpstr>
      <vt:lpstr>PowerPoint Presentation</vt:lpstr>
      <vt:lpstr>Select Queries</vt:lpstr>
      <vt:lpstr>Select</vt:lpstr>
      <vt:lpstr>Select</vt:lpstr>
      <vt:lpstr>Update / Delete</vt:lpstr>
      <vt:lpstr>Joins (joint query)</vt:lpstr>
      <vt:lpstr>Join example: many-to-one relationship</vt:lpstr>
      <vt:lpstr>many-to-many relationship implemented indirectly</vt:lpstr>
      <vt:lpstr>Exercise 2: many-to-many relationship</vt:lpstr>
      <vt:lpstr>PowerPoint Presentation</vt:lpstr>
      <vt:lpstr>PowerPoint Presentation</vt:lpstr>
      <vt:lpstr>Exercise 3: mirdb database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Xiao,Ming</dc:creator>
  <cp:lastModifiedBy>Okeke,Tony</cp:lastModifiedBy>
  <cp:revision>94</cp:revision>
  <dcterms:created xsi:type="dcterms:W3CDTF">2019-01-05T20:33:55Z</dcterms:created>
  <dcterms:modified xsi:type="dcterms:W3CDTF">2021-10-18T21:34:14Z</dcterms:modified>
</cp:coreProperties>
</file>