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9" r:id="rId10"/>
    <p:sldId id="270" r:id="rId11"/>
    <p:sldId id="271"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90"/>
      </p:cViewPr>
      <p:guideLst>
        <p:guide orient="horz" pos="612"/>
        <p:guide orient="horz" pos="876"/>
        <p:guide pos="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2">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7437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smtClean="0">
                <a:solidFill>
                  <a:schemeClr val="dk1"/>
                </a:solidFill>
              </a:rPr>
              <a:t>Kabilan</a:t>
            </a:r>
            <a:r>
              <a:rPr lang="en-US" sz="1100" dirty="0" smtClean="0">
                <a:solidFill>
                  <a:schemeClr val="dk1"/>
                </a:solidFill>
              </a:rPr>
              <a:t> S</a:t>
            </a:r>
            <a:endParaRPr lang="en-US" sz="1100" dirty="0" smtClean="0">
              <a:solidFill>
                <a:schemeClr val="dk1"/>
              </a:solidFill>
            </a:endParaRPr>
          </a:p>
          <a:p>
            <a:pPr marL="0" marR="0" lvl="0" indent="0" algn="l" rtl="0">
              <a:lnSpc>
                <a:spcPct val="100000"/>
              </a:lnSpc>
              <a:spcBef>
                <a:spcPts val="0"/>
              </a:spcBef>
              <a:spcAft>
                <a:spcPts val="0"/>
              </a:spcAft>
              <a:buNone/>
            </a:pPr>
            <a:r>
              <a:rPr lang="en-US" sz="1100" b="0" i="0" u="none" strike="noStrike" cap="none" dirty="0" smtClean="0">
                <a:solidFill>
                  <a:schemeClr val="dk1"/>
                </a:solidFill>
                <a:latin typeface="Arial"/>
                <a:ea typeface="Arial"/>
                <a:cs typeface="Arial"/>
                <a:sym typeface="Arial"/>
              </a:rPr>
              <a:t>Student </a:t>
            </a:r>
            <a:r>
              <a:rPr lang="en-US" sz="1100" b="0" i="0" u="none" strike="noStrike" cap="none" dirty="0">
                <a:solidFill>
                  <a:schemeClr val="dk1"/>
                </a:solidFill>
                <a:latin typeface="Arial"/>
                <a:ea typeface="Arial"/>
                <a:cs typeface="Arial"/>
                <a:sym typeface="Arial"/>
              </a:rPr>
              <a:t>ID </a:t>
            </a:r>
            <a:r>
              <a:rPr lang="en-US" sz="1100" b="0" i="0" u="none" strike="noStrike" cap="none" smtClean="0">
                <a:solidFill>
                  <a:schemeClr val="dk1"/>
                </a:solidFill>
                <a:latin typeface="Arial"/>
                <a:ea typeface="Arial"/>
                <a:cs typeface="Arial"/>
                <a:sym typeface="Arial"/>
              </a:rPr>
              <a:t>:</a:t>
            </a:r>
            <a:r>
              <a:rPr lang="en-US" sz="1100">
                <a:solidFill>
                  <a:schemeClr val="dk1"/>
                </a:solidFill>
              </a:rPr>
              <a:t> </a:t>
            </a:r>
            <a:r>
              <a:rPr lang="en-US" smtClean="0">
                <a:solidFill>
                  <a:schemeClr val="dk1"/>
                </a:solidFill>
              </a:rPr>
              <a:t>au710321104006</a:t>
            </a:r>
            <a:endParaRPr lang="en-US" dirty="0"/>
          </a:p>
          <a:p>
            <a:pPr marL="0" marR="0" lvl="0" indent="0" algn="l" rtl="0">
              <a:lnSpc>
                <a:spcPct val="100000"/>
              </a:lnSpc>
              <a:spcBef>
                <a:spcPts val="200"/>
              </a:spcBef>
              <a:spcAft>
                <a:spcPts val="0"/>
              </a:spcAft>
              <a:buNone/>
            </a:pP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smtClean="0">
                <a:solidFill>
                  <a:schemeClr val="dk1"/>
                </a:solidFill>
              </a:rPr>
              <a:t>Angel College</a:t>
            </a:r>
            <a:r>
              <a:rPr lang="en-US" sz="1100" dirty="0">
                <a:solidFill>
                  <a:schemeClr val="dk1"/>
                </a:solidFill>
              </a:rPr>
              <a:t> </a:t>
            </a:r>
            <a:r>
              <a:rPr lang="en-US" sz="1100" dirty="0" smtClean="0">
                <a:solidFill>
                  <a:schemeClr val="dk1"/>
                </a:solidFill>
              </a:rPr>
              <a:t>of </a:t>
            </a:r>
            <a:r>
              <a:rPr lang="en-US" sz="1100" b="0" i="0" u="none" strike="noStrike" cap="none" dirty="0" smtClean="0">
                <a:solidFill>
                  <a:schemeClr val="dk1"/>
                </a:solidFill>
                <a:latin typeface="Arial"/>
                <a:ea typeface="Arial"/>
                <a:cs typeface="Arial"/>
                <a:sym typeface="Arial"/>
              </a:rPr>
              <a:t>Engineering &amp; Technology- </a:t>
            </a:r>
            <a:r>
              <a:rPr lang="en-US" sz="1100" b="0" i="0" u="none" strike="noStrike" cap="none" dirty="0" err="1" smtClean="0">
                <a:solidFill>
                  <a:schemeClr val="dk1"/>
                </a:solidFill>
                <a:latin typeface="Arial"/>
                <a:ea typeface="Arial"/>
                <a:cs typeface="Arial"/>
                <a:sym typeface="Arial"/>
              </a:rPr>
              <a:t>Tiruppur</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r>
              <a:rPr lang="en-US" dirty="0" smtClean="0">
                <a:solidFill>
                  <a:srgbClr val="0D0D0D"/>
                </a:solidFill>
                <a:latin typeface="Söhne"/>
              </a:rPr>
              <a:t>.</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smtClean="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a:t>
            </a:r>
            <a:r>
              <a:rPr lang="en-US" sz="1800" dirty="0" smtClean="0">
                <a:solidFill>
                  <a:srgbClr val="0D0D0D"/>
                </a:solidFill>
                <a:latin typeface="Söhne"/>
              </a:rPr>
              <a:t>      with </a:t>
            </a:r>
            <a:r>
              <a:rPr lang="en-US" sz="1800" dirty="0">
                <a:solidFill>
                  <a:srgbClr val="0D0D0D"/>
                </a:solidFill>
                <a:latin typeface="Söhne"/>
              </a:rPr>
              <a:t>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1021</Words>
  <Application>Microsoft Office PowerPoint</Application>
  <PresentationFormat>On-screen Show (16:9)</PresentationFormat>
  <Paragraphs>64</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Future Enhancements: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ismail - [2010]</cp:lastModifiedBy>
  <cp:revision>14</cp:revision>
  <dcterms:modified xsi:type="dcterms:W3CDTF">2024-04-29T13:53:24Z</dcterms:modified>
</cp:coreProperties>
</file>