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VLNNE+ArialMT" panose="020B0604020202020204"/>
      <p:regular r:id="rId13"/>
    </p:embeddedFont>
    <p:embeddedFont>
      <p:font typeface="RMKPBC+PublicSans-BoldItalic" panose="020B060402020202020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 </a:t>
            </a:r>
            <a:r>
              <a:rPr lang="en-IN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</a:t>
            </a:r>
            <a:r>
              <a:rPr lang="en-IN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2" name="Picture 2" descr="How to Promote News Apps | AppSamurai">
            <a:extLst>
              <a:ext uri="{FF2B5EF4-FFF2-40B4-BE49-F238E27FC236}">
                <a16:creationId xmlns:a16="http://schemas.microsoft.com/office/drawing/2014/main" id="{B43A3ADD-529F-D0E4-3567-75F8718B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</a:t>
            </a:r>
            <a:r>
              <a:rPr lang="en-US" sz="1850" b="1" spc="-1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607716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the main means of mass communication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regarded collectively. It has various forms such as print, television, radio, and the internet. The print is the oldest form of it.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13079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M.Dinesh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H.Kabilan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S.Arunachalam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S.Kaushigan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https://github.com/Kabilanhari/NM-SPCET-CSE-GROUP-11.git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87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CFJCTS+PublicSans-Bold</vt:lpstr>
      <vt:lpstr>Arial Black</vt:lpstr>
      <vt:lpstr>Times New Roman</vt:lpstr>
      <vt:lpstr>Corbel</vt:lpstr>
      <vt:lpstr>PVLNNE+ArialMT</vt:lpstr>
      <vt:lpstr>Arial</vt:lpstr>
      <vt:lpstr>RMKPBC+PublicSans-BoldItalic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VIGNESH S</cp:lastModifiedBy>
  <cp:revision>7</cp:revision>
  <dcterms:modified xsi:type="dcterms:W3CDTF">2023-09-15T03:20:30Z</dcterms:modified>
</cp:coreProperties>
</file>