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ip-address/108.160.170.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50 vendors has reported the file as </a:t>
            </a:r>
            <a:r>
              <a:rPr lang="en">
                <a:solidFill>
                  <a:srgbClr val="434343"/>
                </a:solidFill>
              </a:rPr>
              <a:t>malicious</a:t>
            </a:r>
            <a:r>
              <a:rPr lang="en">
                <a:solidFill>
                  <a:srgbClr val="434343"/>
                </a:solidFill>
              </a:rPr>
              <a:t>. The malicious file hash is known as malware Flagpro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 request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42C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Avast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108.160.170.33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42C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