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4B10A0-9FAB-48A4-AE2A-1ADEA408A91F}" v="2" dt="2023-11-16T07:34:19.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2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BC68-7780-E219-A6DF-CA80D588A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26755A-EA59-BA46-444A-BDE302434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C1A3F4-84EA-92C7-0C45-DA6041568E10}"/>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6227EC5D-01CE-FAC6-5E3A-07E834307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21599-0ACE-B289-0306-E07A14DCC32B}"/>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351809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73CF-A26C-E563-E194-500D132FE7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C14316-64F3-078F-FC1A-F462F4339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FED91-EF42-C2F9-7E80-5BA00394FE3B}"/>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371A40DE-8615-DB89-0D57-E8A3DCA4A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A02EA-2B32-36E5-CEBA-05A7A904758E}"/>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209092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29B71-483A-CC24-A888-E2119A0B11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43DF7-834C-7C86-C108-EF900DED6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949F0-6E2D-F9E9-2D0D-5B91C6C1AEF0}"/>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2D240BE5-04BC-E61C-F3B3-5717D9426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2EF34-B3A4-CD03-59D0-7E1E834E528C}"/>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253778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2EFC-31FB-9643-E53C-51D481998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5E4FED-75A3-E36B-04FA-9502B191D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25E6C-E3C4-FB01-76B3-1BE9AE07ED77}"/>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E7A6F695-832F-A214-0495-AAAE62435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861FD-8E60-120B-8BB9-7545CEDADAD2}"/>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251276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6843-FDDA-2297-6C7F-BB8F57E0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C8B3AD-7620-ECE2-5191-A69979A33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FB863-4E60-C652-46F7-951819E5DD02}"/>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0CB3932F-ABE7-A39E-4A7D-665D618CE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79771-1062-BC28-C1FC-79E870679633}"/>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310098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A406-4AE5-79F1-E2DD-E0E50A85FA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A9D36-912E-EDFC-5406-A7D72E51D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9F2841-3415-3019-DC32-2B383EB32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8DC2B3-00CA-8A9D-0D1D-CAD4FF53AB98}"/>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6" name="Footer Placeholder 5">
            <a:extLst>
              <a:ext uri="{FF2B5EF4-FFF2-40B4-BE49-F238E27FC236}">
                <a16:creationId xmlns:a16="http://schemas.microsoft.com/office/drawing/2014/main" id="{EEBCF9DB-E4A6-E33D-A59C-ABB3252C2C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CEC9B-77B0-1488-2C91-F5671C099056}"/>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348350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303E-E68D-1CEE-29C9-3F6A0757A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C1689-B9DA-CA3B-2B72-2F76866E1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B9A12-C2FE-1AD5-5A45-EF95B17D6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B6CA7-EDDB-6BB1-E8D4-50642D921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33BCF-7BBC-ED2C-8FBC-DB5A85064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A804EE-43E6-153F-EBAB-D6567AF4B554}"/>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8" name="Footer Placeholder 7">
            <a:extLst>
              <a:ext uri="{FF2B5EF4-FFF2-40B4-BE49-F238E27FC236}">
                <a16:creationId xmlns:a16="http://schemas.microsoft.com/office/drawing/2014/main" id="{64A45691-B759-C571-7DF1-C9F52EDD67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BF96FB-6E9B-A588-2CDF-5420E309C705}"/>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414179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14C8-1142-4D52-1DF3-6EF0851839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B26B24-BBA2-A9B2-4069-9BD8546A06BF}"/>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4" name="Footer Placeholder 3">
            <a:extLst>
              <a:ext uri="{FF2B5EF4-FFF2-40B4-BE49-F238E27FC236}">
                <a16:creationId xmlns:a16="http://schemas.microsoft.com/office/drawing/2014/main" id="{DD36EA05-F05D-6E6E-56D9-8F0A5AB97F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6D902F-39E5-868F-C938-1ACFA3F787E3}"/>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36184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7EB1A-2BE6-0EF4-97EB-6DD8D95053E8}"/>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3" name="Footer Placeholder 2">
            <a:extLst>
              <a:ext uri="{FF2B5EF4-FFF2-40B4-BE49-F238E27FC236}">
                <a16:creationId xmlns:a16="http://schemas.microsoft.com/office/drawing/2014/main" id="{01E895A0-F72F-DBFC-4A3E-A68186A802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242702-8BBF-12DE-C38F-F5E896C5D6BA}"/>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234901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4C50-CBF8-106F-596F-647F5D7F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2E80E-76C4-CFF2-7363-1A5554158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DA56E5-1A38-498B-D691-517489A71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E958C-A82C-A753-3435-13F341FD042C}"/>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6" name="Footer Placeholder 5">
            <a:extLst>
              <a:ext uri="{FF2B5EF4-FFF2-40B4-BE49-F238E27FC236}">
                <a16:creationId xmlns:a16="http://schemas.microsoft.com/office/drawing/2014/main" id="{17BA322E-E828-8B9C-6D6C-E4A787449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8711F9-EEAA-65B0-A12F-ACD78320812E}"/>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248614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820A-974B-4A13-B142-08455ADE5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087EE5-10A2-763F-550C-47000E28B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C9B4FE-0CE6-4B15-4424-99B346CB3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D2FDC-BABE-E761-8DC6-4C7B8C494BAB}"/>
              </a:ext>
            </a:extLst>
          </p:cNvPr>
          <p:cNvSpPr>
            <a:spLocks noGrp="1"/>
          </p:cNvSpPr>
          <p:nvPr>
            <p:ph type="dt" sz="half" idx="10"/>
          </p:nvPr>
        </p:nvSpPr>
        <p:spPr/>
        <p:txBody>
          <a:bodyPr/>
          <a:lstStyle/>
          <a:p>
            <a:fld id="{935E28FA-AD37-4881-AE88-2F8CC48411F2}" type="datetimeFigureOut">
              <a:rPr lang="en-IN" smtClean="0"/>
              <a:t>16-11-2023</a:t>
            </a:fld>
            <a:endParaRPr lang="en-IN"/>
          </a:p>
        </p:txBody>
      </p:sp>
      <p:sp>
        <p:nvSpPr>
          <p:cNvPr id="6" name="Footer Placeholder 5">
            <a:extLst>
              <a:ext uri="{FF2B5EF4-FFF2-40B4-BE49-F238E27FC236}">
                <a16:creationId xmlns:a16="http://schemas.microsoft.com/office/drawing/2014/main" id="{5ACF988F-43AD-899B-83F9-8BCE9563F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0A5AB-E41E-CFA0-F89F-CC09CFE3B609}"/>
              </a:ext>
            </a:extLst>
          </p:cNvPr>
          <p:cNvSpPr>
            <a:spLocks noGrp="1"/>
          </p:cNvSpPr>
          <p:nvPr>
            <p:ph type="sldNum" sz="quarter" idx="12"/>
          </p:nvPr>
        </p:nvSpPr>
        <p:spPr/>
        <p:txBody>
          <a:bodyPr/>
          <a:lstStyle/>
          <a:p>
            <a:fld id="{052B45DA-4E86-4CAB-9DED-95BB9A75E8C8}" type="slidenum">
              <a:rPr lang="en-IN" smtClean="0"/>
              <a:t>‹#›</a:t>
            </a:fld>
            <a:endParaRPr lang="en-IN"/>
          </a:p>
        </p:txBody>
      </p:sp>
    </p:spTree>
    <p:extLst>
      <p:ext uri="{BB962C8B-B14F-4D97-AF65-F5344CB8AC3E}">
        <p14:creationId xmlns:p14="http://schemas.microsoft.com/office/powerpoint/2010/main" val="146448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594B1-DD2D-0BC7-7104-0C4237AC6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B9B6A-5B98-D7A8-B6EF-FF0EE5648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2D683-C953-4950-911C-B1CB032B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E28FA-AD37-4881-AE88-2F8CC48411F2}" type="datetimeFigureOut">
              <a:rPr lang="en-IN" smtClean="0"/>
              <a:t>16-11-2023</a:t>
            </a:fld>
            <a:endParaRPr lang="en-IN"/>
          </a:p>
        </p:txBody>
      </p:sp>
      <p:sp>
        <p:nvSpPr>
          <p:cNvPr id="5" name="Footer Placeholder 4">
            <a:extLst>
              <a:ext uri="{FF2B5EF4-FFF2-40B4-BE49-F238E27FC236}">
                <a16:creationId xmlns:a16="http://schemas.microsoft.com/office/drawing/2014/main" id="{E955B5CB-8CC4-A755-B22B-E9FEA1FB4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1E320-9166-80DA-D2D9-5787753DC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B45DA-4E86-4CAB-9DED-95BB9A75E8C8}" type="slidenum">
              <a:rPr lang="en-IN" smtClean="0"/>
              <a:t>‹#›</a:t>
            </a:fld>
            <a:endParaRPr lang="en-IN"/>
          </a:p>
        </p:txBody>
      </p:sp>
    </p:spTree>
    <p:extLst>
      <p:ext uri="{BB962C8B-B14F-4D97-AF65-F5344CB8AC3E}">
        <p14:creationId xmlns:p14="http://schemas.microsoft.com/office/powerpoint/2010/main" val="68116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4997-A679-859C-D8DE-BD6D3899497E}"/>
              </a:ext>
            </a:extLst>
          </p:cNvPr>
          <p:cNvSpPr>
            <a:spLocks noGrp="1"/>
          </p:cNvSpPr>
          <p:nvPr>
            <p:ph type="ctrTitle"/>
          </p:nvPr>
        </p:nvSpPr>
        <p:spPr/>
        <p:txBody>
          <a:bodyPr>
            <a:normAutofit fontScale="90000"/>
          </a:bodyPr>
          <a:lstStyle/>
          <a:p>
            <a:r>
              <a:rPr lang="en-US" dirty="0"/>
              <a:t>SHARKS 11</a:t>
            </a:r>
            <a:br>
              <a:rPr lang="en-US" dirty="0"/>
            </a:br>
            <a:br>
              <a:rPr lang="en-US" dirty="0"/>
            </a:br>
            <a:r>
              <a:rPr lang="en-US" dirty="0"/>
              <a:t>Streamlining Software Requirements:</a:t>
            </a:r>
            <a:endParaRPr lang="en-IN" dirty="0"/>
          </a:p>
        </p:txBody>
      </p:sp>
      <p:sp>
        <p:nvSpPr>
          <p:cNvPr id="3" name="Subtitle 2">
            <a:extLst>
              <a:ext uri="{FF2B5EF4-FFF2-40B4-BE49-F238E27FC236}">
                <a16:creationId xmlns:a16="http://schemas.microsoft.com/office/drawing/2014/main" id="{B44E779F-6C4E-5CE4-3AB9-9903E654F566}"/>
              </a:ext>
            </a:extLst>
          </p:cNvPr>
          <p:cNvSpPr>
            <a:spLocks noGrp="1"/>
          </p:cNvSpPr>
          <p:nvPr>
            <p:ph type="subTitle" idx="1"/>
          </p:nvPr>
        </p:nvSpPr>
        <p:spPr/>
        <p:txBody>
          <a:bodyPr>
            <a:normAutofit/>
          </a:bodyPr>
          <a:lstStyle/>
          <a:p>
            <a:r>
              <a:rPr lang="en-US" sz="3200" dirty="0"/>
              <a:t>Effective Communication from Team Leader to Developer</a:t>
            </a:r>
            <a:endParaRPr lang="en-IN" sz="3200" dirty="0"/>
          </a:p>
        </p:txBody>
      </p:sp>
    </p:spTree>
    <p:extLst>
      <p:ext uri="{BB962C8B-B14F-4D97-AF65-F5344CB8AC3E}">
        <p14:creationId xmlns:p14="http://schemas.microsoft.com/office/powerpoint/2010/main" val="214370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B92F-8F86-5A4D-4D94-680CDEE8E3EE}"/>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A7FAF4B6-EEC9-41D1-DC1F-66ABFD0EA75E}"/>
              </a:ext>
            </a:extLst>
          </p:cNvPr>
          <p:cNvSpPr>
            <a:spLocks noGrp="1"/>
          </p:cNvSpPr>
          <p:nvPr>
            <p:ph idx="1"/>
          </p:nvPr>
        </p:nvSpPr>
        <p:spPr/>
        <p:txBody>
          <a:bodyPr/>
          <a:lstStyle/>
          <a:p>
            <a:pPr marL="0" indent="0">
              <a:buNone/>
            </a:pPr>
            <a:r>
              <a:rPr lang="en-US" dirty="0"/>
              <a:t>1.Hariharan - Team Leader(Scrum Master) </a:t>
            </a:r>
          </a:p>
          <a:p>
            <a:pPr marL="0" indent="0">
              <a:buNone/>
            </a:pPr>
            <a:r>
              <a:rPr lang="en-US" dirty="0"/>
              <a:t>2.Kabilan - Developer </a:t>
            </a:r>
          </a:p>
          <a:p>
            <a:pPr marL="0" indent="0">
              <a:buNone/>
            </a:pPr>
            <a:r>
              <a:rPr lang="en-US" dirty="0"/>
              <a:t>3.Arshad - Developer </a:t>
            </a:r>
          </a:p>
          <a:p>
            <a:pPr marL="0" indent="0">
              <a:buNone/>
            </a:pPr>
            <a:r>
              <a:rPr lang="en-US" dirty="0"/>
              <a:t>4.Kowsik - Business Analyst </a:t>
            </a:r>
          </a:p>
          <a:p>
            <a:pPr marL="0" indent="0">
              <a:buNone/>
            </a:pPr>
            <a:r>
              <a:rPr lang="en-US" dirty="0"/>
              <a:t>5.Likith Reddy-Business Analyst </a:t>
            </a:r>
          </a:p>
          <a:p>
            <a:pPr marL="0" indent="0">
              <a:buNone/>
            </a:pPr>
            <a:r>
              <a:rPr lang="en-US" dirty="0"/>
              <a:t>6.Bhuvan-Designer </a:t>
            </a:r>
          </a:p>
          <a:p>
            <a:pPr marL="0" indent="0">
              <a:buNone/>
            </a:pPr>
            <a:r>
              <a:rPr lang="en-US" dirty="0"/>
              <a:t>7.Sriram-Designer </a:t>
            </a:r>
          </a:p>
          <a:p>
            <a:pPr marL="0" indent="0">
              <a:buNone/>
            </a:pPr>
            <a:r>
              <a:rPr lang="en-US" dirty="0"/>
              <a:t>8.Hemachandran-Tester</a:t>
            </a:r>
            <a:endParaRPr lang="en-IN" dirty="0"/>
          </a:p>
        </p:txBody>
      </p:sp>
    </p:spTree>
    <p:extLst>
      <p:ext uri="{BB962C8B-B14F-4D97-AF65-F5344CB8AC3E}">
        <p14:creationId xmlns:p14="http://schemas.microsoft.com/office/powerpoint/2010/main" val="21936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FB5C-3C94-052D-CA1F-D8C5FF02A8A8}"/>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04E0AF64-3051-6C2A-5A57-033A1642FE51}"/>
              </a:ext>
            </a:extLst>
          </p:cNvPr>
          <p:cNvSpPr>
            <a:spLocks noGrp="1"/>
          </p:cNvSpPr>
          <p:nvPr>
            <p:ph idx="1"/>
          </p:nvPr>
        </p:nvSpPr>
        <p:spPr>
          <a:xfrm>
            <a:off x="838200" y="1825623"/>
            <a:ext cx="10515600" cy="4751345"/>
          </a:xfrm>
        </p:spPr>
        <p:txBody>
          <a:bodyPr/>
          <a:lstStyle/>
          <a:p>
            <a:pPr marL="0" indent="0">
              <a:buNone/>
            </a:pPr>
            <a:r>
              <a:rPr lang="en-US" dirty="0"/>
              <a:t>1.We need a navigation bar at the top with three links: HOME, SERVICES, and CONTACT. Clicking on them should smoothly navigate to different sections. </a:t>
            </a:r>
          </a:p>
          <a:p>
            <a:pPr marL="0" indent="0">
              <a:buNone/>
            </a:pPr>
            <a:r>
              <a:rPr lang="en-US" dirty="0"/>
              <a:t>2. The HOME section should have a welcoming heading with the client's name and a photo. Let's keep it clean and professional. </a:t>
            </a:r>
          </a:p>
          <a:p>
            <a:pPr marL="0" indent="0">
              <a:buNone/>
            </a:pPr>
            <a:r>
              <a:rPr lang="en-US" dirty="0"/>
              <a:t>3.In the SERVICES section, we'll have two cards - one for 'Content Creator' and the other for 'Social Media Marketer.' Each card should include a brief description of the services offered.</a:t>
            </a:r>
            <a:endParaRPr lang="en-IN" dirty="0"/>
          </a:p>
        </p:txBody>
      </p:sp>
    </p:spTree>
    <p:extLst>
      <p:ext uri="{BB962C8B-B14F-4D97-AF65-F5344CB8AC3E}">
        <p14:creationId xmlns:p14="http://schemas.microsoft.com/office/powerpoint/2010/main" val="70811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E7193-8301-4AF0-1E1E-AD5F8B5830F8}"/>
              </a:ext>
            </a:extLst>
          </p:cNvPr>
          <p:cNvSpPr>
            <a:spLocks noGrp="1"/>
          </p:cNvSpPr>
          <p:nvPr>
            <p:ph idx="1"/>
          </p:nvPr>
        </p:nvSpPr>
        <p:spPr/>
        <p:txBody>
          <a:bodyPr/>
          <a:lstStyle/>
          <a:p>
            <a:pPr marL="0" indent="0">
              <a:buNone/>
            </a:pPr>
            <a:r>
              <a:rPr lang="en-US" dirty="0"/>
              <a:t>4. Keep it sleek and visually appealing. Use a simple navigation bar, and let's ensure the cards in the SERVICES section have a professional look.</a:t>
            </a:r>
          </a:p>
          <a:p>
            <a:pPr marL="0" indent="0">
              <a:buNone/>
            </a:pPr>
            <a:r>
              <a:rPr lang="en-US" dirty="0"/>
              <a:t> 5.In the CONTACT section, display the client's phone number and email address. Make it easy for visitors to reach out. </a:t>
            </a:r>
          </a:p>
          <a:p>
            <a:pPr marL="0" indent="0">
              <a:buNone/>
            </a:pPr>
            <a:r>
              <a:rPr lang="en-US" dirty="0"/>
              <a:t>6.I've provided some placeholder text for now. You can use generic details, and we'll update them with the client's information later.</a:t>
            </a:r>
          </a:p>
          <a:p>
            <a:pPr marL="0" indent="0">
              <a:buNone/>
            </a:pPr>
            <a:r>
              <a:rPr lang="en-US" dirty="0"/>
              <a:t>7.Great! Let me know if you need any clarification. Let's make this page outstanding! This conversation outlines the project requirements and sets the developer on the right track for creating the landing page.</a:t>
            </a:r>
            <a:endParaRPr lang="en-IN" dirty="0"/>
          </a:p>
        </p:txBody>
      </p:sp>
    </p:spTree>
    <p:extLst>
      <p:ext uri="{BB962C8B-B14F-4D97-AF65-F5344CB8AC3E}">
        <p14:creationId xmlns:p14="http://schemas.microsoft.com/office/powerpoint/2010/main" val="253674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84DA-2E9C-1A74-3A60-CEB13854AF89}"/>
              </a:ext>
            </a:extLst>
          </p:cNvPr>
          <p:cNvSpPr>
            <a:spLocks noGrp="1"/>
          </p:cNvSpPr>
          <p:nvPr>
            <p:ph type="title"/>
          </p:nvPr>
        </p:nvSpPr>
        <p:spPr/>
        <p:txBody>
          <a:bodyPr/>
          <a:lstStyle/>
          <a:p>
            <a:r>
              <a:rPr lang="en-US" dirty="0"/>
              <a:t>Thanks! </a:t>
            </a:r>
            <a:br>
              <a:rPr lang="en-US" dirty="0"/>
            </a:br>
            <a:r>
              <a:rPr lang="en-US" dirty="0"/>
              <a:t>Do you have any questions?</a:t>
            </a:r>
            <a:endParaRPr lang="en-IN" dirty="0"/>
          </a:p>
        </p:txBody>
      </p:sp>
      <p:sp>
        <p:nvSpPr>
          <p:cNvPr id="3" name="Content Placeholder 2">
            <a:extLst>
              <a:ext uri="{FF2B5EF4-FFF2-40B4-BE49-F238E27FC236}">
                <a16:creationId xmlns:a16="http://schemas.microsoft.com/office/drawing/2014/main" id="{979C3B30-36C7-0913-F10E-A0C0AFF6D7E9}"/>
              </a:ext>
            </a:extLst>
          </p:cNvPr>
          <p:cNvSpPr>
            <a:spLocks noGrp="1"/>
          </p:cNvSpPr>
          <p:nvPr>
            <p:ph idx="1"/>
          </p:nvPr>
        </p:nvSpPr>
        <p:spPr/>
        <p:txBody>
          <a:bodyPr/>
          <a:lstStyle/>
          <a:p>
            <a:pPr marL="0" indent="0">
              <a:buNone/>
            </a:pPr>
            <a:r>
              <a:rPr lang="en-US" dirty="0"/>
              <a:t>Email: sharks11@gmail.com </a:t>
            </a:r>
          </a:p>
          <a:p>
            <a:pPr marL="0" indent="0">
              <a:buNone/>
            </a:pPr>
            <a:r>
              <a:rPr lang="en-US" dirty="0"/>
              <a:t>Ph: +91 620 421 838 </a:t>
            </a:r>
          </a:p>
          <a:p>
            <a:pPr marL="0" indent="0">
              <a:buNone/>
            </a:pPr>
            <a:r>
              <a:rPr lang="en-US" dirty="0"/>
              <a:t>Website: www.sharks11codes.com </a:t>
            </a:r>
          </a:p>
          <a:p>
            <a:pPr marL="0" indent="0">
              <a:buNone/>
            </a:pPr>
            <a:r>
              <a:rPr lang="en-US" dirty="0"/>
              <a:t>LinkedIn: @HariharanTeamLeader</a:t>
            </a:r>
            <a:endParaRPr lang="en-IN" dirty="0"/>
          </a:p>
        </p:txBody>
      </p:sp>
    </p:spTree>
    <p:extLst>
      <p:ext uri="{BB962C8B-B14F-4D97-AF65-F5344CB8AC3E}">
        <p14:creationId xmlns:p14="http://schemas.microsoft.com/office/powerpoint/2010/main" val="297484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305</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SHARKS 11  Streamlining Software Requirements:</vt:lpstr>
      <vt:lpstr>TEAM MEMBERS</vt:lpstr>
      <vt:lpstr>REQUIREMENTS</vt:lpstr>
      <vt:lpstr>PowerPoint Presentation</vt:lpstr>
      <vt:lpstr>Thanks!  Do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Software Requirements: Effective Communication from Team Leader to Developer SHARKS 11</dc:title>
  <dc:creator>kabilan S</dc:creator>
  <cp:lastModifiedBy>kabilan S</cp:lastModifiedBy>
  <cp:revision>2</cp:revision>
  <dcterms:created xsi:type="dcterms:W3CDTF">2023-11-16T07:27:02Z</dcterms:created>
  <dcterms:modified xsi:type="dcterms:W3CDTF">2023-11-16T07:56:10Z</dcterms:modified>
</cp:coreProperties>
</file>