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9" r:id="rId6"/>
    <p:sldId id="268" r:id="rId7"/>
    <p:sldId id="272" r:id="rId8"/>
    <p:sldId id="261" r:id="rId9"/>
    <p:sldId id="270" r:id="rId10"/>
    <p:sldId id="27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5AB541-0427-4C66-B989-14B6FA7B2FBE}">
          <p14:sldIdLst>
            <p14:sldId id="256"/>
            <p14:sldId id="257"/>
            <p14:sldId id="258"/>
          </p14:sldIdLst>
        </p14:section>
        <p14:section name="Untitled Section" id="{8143044D-7CD6-4B57-99C4-21330388826D}">
          <p14:sldIdLst>
            <p14:sldId id="259"/>
            <p14:sldId id="269"/>
            <p14:sldId id="268"/>
            <p14:sldId id="272"/>
            <p14:sldId id="261"/>
            <p14:sldId id="270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91" userDrawn="1">
          <p15:clr>
            <a:srgbClr val="A4A3A4"/>
          </p15:clr>
        </p15:guide>
        <p15:guide id="2" pos="28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-1470" y="-102"/>
      </p:cViewPr>
      <p:guideLst>
        <p:guide orient="horz" pos="2191"/>
        <p:guide pos="28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1E066-B14E-4C05-AF05-F230891FCF3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DC39F-95EB-44AE-9B72-7BF5BBDCDD0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8EFD-9397-43F6-BEF2-76FBA4E1A0A1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Date of Review:                           Review No.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DCDC-C05D-46CD-9216-328DB51D8878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Date of Review:                           Review No.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17FB-D426-4B1F-83FA-852CC1B432B5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Date of Review:                           Review No.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BE5D-3DBC-44E0-9F29-4D722DD92D55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Date of Review:                           Review No.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8BB0-E54A-4A6F-A47D-7E8866EA3BCA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Date of Review:                           Review No.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664-3F09-4EC8-9E73-04EDEC87E7A6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Date of Review:                           Review No.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971-AA98-48CF-BBC6-74D9DFC7A17B}" type="datetime1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Date of Review:                           Review No.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0B80-50B7-48E3-9911-1AB0DDFA17E6}" type="datetime1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Date of Review:                           Review No.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C7E8-A97C-4D00-8FCA-79CB9BD9F306}" type="datetime1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Date of Review:                           Review No.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696B-CDF3-4442-820B-0BBA91476E2E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Date of Review:                           Review No.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0D9B-52C9-4C3D-9E6F-BD791C5E48FB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Date of Review:                           Review No.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06A4F-A14F-4ED4-8748-DF6A689F4C76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 of Review:                           Review No.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2A980-E953-4767-8F5D-5B2736C63D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7964"/>
            <a:ext cx="914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ARTIFICIAL INTELLIGENCE AND DATA SCIENCE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0267" y="2705100"/>
            <a:ext cx="6629400" cy="4603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 prediction &amp; Suggest medicine’s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39752" y="4198135"/>
            <a:ext cx="44644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 of the project team with Roll no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abilan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721921243055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79070" y="6381115"/>
            <a:ext cx="8856345" cy="381000"/>
          </a:xfrm>
        </p:spPr>
        <p:txBody>
          <a:bodyPr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of Review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24-01-2025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</a:t>
            </a:r>
            <a:r>
              <a:rPr lang="en-I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I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Review No</a:t>
            </a:r>
            <a:r>
              <a:rPr lang="en-I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Zeroth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4" name="Picture 13" descr="WhatsApp_Image_2024-09-07_at_5.42.49_AM-removebg-preview.png"/>
          <p:cNvPicPr/>
          <p:nvPr/>
        </p:nvPicPr>
        <p:blipFill>
          <a:blip r:embed="rId3">
            <a:grayscl/>
          </a:blip>
          <a:srcRect l="2316"/>
          <a:stretch>
            <a:fillRect/>
          </a:stretch>
        </p:blipFill>
        <p:spPr bwMode="auto">
          <a:xfrm>
            <a:off x="642910" y="214290"/>
            <a:ext cx="785818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10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11560" y="2060848"/>
            <a:ext cx="7611379" cy="16312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10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US" sz="100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79070" y="6381115"/>
            <a:ext cx="8856345" cy="381000"/>
          </a:xfrm>
        </p:spPr>
        <p:txBody>
          <a:bodyPr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of Review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24-01-2025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</a:t>
            </a:r>
            <a:r>
              <a:rPr lang="en-I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I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Review No</a:t>
            </a:r>
            <a:r>
              <a:rPr lang="en-I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Zeroth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83512" y="428987"/>
          <a:ext cx="8360521" cy="3629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3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8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28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SLIDE</a:t>
                      </a:r>
                      <a:r>
                        <a:rPr lang="en-US" sz="20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NO.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8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RESEARCH AREA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8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OBJECTIVE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8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ABSTRACT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0</a:t>
                      </a:r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8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PROBLEM IDENTIFICATION 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6-07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359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SOFTWARE AND HARDWARE MODULES TO BE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59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REFERENCES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</a:t>
                      </a:r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79070" y="6381115"/>
            <a:ext cx="8856345" cy="381000"/>
          </a:xfrm>
        </p:spPr>
        <p:txBody>
          <a:bodyPr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of Review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24-01-2025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</a:t>
            </a:r>
            <a:r>
              <a:rPr lang="en-I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I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Review No</a:t>
            </a:r>
            <a:r>
              <a:rPr lang="en-I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Zeroth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5605" y="548542"/>
            <a:ext cx="36972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RESEARCH AREA</a:t>
            </a:r>
            <a:r>
              <a:rPr lang="en-US" sz="2800" b="1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45272" y="4797374"/>
            <a:ext cx="8363272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WORDS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Learning, Predictive Analytics, Health Informatics, Data Visualization, Model Training.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45440" y="692785"/>
            <a:ext cx="8362950" cy="3170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Disease prediction using data science focuses on developing predictive models to anticipate the likelihood of diseases in individuals using historical and real-time health data. This involves processing large datasets, feature selection, and algorithm optimization to ensure accurate predictions. Applications include early diagnosis, risk assessment, and personalized healthcare planning.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79070" y="6381115"/>
            <a:ext cx="8856345" cy="381000"/>
          </a:xfrm>
        </p:spPr>
        <p:txBody>
          <a:bodyPr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of Review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24-01-2025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</a:t>
            </a:r>
            <a:r>
              <a:rPr lang="en-I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I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Review No</a:t>
            </a:r>
            <a:r>
              <a:rPr lang="en-I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Zeroth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190500" y="815975"/>
            <a:ext cx="8725535" cy="521291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sz="2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primary goal of the project is to develop an accurate and efficient disease prediction system that can:
</a:t>
            </a:r>
            <a:r>
              <a:rPr lang="en-I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en-IN" sz="21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Predict Diseases Early:</a:t>
            </a:r>
            <a:r>
              <a:rPr lang="en-IN" sz="2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
Use machine learning algorithms to identify potential health risks or diseases based on patient data.
</a:t>
            </a:r>
            <a:r>
              <a:rPr lang="en-IN" sz="21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Provide Personalized Insights:
</a:t>
            </a:r>
            <a:r>
              <a:rPr lang="en-IN" sz="2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 tailored recommendations for individuals based on their health profiles.
</a:t>
            </a:r>
            <a:r>
              <a:rPr lang="en-IN" sz="21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Enhance Decision-Making:</a:t>
            </a:r>
            <a:r>
              <a:rPr lang="en-IN" sz="2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
Support healthcare professionals with data-driven predictions to improve treatment plans.
</a:t>
            </a:r>
            <a:r>
              <a:rPr lang="en-IN" sz="212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Ensure Data Security:
</a:t>
            </a:r>
            <a:r>
              <a:rPr lang="en-IN" sz="2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robust privacy measures to protect sensitive health information.</a:t>
            </a:r>
            <a:endParaRPr lang="en-US" sz="212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2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12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0500" y="292572"/>
            <a:ext cx="25266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2.OBJECTIVE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292572"/>
            <a:ext cx="24096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3.ABSTRACT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908685"/>
            <a:ext cx="8526145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today’s healthcare ecosystem, early disease prediction is crucial to reducing morbidity and mortality rates.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leveraging data science techniques, we aim to develop a system that predicts diseases using patient demographics, medical history, and clinical test results.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models, including regression, classification, and neural networks, will process these datasets to generate predictions with high accuracy.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 will include a user-friendly interface for both patients and healthcare professionals.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Our approach ensures reliability, scalability, and ethical compliance, contributing to proactive healthcare delivery and personalized patient care.</a:t>
            </a:r>
            <a:endParaRPr lang="en-US"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79070" y="6381115"/>
            <a:ext cx="8856345" cy="381000"/>
          </a:xfrm>
        </p:spPr>
        <p:txBody>
          <a:bodyPr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of Review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24-01-2025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</a:t>
            </a:r>
            <a:r>
              <a:rPr lang="en-I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I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Review No</a:t>
            </a:r>
            <a:r>
              <a:rPr lang="en-I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Zeroth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95590"/>
            <a:ext cx="5724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4.PROBLEM  IDENTIFICATION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1018167"/>
            <a:ext cx="8568871" cy="37445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traditional healthcare system relies heavily on manual and reactive methods for diagnosing diseases, which often leads to late intervention. Some limitations of existing systems include:
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 Overload: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
Managing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vast amounts of patient data manually is inefficient and prone to errors.
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Lack of Early Detection:
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diseases are diagnosed at advanced stages due to the absence of predictive tools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79070" y="6381115"/>
            <a:ext cx="8856345" cy="381000"/>
          </a:xfrm>
        </p:spPr>
        <p:txBody>
          <a:bodyPr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of Review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24-01-2025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</a:t>
            </a:r>
            <a:r>
              <a:rPr lang="en-I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I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Review No</a:t>
            </a:r>
            <a:r>
              <a:rPr lang="en-I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Zeroth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7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9512" y="116632"/>
            <a:ext cx="8784976" cy="877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7185" y="389890"/>
            <a:ext cx="8632190" cy="454215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rtl="0"/>
            <a:r>
              <a:rPr lang="en-IN" sz="2800" b="1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Solution:</a:t>
            </a:r>
          </a:p>
          <a:p>
            <a:pPr rtl="0"/>
            <a:endParaRPr lang="en-IN" sz="2800" dirty="0"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 rtl="0">
              <a:lnSpc>
                <a:spcPct val="220000"/>
              </a:lnSpc>
              <a:buFont typeface="Arial" panose="020B0604020202020204" pitchFamily="34" charset="0"/>
              <a:buNone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address these issues, this project employs data science techniques to:</a:t>
            </a:r>
          </a:p>
          <a:p>
            <a:pPr marL="285750" indent="-285750" algn="just" rtl="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IN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patient data effectively using machine learning.</a:t>
            </a:r>
          </a:p>
          <a:p>
            <a:pPr marL="285750" indent="-285750" algn="just" rtl="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patterns and trends to predict potential health risks.</a:t>
            </a:r>
          </a:p>
          <a:p>
            <a:pPr marL="285750" indent="-285750" algn="just" rtl="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real-time predictions and actionable insights to healthcare providers.</a:t>
            </a:r>
            <a:endParaRPr lang="en-I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79070" y="6381115"/>
            <a:ext cx="8856345" cy="381000"/>
          </a:xfrm>
        </p:spPr>
        <p:txBody>
          <a:bodyPr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of Review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24-01-2025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</a:t>
            </a:r>
            <a:r>
              <a:rPr lang="en-I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I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Review No</a:t>
            </a:r>
            <a:r>
              <a:rPr lang="en-I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Zeroth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95590"/>
            <a:ext cx="878939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sz="2800" b="1" kern="1200" dirty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HARDWARE MODULES TO BE </a:t>
            </a:r>
          </a:p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800" b="1" kern="1200" dirty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8915" y="1183005"/>
            <a:ext cx="8968740" cy="51377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pPr indent="0" algn="just">
              <a:lnSpc>
                <a:spcPct val="130000"/>
              </a:lnSpc>
              <a:buFont typeface="Arial" panose="020B0604020202020204" pitchFamily="34" charset="0"/>
              <a:buNone/>
            </a:pP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Servers for Model Deployment</a:t>
            </a:r>
          </a:p>
          <a:p>
            <a:pPr marL="285750" indent="-28575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Data Collection Tools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79070" y="6381115"/>
            <a:ext cx="8856345" cy="381000"/>
          </a:xfrm>
        </p:spPr>
        <p:txBody>
          <a:bodyPr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of Review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24-01-2025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</a:t>
            </a:r>
            <a:r>
              <a:rPr lang="en-I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I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Review No</a:t>
            </a:r>
            <a:r>
              <a:rPr lang="en-I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Zeroth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95590"/>
            <a:ext cx="48013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sz="2800" b="1" kern="1200" dirty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2800" b="1" kern="1200" dirty="0">
                <a:solidFill>
                  <a:schemeClr val="dk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998835"/>
            <a:ext cx="8733971" cy="3969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Esteva, et al., "Deep Learning for Healthcare," Nature Medicine, 2019.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 Ribeiro, et al., "Disease Prediction Using Machine Learning Algorithms," IEEE Access, 2020.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Deo, "Health Informatics in the 21st Century," Springer, 2021.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K. A. Smith, "Applications of Data Science in Healthcare," ACM Journal, 2018.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Rajkomar, et al., "Scalable and Accurate Deep Learning with Electronic Health Records," npj Digital Medicine, 2018.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79070" y="6381115"/>
            <a:ext cx="8856345" cy="381000"/>
          </a:xfrm>
        </p:spPr>
        <p:txBody>
          <a:bodyPr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of Review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24-01-2025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</a:t>
            </a:r>
            <a:r>
              <a:rPr lang="en-I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I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Review No</a:t>
            </a:r>
            <a:r>
              <a:rPr lang="en-I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I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Zeroth</a:t>
            </a:r>
            <a:r>
              <a:rPr lang="en-I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4791</Words>
  <Application>Microsoft Office PowerPoint</Application>
  <PresentationFormat>On-screen Show (4:3)</PresentationFormat>
  <Paragraphs>160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vijayan</dc:creator>
  <cp:lastModifiedBy>Þň_ Kabil</cp:lastModifiedBy>
  <cp:revision>85</cp:revision>
  <dcterms:created xsi:type="dcterms:W3CDTF">2021-05-09T01:35:00Z</dcterms:created>
  <dcterms:modified xsi:type="dcterms:W3CDTF">2025-03-19T11:41:48Z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7387C0F042AA4AA9A56CE9E7E5D98BA8_12</vt:lpwstr>
  </property>
  <property fmtid="{D5CDD505-2E9C-101B-9397-08002B2CF9AE}" pid="3" name="KSOProductBuildVer">
    <vt:lpwstr>1033-12.2.0.19805</vt:lpwstr>
  </property>
</Properties>
</file>