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61" r:id="rId4"/>
    <p:sldId id="259" r:id="rId5"/>
    <p:sldId id="278" r:id="rId6"/>
    <p:sldId id="272" r:id="rId7"/>
    <p:sldId id="274" r:id="rId8"/>
    <p:sldId id="273" r:id="rId9"/>
    <p:sldId id="275" r:id="rId10"/>
    <p:sldId id="276" r:id="rId11"/>
    <p:sldId id="264" r:id="rId12"/>
    <p:sldId id="263" r:id="rId13"/>
    <p:sldId id="266" r:id="rId14"/>
    <p:sldId id="267" r:id="rId15"/>
    <p:sldId id="269" r:id="rId16"/>
    <p:sldId id="270" r:id="rId17"/>
    <p:sldId id="256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3"/>
    <p:restoredTop sz="94789"/>
  </p:normalViewPr>
  <p:slideViewPr>
    <p:cSldViewPr snapToGrid="0">
      <p:cViewPr varScale="1">
        <p:scale>
          <a:sx n="117" d="100"/>
          <a:sy n="117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6355F-1238-FF45-BF41-040192CA58A1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2EBE8-43CB-5E4B-BC3E-8EE23B8B7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35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EBE8-43CB-5E4B-BC3E-8EE23B8B70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02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EBE8-43CB-5E4B-BC3E-8EE23B8B70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54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EBE8-43CB-5E4B-BC3E-8EE23B8B70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05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EBE8-43CB-5E4B-BC3E-8EE23B8B70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92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EBE8-43CB-5E4B-BC3E-8EE23B8B70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37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EBE8-43CB-5E4B-BC3E-8EE23B8B70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12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5/7/25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viral-Acharya/Tidetimes-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222F-7E3E-27D6-CF8F-91FD58367D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TIDE TIMES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CC474-7B15-CB97-96EC-1F8FF0086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554116"/>
            <a:ext cx="10572000" cy="434974"/>
          </a:xfrm>
        </p:spPr>
        <p:txBody>
          <a:bodyPr>
            <a:normAutofit fontScale="25000" lnSpcReduction="20000"/>
          </a:bodyPr>
          <a:lstStyle/>
          <a:p>
            <a:r>
              <a:rPr lang="en-IN" sz="5600" dirty="0" err="1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Kabinesh</a:t>
            </a:r>
            <a:r>
              <a:rPr lang="en-IN" sz="560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 Sakthivel : RA2311003011613</a:t>
            </a:r>
          </a:p>
          <a:p>
            <a:r>
              <a:rPr lang="en-IN" sz="5600" dirty="0" err="1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Aviral</a:t>
            </a:r>
            <a:r>
              <a:rPr lang="en-IN" sz="560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 Acharya : RA2311003011614</a:t>
            </a:r>
          </a:p>
          <a:p>
            <a:r>
              <a:rPr lang="en-IN" sz="560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Harshit Ranjan : RA2311003011615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42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422E3-E51D-B563-2D7F-FA84AB9C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</a:t>
            </a:r>
            <a:r>
              <a:rPr lang="en-US" dirty="0" err="1"/>
              <a:t>searchview</a:t>
            </a:r>
            <a:r>
              <a:rPr lang="en-US" dirty="0"/>
              <a:t>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72F2A1-BA8F-30D2-1BD3-8F7E3F09670E}"/>
              </a:ext>
            </a:extLst>
          </p:cNvPr>
          <p:cNvSpPr txBox="1"/>
          <p:nvPr/>
        </p:nvSpPr>
        <p:spPr>
          <a:xfrm>
            <a:off x="630793" y="2869324"/>
            <a:ext cx="4487917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 }</a:t>
            </a:r>
          </a:p>
          <a:p>
            <a:r>
              <a:rPr lang="en-US" sz="800" dirty="0"/>
              <a:t>                }</a:t>
            </a:r>
          </a:p>
          <a:p>
            <a:r>
              <a:rPr lang="en-US" sz="800" dirty="0"/>
              <a:t>                .map { result in</a:t>
            </a:r>
          </a:p>
          <a:p>
            <a:r>
              <a:rPr lang="en-US" sz="800" dirty="0"/>
              <a:t>                    Location(</a:t>
            </a:r>
          </a:p>
          <a:p>
            <a:r>
              <a:rPr lang="en-US" sz="800" dirty="0"/>
              <a:t>                        name: </a:t>
            </a:r>
            <a:r>
              <a:rPr lang="en-US" sz="800" dirty="0" err="1"/>
              <a:t>result.title</a:t>
            </a:r>
            <a:r>
              <a:rPr lang="en-US" sz="800" dirty="0"/>
              <a:t>,</a:t>
            </a:r>
          </a:p>
          <a:p>
            <a:r>
              <a:rPr lang="en-US" sz="800" dirty="0"/>
              <a:t>                        latitude: 0,</a:t>
            </a:r>
          </a:p>
          <a:p>
            <a:r>
              <a:rPr lang="en-US" sz="800" dirty="0"/>
              <a:t>                        longitude: 0</a:t>
            </a:r>
          </a:p>
          <a:p>
            <a:r>
              <a:rPr lang="en-US" sz="800" dirty="0"/>
              <a:t>                    )</a:t>
            </a:r>
          </a:p>
          <a:p>
            <a:r>
              <a:rPr lang="en-US" sz="800" dirty="0"/>
              <a:t>                }</a:t>
            </a:r>
          </a:p>
          <a:p>
            <a:r>
              <a:rPr lang="en-US" sz="800" dirty="0"/>
              <a:t>            </a:t>
            </a:r>
          </a:p>
          <a:p>
            <a:r>
              <a:rPr lang="en-US" sz="800" dirty="0"/>
              <a:t>            // Combine with predefined locations</a:t>
            </a:r>
          </a:p>
          <a:p>
            <a:r>
              <a:rPr lang="en-US" sz="800" dirty="0"/>
              <a:t>            let </a:t>
            </a:r>
            <a:r>
              <a:rPr lang="en-US" sz="800" dirty="0" err="1"/>
              <a:t>filteredIndianLocations</a:t>
            </a:r>
            <a:r>
              <a:rPr lang="en-US" sz="800" dirty="0"/>
              <a:t> = </a:t>
            </a:r>
            <a:r>
              <a:rPr lang="en-US" sz="800" dirty="0" err="1"/>
              <a:t>indianCoastalLocations.filter</a:t>
            </a:r>
            <a:r>
              <a:rPr lang="en-US" sz="800" dirty="0"/>
              <a:t> { location in</a:t>
            </a:r>
          </a:p>
          <a:p>
            <a:r>
              <a:rPr lang="en-US" sz="800" dirty="0"/>
              <a:t>                </a:t>
            </a:r>
            <a:r>
              <a:rPr lang="en-US" sz="800" dirty="0" err="1"/>
              <a:t>location.name.lowercased</a:t>
            </a:r>
            <a:r>
              <a:rPr lang="en-US" sz="800" dirty="0"/>
              <a:t>().contains(</a:t>
            </a:r>
            <a:r>
              <a:rPr lang="en-US" sz="800" dirty="0" err="1"/>
              <a:t>searchQuery.lowercased</a:t>
            </a:r>
            <a:r>
              <a:rPr lang="en-US" sz="800" dirty="0"/>
              <a:t>())</a:t>
            </a:r>
          </a:p>
          <a:p>
            <a:r>
              <a:rPr lang="en-US" sz="800" dirty="0"/>
              <a:t>            }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newLocations.append</a:t>
            </a:r>
            <a:r>
              <a:rPr lang="en-US" sz="800" dirty="0"/>
              <a:t>(</a:t>
            </a:r>
            <a:r>
              <a:rPr lang="en-US" sz="800" dirty="0" err="1"/>
              <a:t>contentsOf</a:t>
            </a:r>
            <a:r>
              <a:rPr lang="en-US" sz="800" dirty="0"/>
              <a:t>: </a:t>
            </a:r>
            <a:r>
              <a:rPr lang="en-US" sz="800" dirty="0" err="1"/>
              <a:t>filteredIndianLocations</a:t>
            </a:r>
            <a:r>
              <a:rPr lang="en-US" sz="800" dirty="0"/>
              <a:t>)</a:t>
            </a:r>
          </a:p>
          <a:p>
            <a:r>
              <a:rPr lang="en-US" sz="800" dirty="0"/>
              <a:t>            </a:t>
            </a:r>
          </a:p>
          <a:p>
            <a:r>
              <a:rPr lang="en-US" sz="800" dirty="0"/>
              <a:t>            // Remove duplicates based on name</a:t>
            </a:r>
          </a:p>
          <a:p>
            <a:r>
              <a:rPr lang="en-US" sz="800" dirty="0"/>
              <a:t>            let </a:t>
            </a:r>
            <a:r>
              <a:rPr lang="en-US" sz="800" dirty="0" err="1"/>
              <a:t>uniqueLocations</a:t>
            </a:r>
            <a:r>
              <a:rPr lang="en-US" sz="800" dirty="0"/>
              <a:t> = Array(Dictionary(grouping: </a:t>
            </a:r>
            <a:r>
              <a:rPr lang="en-US" sz="800" dirty="0" err="1"/>
              <a:t>newLocations</a:t>
            </a:r>
            <a:r>
              <a:rPr lang="en-US" sz="800" dirty="0"/>
              <a:t>) { $0.name }.</a:t>
            </a:r>
            <a:r>
              <a:rPr lang="en-US" sz="800" dirty="0" err="1"/>
              <a:t>values.map</a:t>
            </a:r>
            <a:r>
              <a:rPr lang="en-US" sz="800" dirty="0"/>
              <a:t> { $0[0] })</a:t>
            </a:r>
          </a:p>
          <a:p>
            <a:r>
              <a:rPr lang="en-US" sz="800" dirty="0"/>
              <a:t>            </a:t>
            </a:r>
          </a:p>
          <a:p>
            <a:r>
              <a:rPr lang="en-US" sz="800" dirty="0"/>
              <a:t>            await </a:t>
            </a:r>
            <a:r>
              <a:rPr lang="en-US" sz="800" dirty="0" err="1"/>
              <a:t>MainActor.run</a:t>
            </a:r>
            <a:r>
              <a:rPr lang="en-US" sz="800" dirty="0"/>
              <a:t> {</a:t>
            </a:r>
          </a:p>
          <a:p>
            <a:r>
              <a:rPr lang="en-US" sz="800" dirty="0"/>
              <a:t>                </a:t>
            </a:r>
            <a:r>
              <a:rPr lang="en-US" sz="800" dirty="0" err="1"/>
              <a:t>self.searchResults</a:t>
            </a:r>
            <a:r>
              <a:rPr lang="en-US" sz="800" dirty="0"/>
              <a:t> = </a:t>
            </a:r>
            <a:r>
              <a:rPr lang="en-US" sz="800" dirty="0" err="1"/>
              <a:t>uniqueLocations</a:t>
            </a:r>
            <a:endParaRPr lang="en-US" sz="800" dirty="0"/>
          </a:p>
          <a:p>
            <a:r>
              <a:rPr lang="en-US" sz="800" dirty="0"/>
              <a:t>           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86FF5-0E9B-39F9-FB67-72C8A1A58951}"/>
              </a:ext>
            </a:extLst>
          </p:cNvPr>
          <p:cNvSpPr txBox="1"/>
          <p:nvPr/>
        </p:nvSpPr>
        <p:spPr>
          <a:xfrm>
            <a:off x="6095999" y="2623103"/>
            <a:ext cx="541366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 </a:t>
            </a:r>
          </a:p>
          <a:p>
            <a:r>
              <a:rPr lang="en-US" sz="800" dirty="0"/>
              <a:t>            // Update coordinates for non-predefined locations</a:t>
            </a:r>
          </a:p>
          <a:p>
            <a:r>
              <a:rPr lang="en-US" sz="800" dirty="0"/>
              <a:t>            for (index, result) in </a:t>
            </a:r>
            <a:r>
              <a:rPr lang="en-US" sz="800" dirty="0" err="1"/>
              <a:t>completer.results.enumerated</a:t>
            </a:r>
            <a:r>
              <a:rPr lang="en-US" sz="800" dirty="0"/>
              <a:t>() where index &lt; </a:t>
            </a:r>
            <a:r>
              <a:rPr lang="en-US" sz="800" dirty="0" err="1"/>
              <a:t>newLocations.count</a:t>
            </a:r>
            <a:r>
              <a:rPr lang="en-US" sz="800" dirty="0"/>
              <a:t> {</a:t>
            </a:r>
          </a:p>
          <a:p>
            <a:r>
              <a:rPr lang="en-US" sz="800" dirty="0"/>
              <a:t>                let coordinate = await </a:t>
            </a:r>
            <a:r>
              <a:rPr lang="en-US" sz="800" dirty="0" err="1"/>
              <a:t>getCoordinate</a:t>
            </a:r>
            <a:r>
              <a:rPr lang="en-US" sz="800" dirty="0"/>
              <a:t>(for: result)</a:t>
            </a:r>
          </a:p>
          <a:p>
            <a:r>
              <a:rPr lang="en-US" sz="800" dirty="0"/>
              <a:t>                await </a:t>
            </a:r>
            <a:r>
              <a:rPr lang="en-US" sz="800" dirty="0" err="1"/>
              <a:t>MainActor.run</a:t>
            </a:r>
            <a:r>
              <a:rPr lang="en-US" sz="800" dirty="0"/>
              <a:t> {</a:t>
            </a:r>
          </a:p>
          <a:p>
            <a:r>
              <a:rPr lang="en-US" sz="800" dirty="0"/>
              <a:t>                    if index &lt; </a:t>
            </a:r>
            <a:r>
              <a:rPr lang="en-US" sz="800" dirty="0" err="1"/>
              <a:t>self.searchResults.count</a:t>
            </a:r>
            <a:r>
              <a:rPr lang="en-US" sz="800" dirty="0"/>
              <a:t> {</a:t>
            </a:r>
          </a:p>
          <a:p>
            <a:r>
              <a:rPr lang="en-US" sz="800" dirty="0"/>
              <a:t>                        </a:t>
            </a:r>
            <a:r>
              <a:rPr lang="en-US" sz="800" dirty="0" err="1"/>
              <a:t>self.searchResults</a:t>
            </a:r>
            <a:r>
              <a:rPr lang="en-US" sz="800" dirty="0"/>
              <a:t>[index] = Location(</a:t>
            </a:r>
          </a:p>
          <a:p>
            <a:r>
              <a:rPr lang="en-US" sz="800" dirty="0"/>
              <a:t>                            name: </a:t>
            </a:r>
            <a:r>
              <a:rPr lang="en-US" sz="800" dirty="0" err="1"/>
              <a:t>result.title</a:t>
            </a:r>
            <a:r>
              <a:rPr lang="en-US" sz="800" dirty="0"/>
              <a:t>,</a:t>
            </a:r>
          </a:p>
          <a:p>
            <a:r>
              <a:rPr lang="en-US" sz="800" dirty="0"/>
              <a:t>                            latitude: </a:t>
            </a:r>
            <a:r>
              <a:rPr lang="en-US" sz="800" dirty="0" err="1"/>
              <a:t>coordinate.latitude</a:t>
            </a:r>
            <a:r>
              <a:rPr lang="en-US" sz="800" dirty="0"/>
              <a:t>,</a:t>
            </a:r>
          </a:p>
          <a:p>
            <a:r>
              <a:rPr lang="en-US" sz="800" dirty="0"/>
              <a:t>                            longitude: </a:t>
            </a:r>
            <a:r>
              <a:rPr lang="en-US" sz="800" dirty="0" err="1"/>
              <a:t>coordinate.longitude</a:t>
            </a:r>
            <a:endParaRPr lang="en-US" sz="800" dirty="0"/>
          </a:p>
          <a:p>
            <a:r>
              <a:rPr lang="en-US" sz="800" dirty="0"/>
              <a:t>                        )</a:t>
            </a:r>
          </a:p>
          <a:p>
            <a:r>
              <a:rPr lang="en-US" sz="800" dirty="0"/>
              <a:t>                    }</a:t>
            </a:r>
          </a:p>
          <a:p>
            <a:r>
              <a:rPr lang="en-US" sz="800" dirty="0"/>
              <a:t>                }</a:t>
            </a:r>
          </a:p>
          <a:p>
            <a:r>
              <a:rPr lang="en-US" sz="800" dirty="0"/>
              <a:t>            }</a:t>
            </a:r>
          </a:p>
          <a:p>
            <a:r>
              <a:rPr lang="en-US" sz="800" dirty="0"/>
              <a:t>        }</a:t>
            </a:r>
          </a:p>
          <a:p>
            <a:r>
              <a:rPr lang="en-US" sz="800" dirty="0"/>
              <a:t>    }</a:t>
            </a:r>
          </a:p>
          <a:p>
            <a:r>
              <a:rPr lang="en-US" sz="800" dirty="0"/>
              <a:t>    </a:t>
            </a:r>
          </a:p>
          <a:p>
            <a:r>
              <a:rPr lang="en-US" sz="800" dirty="0"/>
              <a:t>    private </a:t>
            </a:r>
            <a:r>
              <a:rPr lang="en-US" sz="800" dirty="0" err="1"/>
              <a:t>func</a:t>
            </a:r>
            <a:r>
              <a:rPr lang="en-US" sz="800" dirty="0"/>
              <a:t> </a:t>
            </a:r>
            <a:r>
              <a:rPr lang="en-US" sz="800" dirty="0" err="1"/>
              <a:t>getCoordinate</a:t>
            </a:r>
            <a:r>
              <a:rPr lang="en-US" sz="800" dirty="0"/>
              <a:t>(for result: </a:t>
            </a:r>
            <a:r>
              <a:rPr lang="en-US" sz="800" dirty="0" err="1"/>
              <a:t>MKLocalSearchCompletion</a:t>
            </a:r>
            <a:r>
              <a:rPr lang="en-US" sz="800" dirty="0"/>
              <a:t>) async -&gt; CLLocationCoordinate2D {</a:t>
            </a:r>
          </a:p>
          <a:p>
            <a:r>
              <a:rPr lang="en-US" sz="800" dirty="0"/>
              <a:t>        let </a:t>
            </a:r>
            <a:r>
              <a:rPr lang="en-US" sz="800" dirty="0" err="1"/>
              <a:t>searchRequest</a:t>
            </a:r>
            <a:r>
              <a:rPr lang="en-US" sz="800" dirty="0"/>
              <a:t> = </a:t>
            </a:r>
            <a:r>
              <a:rPr lang="en-US" sz="800" dirty="0" err="1"/>
              <a:t>MKLocalSearch.Request</a:t>
            </a:r>
            <a:r>
              <a:rPr lang="en-US" sz="800" dirty="0"/>
              <a:t>(completion: result)</a:t>
            </a:r>
          </a:p>
          <a:p>
            <a:r>
              <a:rPr lang="en-US" sz="800" dirty="0"/>
              <a:t>        let search = </a:t>
            </a:r>
            <a:r>
              <a:rPr lang="en-US" sz="800" dirty="0" err="1"/>
              <a:t>MKLocalSearch</a:t>
            </a:r>
            <a:r>
              <a:rPr lang="en-US" sz="800" dirty="0"/>
              <a:t>(request: </a:t>
            </a:r>
            <a:r>
              <a:rPr lang="en-US" sz="800" dirty="0" err="1"/>
              <a:t>searchRequest</a:t>
            </a:r>
            <a:r>
              <a:rPr lang="en-US" sz="800" dirty="0"/>
              <a:t>)</a:t>
            </a:r>
          </a:p>
          <a:p>
            <a:r>
              <a:rPr lang="en-US" sz="800" dirty="0"/>
              <a:t>        </a:t>
            </a:r>
          </a:p>
          <a:p>
            <a:r>
              <a:rPr lang="en-US" sz="800" dirty="0"/>
              <a:t>        do {</a:t>
            </a:r>
          </a:p>
          <a:p>
            <a:r>
              <a:rPr lang="en-US" sz="800" dirty="0"/>
              <a:t>            let response = try await </a:t>
            </a:r>
            <a:r>
              <a:rPr lang="en-US" sz="800" dirty="0" err="1"/>
              <a:t>search.start</a:t>
            </a:r>
            <a:r>
              <a:rPr lang="en-US" sz="800" dirty="0"/>
              <a:t>()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response.mapItems</a:t>
            </a:r>
            <a:r>
              <a:rPr lang="en-US" sz="800" dirty="0"/>
              <a:t>[0].</a:t>
            </a:r>
            <a:r>
              <a:rPr lang="en-US" sz="800" dirty="0" err="1"/>
              <a:t>placemark.coordinate</a:t>
            </a:r>
            <a:endParaRPr lang="en-US" sz="800" dirty="0"/>
          </a:p>
          <a:p>
            <a:r>
              <a:rPr lang="en-US" sz="800" dirty="0"/>
              <a:t>        } catch {</a:t>
            </a:r>
          </a:p>
          <a:p>
            <a:r>
              <a:rPr lang="en-US" sz="800" dirty="0"/>
              <a:t>            print("Error getting coordinates: \(error)")</a:t>
            </a:r>
          </a:p>
          <a:p>
            <a:r>
              <a:rPr lang="en-US" sz="800" dirty="0"/>
              <a:t>            return CLLocationCoordinate2D()</a:t>
            </a:r>
          </a:p>
          <a:p>
            <a:r>
              <a:rPr lang="en-US" sz="800" dirty="0"/>
              <a:t>        }</a:t>
            </a:r>
          </a:p>
          <a:p>
            <a:r>
              <a:rPr lang="en-US" sz="800" dirty="0"/>
              <a:t>    }</a:t>
            </a:r>
          </a:p>
          <a:p>
            <a:r>
              <a:rPr lang="en-US" sz="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295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77BBD146-B594-905D-47F0-BBFE928B9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40000"/>
          </a:blip>
          <a:srcRect t="19739" b="42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842172-3A9E-7533-05BE-25951493B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10572000" cy="37324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544482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C0BD3-FBF8-A8CB-7EF1-659BDA4D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GRAPH AND COMPRISIONS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BDEF13-858E-B8AF-FD66-AE4CC003BE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55131" y="2222499"/>
            <a:ext cx="5211335" cy="3859645"/>
          </a:xfrm>
        </p:spPr>
      </p:pic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4B4CD21D-CF2F-9329-73F7-4BEE7ED3AF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28820" y="2222500"/>
            <a:ext cx="5211334" cy="3859644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8EEFC3D-6865-52CF-CF4A-977CC1DD9ACC}"/>
              </a:ext>
            </a:extLst>
          </p:cNvPr>
          <p:cNvSpPr txBox="1"/>
          <p:nvPr/>
        </p:nvSpPr>
        <p:spPr>
          <a:xfrm>
            <a:off x="1219200" y="6359236"/>
            <a:ext cx="1016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TIDE LEVELS  FROM THE GOA PORT AND MUMBAI PORT</a:t>
            </a:r>
          </a:p>
        </p:txBody>
      </p:sp>
    </p:spTree>
    <p:extLst>
      <p:ext uri="{BB962C8B-B14F-4D97-AF65-F5344CB8AC3E}">
        <p14:creationId xmlns:p14="http://schemas.microsoft.com/office/powerpoint/2010/main" val="258922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A5F93-785A-958D-A231-8E6B82B5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A81242-EBE2-EC91-4208-22DA4D481B10}"/>
              </a:ext>
            </a:extLst>
          </p:cNvPr>
          <p:cNvSpPr txBox="1"/>
          <p:nvPr/>
        </p:nvSpPr>
        <p:spPr>
          <a:xfrm>
            <a:off x="495299" y="2601926"/>
            <a:ext cx="112014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400" b="1" i="0" u="none" strike="noStrike" dirty="0">
                <a:effectLst/>
              </a:rPr>
              <a:t>CORE FEA</a:t>
            </a:r>
            <a:r>
              <a:rPr lang="en-IN" sz="1400" b="1" dirty="0"/>
              <a:t>TURES: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400" b="1" i="0" u="none" strike="noStrike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u="none" strike="noStrike" dirty="0">
                <a:effectLst/>
              </a:rPr>
              <a:t>Real-Time Tide Predictions</a:t>
            </a:r>
            <a:r>
              <a:rPr lang="en-IN" sz="1400" i="0" u="none" strike="noStrike" dirty="0">
                <a:effectLst/>
              </a:rPr>
              <a:t>: Accurate tide times and heights for coastal locations.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u="none" strike="noStrike" dirty="0">
                <a:effectLst/>
              </a:rPr>
              <a:t>AI-Driven Forecasting</a:t>
            </a:r>
            <a:r>
              <a:rPr lang="en-IN" sz="1400" i="0" u="none" strike="noStrike" dirty="0">
                <a:effectLst/>
              </a:rPr>
              <a:t>: Refined tide predictions based on historical data, weather conditions, and lunar cycles.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u="none" strike="noStrike" dirty="0">
                <a:effectLst/>
              </a:rPr>
              <a:t>Weather Integration</a:t>
            </a:r>
            <a:r>
              <a:rPr lang="en-IN" sz="1400" i="0" u="none" strike="noStrike" dirty="0">
                <a:effectLst/>
              </a:rPr>
              <a:t>: Real-time weather conditions (wind, temperature) displayed alongside tide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u="none" strike="noStrike" dirty="0">
                <a:effectLst/>
              </a:rPr>
              <a:t>User Location-Based Service</a:t>
            </a:r>
            <a:r>
              <a:rPr lang="en-IN" sz="1400" i="0" u="none" strike="noStrike" dirty="0">
                <a:effectLst/>
              </a:rPr>
              <a:t>: GPS-based tide predictions for users’ current location.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u="none" strike="noStrike" dirty="0">
                <a:effectLst/>
              </a:rPr>
              <a:t>Custom Alerts</a:t>
            </a:r>
            <a:r>
              <a:rPr lang="en-IN" sz="1400" i="0" u="none" strike="noStrike" dirty="0">
                <a:effectLst/>
              </a:rPr>
              <a:t>: Users can set notifications for specific tide heights or times.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400" dirty="0"/>
          </a:p>
          <a:p>
            <a:pPr algn="l">
              <a:buFont typeface="Arial" panose="020B0604020202020204" pitchFamily="34" charset="0"/>
              <a:buChar char="•"/>
            </a:pPr>
            <a:endParaRPr lang="en-IN" sz="1400" i="0" u="none" strike="noStrike" dirty="0">
              <a:effectLst/>
            </a:endParaRPr>
          </a:p>
          <a:p>
            <a:pPr algn="l"/>
            <a:r>
              <a:rPr lang="en-IN" sz="1400" b="1" i="0" u="none" strike="noStrike" dirty="0">
                <a:effectLst/>
              </a:rPr>
              <a:t>Target Audience:</a:t>
            </a:r>
          </a:p>
          <a:p>
            <a:pPr algn="l"/>
            <a:endParaRPr lang="en-IN" sz="1400" i="0" u="none" strike="noStrike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u="none" strike="noStrike" dirty="0">
                <a:effectLst/>
              </a:rPr>
              <a:t>Coastal Communities</a:t>
            </a:r>
            <a:r>
              <a:rPr lang="en-IN" sz="1400" i="0" u="none" strike="noStrike" dirty="0">
                <a:effectLst/>
              </a:rPr>
              <a:t>: People living near the coast who rely on tide data for daily activities.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u="none" strike="noStrike" dirty="0">
                <a:effectLst/>
              </a:rPr>
              <a:t>Sailors &amp; Boaters</a:t>
            </a:r>
            <a:r>
              <a:rPr lang="en-IN" sz="1400" i="0" u="none" strike="noStrike" dirty="0">
                <a:effectLst/>
              </a:rPr>
              <a:t>: Users who need reliable tide information for safe navigation.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u="none" strike="noStrike" dirty="0">
                <a:effectLst/>
              </a:rPr>
              <a:t>Surfers &amp; Water Sports Enthusiasts</a:t>
            </a:r>
            <a:r>
              <a:rPr lang="en-IN" sz="1400" i="0" u="none" strike="noStrike" dirty="0">
                <a:effectLst/>
              </a:rPr>
              <a:t>: Individuals who depend on tide predictions for surfing, kayaking, etc.</a:t>
            </a:r>
          </a:p>
        </p:txBody>
      </p:sp>
    </p:spTree>
    <p:extLst>
      <p:ext uri="{BB962C8B-B14F-4D97-AF65-F5344CB8AC3E}">
        <p14:creationId xmlns:p14="http://schemas.microsoft.com/office/powerpoint/2010/main" val="1085116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A5F93-785A-958D-A231-8E6B82B5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WITH THEIR LIMITATIONS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A81242-EBE2-EC91-4208-22DA4D481B10}"/>
              </a:ext>
            </a:extLst>
          </p:cNvPr>
          <p:cNvSpPr txBox="1"/>
          <p:nvPr/>
        </p:nvSpPr>
        <p:spPr>
          <a:xfrm>
            <a:off x="349470" y="2612436"/>
            <a:ext cx="112014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400" b="1" i="0" u="none" strike="noStrike" dirty="0">
                <a:effectLst/>
              </a:rPr>
              <a:t>Platform &amp; Access:</a:t>
            </a:r>
          </a:p>
          <a:p>
            <a:pPr algn="l"/>
            <a:endParaRPr lang="en-IN" sz="1400" b="0" i="0" u="none" strike="noStrike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u="none" strike="noStrike" dirty="0">
                <a:effectLst/>
              </a:rPr>
              <a:t>Mobile App (iOS)</a:t>
            </a:r>
            <a:r>
              <a:rPr lang="en-IN" sz="1400" b="0" i="0" u="none" strike="noStrike" dirty="0">
                <a:effectLst/>
              </a:rPr>
              <a:t>: Core functionality for iPhone and iPad users.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u="none" strike="noStrike" dirty="0">
                <a:effectLst/>
              </a:rPr>
              <a:t>Web Access</a:t>
            </a:r>
            <a:r>
              <a:rPr lang="en-IN" sz="1400" b="0" i="0" u="none" strike="noStrike" dirty="0">
                <a:effectLst/>
              </a:rPr>
              <a:t>: Web version for desktop or browser-based access.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u="none" strike="noStrike" dirty="0">
                <a:effectLst/>
              </a:rPr>
              <a:t>Cross-Device Sync</a:t>
            </a:r>
            <a:r>
              <a:rPr lang="en-IN" sz="1400" b="0" i="0" u="none" strike="noStrike" dirty="0">
                <a:effectLst/>
              </a:rPr>
              <a:t>: Sync settings and saved locations across devices for a seamless experience.</a:t>
            </a:r>
          </a:p>
          <a:p>
            <a:pPr algn="l"/>
            <a:endParaRPr lang="en-IN" sz="1400" b="1" i="0" u="none" strike="noStrike" dirty="0">
              <a:effectLst/>
            </a:endParaRPr>
          </a:p>
          <a:p>
            <a:pPr algn="l"/>
            <a:endParaRPr lang="en-IN" sz="1400" b="1" dirty="0"/>
          </a:p>
          <a:p>
            <a:pPr algn="l"/>
            <a:r>
              <a:rPr lang="en-IN" sz="1400" b="1" i="0" u="none" strike="noStrike" dirty="0">
                <a:effectLst/>
              </a:rPr>
              <a:t>Non-Functional Aspects:</a:t>
            </a:r>
            <a:endParaRPr lang="en-IN" sz="1400" b="0" i="0" u="none" strike="noStrike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sz="1400" b="1" i="0" u="none" strike="noStrike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u="none" strike="noStrike" dirty="0">
                <a:effectLst/>
              </a:rPr>
              <a:t>Performance</a:t>
            </a:r>
            <a:r>
              <a:rPr lang="en-IN" sz="1400" b="0" i="0" u="none" strike="noStrike" dirty="0">
                <a:effectLst/>
              </a:rPr>
              <a:t>: Real-time, low-latency data processing.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u="none" strike="noStrike" dirty="0">
                <a:effectLst/>
              </a:rPr>
              <a:t>Security</a:t>
            </a:r>
            <a:r>
              <a:rPr lang="en-IN" sz="1400" b="0" i="0" u="none" strike="noStrike" dirty="0">
                <a:effectLst/>
              </a:rPr>
              <a:t>: Data protection and privacy compliance (GDPR, CCPA).</a:t>
            </a:r>
          </a:p>
          <a:p>
            <a:pPr algn="l"/>
            <a:endParaRPr lang="en-IN" sz="1400" b="1" i="0" u="none" strike="noStrike" dirty="0">
              <a:effectLst/>
            </a:endParaRPr>
          </a:p>
          <a:p>
            <a:pPr algn="l"/>
            <a:endParaRPr lang="en-IN" sz="1400" b="1" i="0" u="none" strike="noStrike" dirty="0">
              <a:effectLst/>
            </a:endParaRPr>
          </a:p>
          <a:p>
            <a:pPr algn="l"/>
            <a:r>
              <a:rPr lang="en-IN" sz="1400" b="1" i="0" u="none" strike="noStrike" dirty="0">
                <a:effectLst/>
              </a:rPr>
              <a:t>Future Features (Optional):</a:t>
            </a:r>
            <a:endParaRPr lang="en-IN" sz="1400" b="0" i="0" u="none" strike="noStrike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sz="1400" b="1" i="0" u="none" strike="noStrike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u="none" strike="noStrike" dirty="0">
                <a:effectLst/>
              </a:rPr>
              <a:t>Smart Device Integration</a:t>
            </a:r>
            <a:r>
              <a:rPr lang="en-IN" sz="1400" b="0" i="0" u="none" strike="noStrike" dirty="0">
                <a:effectLst/>
              </a:rPr>
              <a:t>: Sync with wearables or smart speakers for tide updates.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b="1" i="0" u="none" strike="noStrike" dirty="0">
                <a:effectLst/>
              </a:rPr>
              <a:t>Premium Subscription</a:t>
            </a:r>
            <a:r>
              <a:rPr lang="en-IN" sz="1400" b="0" i="0" u="none" strike="noStrike" dirty="0">
                <a:effectLst/>
              </a:rPr>
              <a:t>: Paid access to advanced features (e.g., AI-driven forecasts, historical data, ad-free experience).</a:t>
            </a:r>
          </a:p>
        </p:txBody>
      </p:sp>
    </p:spTree>
    <p:extLst>
      <p:ext uri="{BB962C8B-B14F-4D97-AF65-F5344CB8AC3E}">
        <p14:creationId xmlns:p14="http://schemas.microsoft.com/office/powerpoint/2010/main" val="2650721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85FB-A993-828F-1C78-2AD6D211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68419-9F7F-AB49-F697-8879504E33F7}"/>
              </a:ext>
            </a:extLst>
          </p:cNvPr>
          <p:cNvSpPr txBox="1"/>
          <p:nvPr/>
        </p:nvSpPr>
        <p:spPr>
          <a:xfrm>
            <a:off x="632029" y="2395100"/>
            <a:ext cx="1057199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200" b="1" i="0" u="none" strike="noStrike" dirty="0">
                <a:effectLst/>
              </a:rPr>
              <a:t>Future Enhancements for Tide Times App</a:t>
            </a:r>
          </a:p>
          <a:p>
            <a:pPr algn="l"/>
            <a:endParaRPr lang="en-IN" sz="1200" b="1" i="0" u="none" strike="noStrike" dirty="0"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IN" sz="1200" b="1" i="0" u="none" strike="noStrike" dirty="0">
                <a:effectLst/>
              </a:rPr>
              <a:t>Augmented Reality (AR) Integration:</a:t>
            </a:r>
            <a:endParaRPr lang="en-IN" sz="1200" b="0" i="0" u="none" strike="noStrike" dirty="0"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1200" b="1" i="0" u="none" strike="noStrike" dirty="0">
                <a:effectLst/>
              </a:rPr>
              <a:t>Tide Visualization</a:t>
            </a:r>
            <a:r>
              <a:rPr lang="en-IN" sz="1200" b="0" i="0" u="none" strike="noStrike" dirty="0">
                <a:effectLst/>
              </a:rPr>
              <a:t>: Use AR to overlay tide information over real-time camera feeds of coastal locations, helping users visually understand tide patterns and water levels.</a:t>
            </a:r>
          </a:p>
          <a:p>
            <a:pPr algn="l"/>
            <a:endParaRPr lang="en-IN" sz="1200" b="1" dirty="0"/>
          </a:p>
          <a:p>
            <a:pPr algn="l"/>
            <a:r>
              <a:rPr lang="en-IN" sz="1200" b="1" dirty="0"/>
              <a:t>2.</a:t>
            </a:r>
            <a:r>
              <a:rPr lang="en-IN" sz="1200" b="1" i="0" u="none" strike="noStrike" dirty="0">
                <a:effectLst/>
              </a:rPr>
              <a:t>Wearable Device Integration:</a:t>
            </a:r>
            <a:endParaRPr lang="en-IN" sz="1200" b="0" i="0" u="none" strike="noStrike" dirty="0"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1200" b="1" i="0" u="none" strike="noStrike" dirty="0">
                <a:effectLst/>
              </a:rPr>
              <a:t>Smart Watches/Devices</a:t>
            </a:r>
            <a:r>
              <a:rPr lang="en-IN" sz="1200" b="0" i="0" u="none" strike="noStrike" dirty="0">
                <a:effectLst/>
              </a:rPr>
              <a:t>: Integrate with devices like Apple Watch to deliver tide updates and alerts directly to the user’s wearable.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200" b="1" i="0" u="none" strike="noStrike" dirty="0">
                <a:effectLst/>
              </a:rPr>
              <a:t>Notifications via Wearables</a:t>
            </a:r>
            <a:r>
              <a:rPr lang="en-IN" sz="1200" b="0" i="0" u="none" strike="noStrike" dirty="0">
                <a:effectLst/>
              </a:rPr>
              <a:t>: Send real-time alerts (high/low tide, dangerous weather) to users' smartwatches or other connected </a:t>
            </a:r>
          </a:p>
          <a:p>
            <a:pPr lvl="1" algn="l"/>
            <a:r>
              <a:rPr lang="en-IN" sz="1200" b="0" i="0" u="none" strike="noStrike" dirty="0">
                <a:effectLst/>
              </a:rPr>
              <a:t>devices.</a:t>
            </a:r>
          </a:p>
          <a:p>
            <a:pPr lvl="1" algn="l"/>
            <a:endParaRPr lang="en-IN" sz="1200" b="1" i="0" u="none" strike="noStrike" dirty="0">
              <a:effectLst/>
            </a:endParaRPr>
          </a:p>
          <a:p>
            <a:pPr algn="l"/>
            <a:r>
              <a:rPr lang="en-IN" sz="1200" b="1" i="0" u="none" strike="noStrike" dirty="0">
                <a:effectLst/>
              </a:rPr>
              <a:t>3.Advanced Machine Learning Features:</a:t>
            </a:r>
            <a:endParaRPr lang="en-IN" sz="1200" b="0" i="0" u="none" strike="noStrike" dirty="0"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1200" b="1" i="0" u="none" strike="noStrike" dirty="0">
                <a:effectLst/>
              </a:rPr>
              <a:t>Personalized Tide Forecasts</a:t>
            </a:r>
            <a:r>
              <a:rPr lang="en-IN" sz="1200" b="0" i="0" u="none" strike="noStrike" dirty="0">
                <a:effectLst/>
              </a:rPr>
              <a:t>: Use AI to predict the best tide times for specific activities like fishing, surfing, or boating based on past user preferences and </a:t>
            </a:r>
            <a:r>
              <a:rPr lang="en-IN" sz="1200" b="0" i="0" u="none" strike="noStrike" dirty="0" err="1">
                <a:effectLst/>
              </a:rPr>
              <a:t>behaviors</a:t>
            </a:r>
            <a:r>
              <a:rPr lang="en-IN" sz="1200" b="0" i="0" u="none" strike="noStrike" dirty="0">
                <a:effectLst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200" b="1" i="0" u="none" strike="noStrike" dirty="0">
                <a:effectLst/>
              </a:rPr>
              <a:t>Predictive Alerts</a:t>
            </a:r>
            <a:r>
              <a:rPr lang="en-IN" sz="1200" b="0" i="0" u="none" strike="noStrike" dirty="0">
                <a:effectLst/>
              </a:rPr>
              <a:t>: Notify users about upcoming high/low tides, extreme weather events, or sudden changes in water conditions, allowing for proactive planning.</a:t>
            </a:r>
          </a:p>
          <a:p>
            <a:pPr algn="l"/>
            <a:endParaRPr lang="en-IN" sz="1200" b="1" dirty="0"/>
          </a:p>
          <a:p>
            <a:pPr algn="l"/>
            <a:r>
              <a:rPr lang="en-IN" sz="1200" b="1" dirty="0"/>
              <a:t>4.</a:t>
            </a:r>
            <a:r>
              <a:rPr lang="en-IN" sz="1200" b="1" i="0" u="none" strike="noStrike" dirty="0">
                <a:effectLst/>
              </a:rPr>
              <a:t>Advanced Data Analytics:</a:t>
            </a:r>
            <a:endParaRPr lang="en-IN" sz="1200" b="0" i="0" u="none" strike="noStrike" dirty="0"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1200" b="1" i="0" u="none" strike="noStrike" dirty="0">
                <a:effectLst/>
              </a:rPr>
              <a:t>Historical Trends &amp; Insights</a:t>
            </a:r>
            <a:r>
              <a:rPr lang="en-IN" sz="1200" b="0" i="0" u="none" strike="noStrike" dirty="0">
                <a:effectLst/>
              </a:rPr>
              <a:t>: Offer deeper analytics on tide trends, such as comparing data over months or years, and how factors like lunar cycles affect tides in different locations.</a:t>
            </a:r>
          </a:p>
        </p:txBody>
      </p:sp>
    </p:spTree>
    <p:extLst>
      <p:ext uri="{BB962C8B-B14F-4D97-AF65-F5344CB8AC3E}">
        <p14:creationId xmlns:p14="http://schemas.microsoft.com/office/powerpoint/2010/main" val="1563009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9364B-04BA-D5AE-D40E-0502AC10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9BB7DE-C9B2-890B-619A-6B9F2E9A6BAD}"/>
              </a:ext>
            </a:extLst>
          </p:cNvPr>
          <p:cNvSpPr txBox="1"/>
          <p:nvPr/>
        </p:nvSpPr>
        <p:spPr>
          <a:xfrm>
            <a:off x="208004" y="2421025"/>
            <a:ext cx="1177598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200" b="1" i="0" u="none" strike="noStrike" dirty="0">
                <a:effectLst/>
              </a:rPr>
              <a:t>5.Integration with IoT Devices:</a:t>
            </a:r>
            <a:endParaRPr lang="en-IN" sz="1200" b="0" i="0" u="none" strike="noStrike" dirty="0"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1200" b="1" i="0" u="none" strike="noStrike" dirty="0">
                <a:effectLst/>
              </a:rPr>
              <a:t>Smart Buoys</a:t>
            </a:r>
            <a:r>
              <a:rPr lang="en-IN" sz="1200" b="0" i="0" u="none" strike="noStrike" dirty="0">
                <a:effectLst/>
              </a:rPr>
              <a:t>: Collaborate with IoT-enabled buoys or sensors to collect and share real-time data on water conditions (wave height, temperature) that can be used for more accurate predictions.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200" b="1" i="0" u="none" strike="noStrike" dirty="0">
                <a:effectLst/>
              </a:rPr>
              <a:t>Marine Equipment Integration</a:t>
            </a:r>
            <a:r>
              <a:rPr lang="en-IN" sz="1200" b="0" i="0" u="none" strike="noStrike" dirty="0">
                <a:effectLst/>
              </a:rPr>
              <a:t>: Sync the app with marine equipment (GPS devices, marine radios, etc.) for seamless data sharing and safety measures.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200" b="1" i="0" u="none" strike="noStrike" dirty="0">
                <a:effectLst/>
              </a:rPr>
              <a:t>User Insights</a:t>
            </a:r>
            <a:r>
              <a:rPr lang="en-IN" sz="1200" b="0" i="0" u="none" strike="noStrike" dirty="0">
                <a:effectLst/>
              </a:rPr>
              <a:t>: Provide users with data on how their activities (surfing, boating, etc.) align with optimal tidal conditions over time.</a:t>
            </a:r>
          </a:p>
          <a:p>
            <a:pPr marL="742950" lvl="1" indent="-285750" algn="l">
              <a:buFont typeface="+mj-lt"/>
              <a:buAutoNum type="arabicPeriod"/>
            </a:pPr>
            <a:endParaRPr lang="en-IN" sz="1200" b="0" i="0" u="none" strike="noStrike" dirty="0">
              <a:effectLst/>
            </a:endParaRPr>
          </a:p>
          <a:p>
            <a:pPr algn="l"/>
            <a:r>
              <a:rPr lang="en-IN" sz="1200" b="1" i="0" u="none" strike="noStrike" dirty="0">
                <a:effectLst/>
              </a:rPr>
              <a:t>6.Enhanced Web Version:</a:t>
            </a:r>
            <a:endParaRPr lang="en-IN" sz="1200" b="0" i="0" u="none" strike="noStrike" dirty="0"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1200" b="1" i="0" u="none" strike="noStrike" dirty="0">
                <a:effectLst/>
              </a:rPr>
              <a:t>Interactive Map</a:t>
            </a:r>
            <a:r>
              <a:rPr lang="en-IN" sz="1200" b="0" i="0" u="none" strike="noStrike" dirty="0">
                <a:effectLst/>
              </a:rPr>
              <a:t>: Create an interactive map of global coastal regions where users can easily check tide data for different locations, zooming in to specific spots for detailed information.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200" b="1" i="0" u="none" strike="noStrike" dirty="0">
                <a:effectLst/>
              </a:rPr>
              <a:t>Tide Graphs &amp; Analytics</a:t>
            </a:r>
            <a:r>
              <a:rPr lang="en-IN" sz="1200" b="0" i="0" u="none" strike="noStrike" dirty="0">
                <a:effectLst/>
              </a:rPr>
              <a:t>: Display advanced graphical representations of tide patterns, trends, and comparisons across multiple locations on the website.</a:t>
            </a:r>
          </a:p>
          <a:p>
            <a:pPr marL="742950" lvl="1" indent="-285750" algn="l">
              <a:buFont typeface="+mj-lt"/>
              <a:buAutoNum type="arabicPeriod"/>
            </a:pPr>
            <a:endParaRPr lang="en-IN" sz="1200" b="0" i="0" u="none" strike="noStrike" dirty="0">
              <a:effectLst/>
            </a:endParaRPr>
          </a:p>
          <a:p>
            <a:pPr algn="l"/>
            <a:r>
              <a:rPr lang="en-IN" sz="1200" b="1" i="0" u="none" strike="noStrike" dirty="0">
                <a:effectLst/>
              </a:rPr>
              <a:t>7.Monetization Options:</a:t>
            </a:r>
            <a:endParaRPr lang="en-IN" sz="1200" b="0" i="0" u="none" strike="noStrike" dirty="0"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1200" b="1" i="0" u="none" strike="noStrike" dirty="0">
                <a:effectLst/>
              </a:rPr>
              <a:t>Freemium Model</a:t>
            </a:r>
            <a:r>
              <a:rPr lang="en-IN" sz="1200" b="0" i="0" u="none" strike="noStrike" dirty="0">
                <a:effectLst/>
              </a:rPr>
              <a:t>: Offer free basic features, with premium access to advanced forecasting, historical data, and ad-free experiences.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200" b="1" i="0" u="none" strike="noStrike" dirty="0">
                <a:effectLst/>
              </a:rPr>
              <a:t>Advertisement</a:t>
            </a:r>
            <a:r>
              <a:rPr lang="en-IN" sz="1200" b="0" i="0" u="none" strike="noStrike" dirty="0">
                <a:effectLst/>
              </a:rPr>
              <a:t>: Introduce targeted ads relevant to coastal activities (e.g., surfboards, marine safety gear).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200" b="1" i="0" u="none" strike="noStrike" dirty="0">
                <a:effectLst/>
              </a:rPr>
              <a:t>Partnerships with Businesses</a:t>
            </a:r>
            <a:r>
              <a:rPr lang="en-IN" sz="1200" b="0" i="0" u="none" strike="noStrike" dirty="0">
                <a:effectLst/>
              </a:rPr>
              <a:t>: Collaborate with marine equipment stores, surf schools, or local tourism businesses to provide in-app promotions or offers4</a:t>
            </a:r>
          </a:p>
          <a:p>
            <a:pPr marL="742950" lvl="1" indent="-285750" algn="l">
              <a:buFont typeface="+mj-lt"/>
              <a:buAutoNum type="arabicPeriod"/>
            </a:pPr>
            <a:endParaRPr lang="en-IN" sz="1200" b="0" i="0" u="none" strike="noStrike" dirty="0">
              <a:effectLst/>
            </a:endParaRPr>
          </a:p>
          <a:p>
            <a:pPr algn="l"/>
            <a:r>
              <a:rPr lang="en-IN" sz="1200" b="1" dirty="0"/>
              <a:t>8</a:t>
            </a:r>
            <a:r>
              <a:rPr lang="en-IN" sz="1200" b="1" i="0" u="none" strike="noStrike" dirty="0">
                <a:effectLst/>
              </a:rPr>
              <a:t>.Multilingual Support:</a:t>
            </a:r>
            <a:endParaRPr lang="en-IN" sz="1200" b="0" i="0" u="none" strike="noStrike" dirty="0"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1200" b="1" i="0" u="none" strike="noStrike" dirty="0">
                <a:effectLst/>
              </a:rPr>
              <a:t>International Expansion</a:t>
            </a:r>
            <a:r>
              <a:rPr lang="en-IN" sz="1200" b="0" i="0" u="none" strike="noStrike" dirty="0">
                <a:effectLst/>
              </a:rPr>
              <a:t>: Add support for multiple languages to cater to users from different regions and countries.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200" b="1" i="0" u="none" strike="noStrike" dirty="0">
                <a:effectLst/>
              </a:rPr>
              <a:t>Localized Tide Information</a:t>
            </a:r>
            <a:r>
              <a:rPr lang="en-IN" sz="1200" b="0" i="0" u="none" strike="noStrike" dirty="0">
                <a:effectLst/>
              </a:rPr>
              <a:t>: Provide local tide data in formats specific to different cultures or regions.</a:t>
            </a:r>
          </a:p>
        </p:txBody>
      </p:sp>
    </p:spTree>
    <p:extLst>
      <p:ext uri="{BB962C8B-B14F-4D97-AF65-F5344CB8AC3E}">
        <p14:creationId xmlns:p14="http://schemas.microsoft.com/office/powerpoint/2010/main" val="3307450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6744-9860-1421-1F3C-0B7601EB6B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10A9C-C9BA-9A33-E225-4C6D01380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403496"/>
            <a:ext cx="10572000" cy="898450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+mj-lt"/>
              </a:rPr>
              <a:t>TIDE TIMES aims to revolutionize coastal planning by providing accurate, AI-driven tide predictions, real-time weather integration, and a user-friendly experience for marine enthusiasts, ensuring safer and more efficient activities on the water.</a:t>
            </a:r>
          </a:p>
        </p:txBody>
      </p:sp>
    </p:spTree>
    <p:extLst>
      <p:ext uri="{BB962C8B-B14F-4D97-AF65-F5344CB8AC3E}">
        <p14:creationId xmlns:p14="http://schemas.microsoft.com/office/powerpoint/2010/main" val="2734639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5149-FEA3-F47A-156E-6BE6058A7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68A87-0D76-5FF4-4609-227D6D8295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>
                <a:hlinkClick r:id="rId2"/>
              </a:rPr>
              <a:t>github</a:t>
            </a:r>
            <a:r>
              <a:rPr lang="en-US" dirty="0" err="1"/>
              <a:t>.com</a:t>
            </a:r>
            <a:r>
              <a:rPr lang="en-US" dirty="0"/>
              <a:t>/</a:t>
            </a:r>
            <a:r>
              <a:rPr lang="en-US" dirty="0" err="1"/>
              <a:t>Aviral</a:t>
            </a:r>
            <a:r>
              <a:rPr lang="en-US" dirty="0"/>
              <a:t>-Acharya</a:t>
            </a:r>
            <a:r>
              <a:rPr lang="en-US" dirty="0">
                <a:hlinkClick r:id="rId2"/>
              </a:rPr>
              <a:t>/</a:t>
            </a:r>
            <a:r>
              <a:rPr lang="en-US" dirty="0" err="1"/>
              <a:t>Tidetimes</a:t>
            </a:r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69854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4C6FF-BA9F-411B-AAC1-2C59A40BC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u="none" strike="noStrike" cap="all" dirty="0">
                <a:solidFill>
                  <a:srgbClr val="FFFFFF"/>
                </a:solidFill>
                <a:effectLst/>
                <a:latin typeface="YAD_Q_S0y74 0"/>
              </a:rPr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72A94-481D-601B-429F-0214C14ED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b="0" i="0" u="none" strike="noStrike" dirty="0">
                <a:effectLst/>
              </a:rPr>
              <a:t>Coastal communities, sailors, surfers, and marine enthusiasts rely heavily on accurate tidal data to plan activities safely and efficiently. However, current tide prediction tools often lack real-time updates, personalized forecasting, and reliable predictions based on dynamic environmental factors such as weather, lunar cycles, and historical patterns. These limitations pose a challenge in ensuring optimal planning for various marine-related activities.</a:t>
            </a:r>
          </a:p>
          <a:p>
            <a:pPr algn="l"/>
            <a:r>
              <a:rPr lang="en-IN" b="0" i="0" u="none" strike="noStrike" dirty="0">
                <a:effectLst/>
              </a:rPr>
              <a:t>The existing tide prediction systems do not provide integrated platforms that combine user-friendly interfaces with advanced analytics for real-time and AI-driven tide forecasting. This leads to inefficiencies in safety planning, operational scheduling, and the potential for hazardous situations due to inaccurate or outdated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86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4BBE-6EE9-37E2-4793-30D5E9632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8D8D96-A85A-70C1-D11B-39B64A23F163}"/>
              </a:ext>
            </a:extLst>
          </p:cNvPr>
          <p:cNvSpPr txBox="1"/>
          <p:nvPr/>
        </p:nvSpPr>
        <p:spPr>
          <a:xfrm>
            <a:off x="199697" y="2144110"/>
            <a:ext cx="1157189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1400" b="1" i="0" u="none" strike="noStrike" dirty="0">
              <a:effectLst/>
            </a:endParaRPr>
          </a:p>
          <a:p>
            <a:pPr algn="l"/>
            <a:r>
              <a:rPr lang="en-IN" sz="1400" b="1" i="0" u="none" strike="noStrike" dirty="0">
                <a:effectLst/>
              </a:rPr>
              <a:t>Tide Times</a:t>
            </a:r>
            <a:r>
              <a:rPr lang="en-IN" sz="1400" b="0" i="0" u="none" strike="noStrike" dirty="0">
                <a:effectLst/>
              </a:rPr>
              <a:t> aims to address these challenges by offering a streamlined, </a:t>
            </a:r>
            <a:r>
              <a:rPr lang="en-IN" sz="1400" b="1" i="0" u="none" strike="noStrike" dirty="0" err="1">
                <a:effectLst/>
              </a:rPr>
              <a:t>SwiftUI</a:t>
            </a:r>
            <a:r>
              <a:rPr lang="en-IN" sz="1400" b="1" i="0" u="none" strike="noStrike" dirty="0">
                <a:effectLst/>
              </a:rPr>
              <a:t>-based iOS application</a:t>
            </a:r>
            <a:r>
              <a:rPr lang="en-IN" sz="1400" b="0" i="0" u="none" strike="noStrike" dirty="0">
                <a:effectLst/>
              </a:rPr>
              <a:t> that pulls tide data directly from the </a:t>
            </a:r>
            <a:r>
              <a:rPr lang="en-IN" sz="1400" b="1" i="0" u="none" strike="noStrike" dirty="0">
                <a:effectLst/>
              </a:rPr>
              <a:t>World Tide Times website</a:t>
            </a:r>
            <a:r>
              <a:rPr lang="en-IN" sz="1400" b="0" i="0" u="none" strike="noStrike" dirty="0">
                <a:effectLst/>
              </a:rPr>
              <a:t>, providing users with accurate, real-time tide predictions. The solution provides a comprehensive platform with the following key features:</a:t>
            </a:r>
          </a:p>
          <a:p>
            <a:pPr algn="l"/>
            <a:endParaRPr lang="en-IN" sz="1400" b="0" i="0" u="none" strike="noStrike" dirty="0"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IN" sz="1400" b="1" i="0" u="none" strike="noStrike" dirty="0">
                <a:effectLst/>
              </a:rPr>
              <a:t>Real-Time Data Integration:</a:t>
            </a:r>
            <a:r>
              <a:rPr lang="en-IN" sz="1400" b="0" i="0" u="none" strike="noStrike" dirty="0">
                <a:effectLst/>
              </a:rPr>
              <a:t> By leveraging the World Tide Times website for up-to-date tide data, </a:t>
            </a:r>
            <a:r>
              <a:rPr lang="en-IN" sz="1400" b="1" i="0" u="none" strike="noStrike" dirty="0">
                <a:effectLst/>
              </a:rPr>
              <a:t>Tide </a:t>
            </a:r>
            <a:r>
              <a:rPr lang="en-IN" sz="1400" b="1" i="0" u="none" strike="noStrike" dirty="0" err="1">
                <a:effectLst/>
              </a:rPr>
              <a:t>Times</a:t>
            </a:r>
            <a:r>
              <a:rPr lang="en-IN" sz="1400" b="0" i="0" u="none" strike="noStrike" dirty="0" err="1">
                <a:effectLst/>
              </a:rPr>
              <a:t>will</a:t>
            </a:r>
            <a:r>
              <a:rPr lang="en-IN" sz="1400" b="0" i="0" u="none" strike="noStrike" dirty="0">
                <a:effectLst/>
              </a:rPr>
              <a:t> ensure users always have access to the most accurate and current tidal information.</a:t>
            </a:r>
          </a:p>
          <a:p>
            <a:pPr algn="l">
              <a:buFont typeface="+mj-lt"/>
              <a:buAutoNum type="arabicPeriod"/>
            </a:pPr>
            <a:endParaRPr lang="en-IN" sz="1400" b="0" i="0" u="none" strike="noStrike" dirty="0"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IN" sz="1400" b="1" i="0" u="none" strike="noStrike" dirty="0">
                <a:effectLst/>
              </a:rPr>
              <a:t>Location-Based Tide Predictions:</a:t>
            </a:r>
            <a:r>
              <a:rPr lang="en-IN" sz="1400" b="0" i="0" u="none" strike="noStrike" dirty="0">
                <a:effectLst/>
              </a:rPr>
              <a:t> The app will utilize geolocation technology to provide tide predictions based on the user's location, or users can manually search for specific coastal locations for tailored tide forecasts.</a:t>
            </a:r>
          </a:p>
          <a:p>
            <a:pPr algn="l">
              <a:buFont typeface="+mj-lt"/>
              <a:buAutoNum type="arabicPeriod"/>
            </a:pPr>
            <a:endParaRPr lang="en-IN" sz="1400" b="0" i="0" u="none" strike="noStrike" dirty="0"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IN" sz="1400" b="1" i="0" u="none" strike="noStrike" dirty="0">
                <a:effectLst/>
              </a:rPr>
              <a:t>Weather Data Integration:</a:t>
            </a:r>
            <a:r>
              <a:rPr lang="en-IN" sz="1400" b="0" i="0" u="none" strike="noStrike" dirty="0">
                <a:effectLst/>
              </a:rPr>
              <a:t> The app will incorporate weather forecasts (wind speed, temperature, etc.) alongside tidal data, enabling users to get a complete picture of coastal conditions, helping them plan activities more efficiently.</a:t>
            </a:r>
          </a:p>
          <a:p>
            <a:pPr algn="l">
              <a:buFont typeface="+mj-lt"/>
              <a:buAutoNum type="arabicPeriod"/>
            </a:pPr>
            <a:endParaRPr lang="en-IN" sz="1400" dirty="0"/>
          </a:p>
          <a:p>
            <a:pPr algn="l">
              <a:buFont typeface="+mj-lt"/>
              <a:buAutoNum type="arabicPeriod"/>
            </a:pPr>
            <a:r>
              <a:rPr lang="en-IN" sz="1400" b="1" i="0" u="none" strike="noStrike" dirty="0">
                <a:effectLst/>
              </a:rPr>
              <a:t>Personalized User Dashboard:</a:t>
            </a:r>
            <a:r>
              <a:rPr lang="en-IN" sz="1400" b="0" i="0" u="none" strike="noStrike" dirty="0">
                <a:effectLst/>
              </a:rPr>
              <a:t> Users can save and track their </a:t>
            </a:r>
            <a:r>
              <a:rPr lang="en-IN" sz="1400" b="0" i="0" u="none" strike="noStrike" dirty="0" err="1">
                <a:effectLst/>
              </a:rPr>
              <a:t>favorite</a:t>
            </a:r>
            <a:r>
              <a:rPr lang="en-IN" sz="1400" b="0" i="0" u="none" strike="noStrike" dirty="0">
                <a:effectLst/>
              </a:rPr>
              <a:t> coastal locations. The app will provide personalized daily or weekly tide forecasts for those locations, ensuring users can plan their activities effectively.</a:t>
            </a:r>
          </a:p>
          <a:p>
            <a:pPr algn="l">
              <a:buFont typeface="+mj-lt"/>
              <a:buAutoNum type="arabicPeriod"/>
            </a:pPr>
            <a:endParaRPr lang="en-IN" sz="1400" b="0" i="0" u="none" strike="noStrike" dirty="0"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IN" sz="1400" b="1" i="0" u="none" strike="noStrike" dirty="0">
                <a:effectLst/>
              </a:rPr>
              <a:t>Easy, User-Friendly Interface:</a:t>
            </a:r>
            <a:r>
              <a:rPr lang="en-IN" sz="1400" b="0" i="0" u="none" strike="noStrike" dirty="0">
                <a:effectLst/>
              </a:rPr>
              <a:t> Developed using </a:t>
            </a:r>
            <a:r>
              <a:rPr lang="en-IN" sz="1400" b="1" i="0" u="none" strike="noStrike" dirty="0" err="1">
                <a:effectLst/>
              </a:rPr>
              <a:t>SwiftUI</a:t>
            </a:r>
            <a:r>
              <a:rPr lang="en-IN" sz="1400" b="0" i="0" u="none" strike="noStrike" dirty="0">
                <a:effectLst/>
              </a:rPr>
              <a:t>, the app will have a modern, responsive interface that is intuitive and user-friendly, making it easy for all users, from novice to expert, to access vital tide information at their fingertips.</a:t>
            </a:r>
          </a:p>
        </p:txBody>
      </p:sp>
    </p:spTree>
    <p:extLst>
      <p:ext uri="{BB962C8B-B14F-4D97-AF65-F5344CB8AC3E}">
        <p14:creationId xmlns:p14="http://schemas.microsoft.com/office/powerpoint/2010/main" val="227907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732012F0-A79F-4166-AAFD-796C07F49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86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FFFFFF"/>
          </a:solidFill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33D151-2056-286E-ED25-B24DEF85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628" y="321276"/>
            <a:ext cx="3491057" cy="52300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CDAF8B-B8DD-1A17-421E-B95CE59FFE05}"/>
              </a:ext>
            </a:extLst>
          </p:cNvPr>
          <p:cNvSpPr txBox="1"/>
          <p:nvPr/>
        </p:nvSpPr>
        <p:spPr>
          <a:xfrm>
            <a:off x="4493937" y="6041963"/>
            <a:ext cx="322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688413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5331E-D3DC-3F57-8E57-2D9152F82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03" y="-80167"/>
            <a:ext cx="10571998" cy="970450"/>
          </a:xfrm>
        </p:spPr>
        <p:txBody>
          <a:bodyPr/>
          <a:lstStyle/>
          <a:p>
            <a:r>
              <a:rPr lang="en-US" dirty="0"/>
              <a:t>IMPLEMENTATION DETAILS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3E744F-8990-9458-5491-4BB90E7C5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344" y="890283"/>
            <a:ext cx="9924502" cy="577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52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422E3-E51D-B563-2D7F-FA84AB9C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Tideview</a:t>
            </a:r>
            <a:r>
              <a:rPr lang="en-US" dirty="0"/>
              <a:t>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72F2A1-BA8F-30D2-1BD3-8F7E3F09670E}"/>
              </a:ext>
            </a:extLst>
          </p:cNvPr>
          <p:cNvSpPr txBox="1"/>
          <p:nvPr/>
        </p:nvSpPr>
        <p:spPr>
          <a:xfrm>
            <a:off x="630793" y="2869324"/>
            <a:ext cx="448791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import Foundation</a:t>
            </a:r>
          </a:p>
          <a:p>
            <a:r>
              <a:rPr lang="en-US" sz="800" dirty="0"/>
              <a:t>import </a:t>
            </a:r>
            <a:r>
              <a:rPr lang="en-US" sz="800" dirty="0" err="1"/>
              <a:t>SwiftUI</a:t>
            </a:r>
            <a:endParaRPr lang="en-US" sz="800" dirty="0"/>
          </a:p>
          <a:p>
            <a:r>
              <a:rPr lang="en-US" sz="800" dirty="0"/>
              <a:t>import </a:t>
            </a:r>
            <a:r>
              <a:rPr lang="en-US" sz="800" dirty="0" err="1"/>
              <a:t>CoreLocation</a:t>
            </a:r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@</a:t>
            </a:r>
            <a:r>
              <a:rPr lang="en-US" sz="800" dirty="0" err="1"/>
              <a:t>MainActor</a:t>
            </a:r>
            <a:endParaRPr lang="en-US" sz="800" dirty="0"/>
          </a:p>
          <a:p>
            <a:r>
              <a:rPr lang="en-US" sz="800" dirty="0"/>
              <a:t>class </a:t>
            </a:r>
            <a:r>
              <a:rPr lang="en-US" sz="800" dirty="0" err="1"/>
              <a:t>TideViewModel</a:t>
            </a:r>
            <a:r>
              <a:rPr lang="en-US" sz="800" dirty="0"/>
              <a:t>: </a:t>
            </a:r>
            <a:r>
              <a:rPr lang="en-US" sz="800" dirty="0" err="1"/>
              <a:t>ObservableObject</a:t>
            </a:r>
            <a:r>
              <a:rPr lang="en-US" sz="800" dirty="0"/>
              <a:t> {</a:t>
            </a:r>
          </a:p>
          <a:p>
            <a:r>
              <a:rPr lang="en-US" sz="800" dirty="0"/>
              <a:t>    @Published var </a:t>
            </a:r>
            <a:r>
              <a:rPr lang="en-US" sz="800" dirty="0" err="1"/>
              <a:t>currentLocation</a:t>
            </a:r>
            <a:r>
              <a:rPr lang="en-US" sz="800" dirty="0"/>
              <a:t>: Location</a:t>
            </a:r>
          </a:p>
          <a:p>
            <a:r>
              <a:rPr lang="en-US" sz="800" dirty="0"/>
              <a:t>    @Published var </a:t>
            </a:r>
            <a:r>
              <a:rPr lang="en-US" sz="800" dirty="0" err="1"/>
              <a:t>tideData</a:t>
            </a:r>
            <a:r>
              <a:rPr lang="en-US" sz="800" dirty="0"/>
              <a:t>: </a:t>
            </a:r>
            <a:r>
              <a:rPr lang="en-US" sz="800" dirty="0" err="1"/>
              <a:t>TideData</a:t>
            </a:r>
            <a:r>
              <a:rPr lang="en-US" sz="800" dirty="0"/>
              <a:t>?</a:t>
            </a:r>
          </a:p>
          <a:p>
            <a:r>
              <a:rPr lang="en-US" sz="800" dirty="0"/>
              <a:t>    @Published var error: Error?</a:t>
            </a:r>
          </a:p>
          <a:p>
            <a:r>
              <a:rPr lang="en-US" sz="800" dirty="0"/>
              <a:t>    @Published var </a:t>
            </a:r>
            <a:r>
              <a:rPr lang="en-US" sz="800" dirty="0" err="1"/>
              <a:t>isLoading</a:t>
            </a:r>
            <a:r>
              <a:rPr lang="en-US" sz="800" dirty="0"/>
              <a:t> = false</a:t>
            </a:r>
          </a:p>
          <a:p>
            <a:r>
              <a:rPr lang="en-US" sz="800" dirty="0"/>
              <a:t>    </a:t>
            </a:r>
          </a:p>
          <a:p>
            <a:r>
              <a:rPr lang="en-US" sz="800" dirty="0"/>
              <a:t>    private let </a:t>
            </a:r>
            <a:r>
              <a:rPr lang="en-US" sz="800" dirty="0" err="1"/>
              <a:t>tideService</a:t>
            </a:r>
            <a:r>
              <a:rPr lang="en-US" sz="800" dirty="0"/>
              <a:t>: </a:t>
            </a:r>
            <a:r>
              <a:rPr lang="en-US" sz="800" dirty="0" err="1"/>
              <a:t>TideService</a:t>
            </a:r>
            <a:endParaRPr lang="en-US" sz="800" dirty="0"/>
          </a:p>
          <a:p>
            <a:r>
              <a:rPr lang="en-US" sz="800" dirty="0"/>
              <a:t>    private let </a:t>
            </a:r>
            <a:r>
              <a:rPr lang="en-US" sz="800" dirty="0" err="1"/>
              <a:t>isPreview</a:t>
            </a:r>
            <a:r>
              <a:rPr lang="en-US" sz="800" dirty="0"/>
              <a:t>: Bool</a:t>
            </a:r>
          </a:p>
          <a:p>
            <a:r>
              <a:rPr lang="en-US" sz="800" dirty="0"/>
              <a:t>    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nonisolated</a:t>
            </a:r>
            <a:r>
              <a:rPr lang="en-US" sz="800" dirty="0"/>
              <a:t> </a:t>
            </a:r>
            <a:r>
              <a:rPr lang="en-US" sz="800" dirty="0" err="1"/>
              <a:t>init</a:t>
            </a:r>
            <a:r>
              <a:rPr lang="en-US" sz="800" dirty="0"/>
              <a:t>(location: Location = </a:t>
            </a:r>
            <a:r>
              <a:rPr lang="en-US" sz="800" dirty="0" err="1"/>
              <a:t>Location.defaultLocation</a:t>
            </a:r>
            <a:r>
              <a:rPr lang="en-US" sz="800" dirty="0"/>
              <a:t>, service: </a:t>
            </a:r>
            <a:r>
              <a:rPr lang="en-US" sz="800" dirty="0" err="1"/>
              <a:t>TideService</a:t>
            </a:r>
            <a:r>
              <a:rPr lang="en-US" sz="800" dirty="0"/>
              <a:t> = </a:t>
            </a:r>
            <a:r>
              <a:rPr lang="en-US" sz="800" dirty="0" err="1"/>
              <a:t>TideService</a:t>
            </a:r>
            <a:r>
              <a:rPr lang="en-US" sz="800" dirty="0"/>
              <a:t>(), </a:t>
            </a:r>
            <a:r>
              <a:rPr lang="en-US" sz="800" dirty="0" err="1"/>
              <a:t>isPreview</a:t>
            </a:r>
            <a:r>
              <a:rPr lang="en-US" sz="800" dirty="0"/>
              <a:t>: Bool = false) {</a:t>
            </a:r>
          </a:p>
          <a:p>
            <a:r>
              <a:rPr lang="en-US" sz="800" dirty="0"/>
              <a:t>        self._</a:t>
            </a:r>
            <a:r>
              <a:rPr lang="en-US" sz="800" dirty="0" err="1"/>
              <a:t>currentLocation</a:t>
            </a:r>
            <a:r>
              <a:rPr lang="en-US" sz="800" dirty="0"/>
              <a:t> = Published(</a:t>
            </a:r>
            <a:r>
              <a:rPr lang="en-US" sz="800" dirty="0" err="1"/>
              <a:t>initialValue</a:t>
            </a:r>
            <a:r>
              <a:rPr lang="en-US" sz="800" dirty="0"/>
              <a:t>: location)</a:t>
            </a:r>
          </a:p>
          <a:p>
            <a:r>
              <a:rPr lang="en-US" sz="800" dirty="0"/>
              <a:t>        self._</a:t>
            </a:r>
            <a:r>
              <a:rPr lang="en-US" sz="800" dirty="0" err="1"/>
              <a:t>tideData</a:t>
            </a:r>
            <a:r>
              <a:rPr lang="en-US" sz="800" dirty="0"/>
              <a:t> = Published(</a:t>
            </a:r>
            <a:r>
              <a:rPr lang="en-US" sz="800" dirty="0" err="1"/>
              <a:t>initialValue</a:t>
            </a:r>
            <a:r>
              <a:rPr lang="en-US" sz="800" dirty="0"/>
              <a:t>: nil)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self._error</a:t>
            </a:r>
            <a:r>
              <a:rPr lang="en-US" sz="800" dirty="0"/>
              <a:t> = Published(</a:t>
            </a:r>
            <a:r>
              <a:rPr lang="en-US" sz="800" dirty="0" err="1"/>
              <a:t>initialValue</a:t>
            </a:r>
            <a:r>
              <a:rPr lang="en-US" sz="800" dirty="0"/>
              <a:t>: nil)</a:t>
            </a:r>
          </a:p>
          <a:p>
            <a:r>
              <a:rPr lang="en-US" sz="800" dirty="0"/>
              <a:t>        self._</a:t>
            </a:r>
            <a:r>
              <a:rPr lang="en-US" sz="800" dirty="0" err="1"/>
              <a:t>isLoading</a:t>
            </a:r>
            <a:r>
              <a:rPr lang="en-US" sz="800" dirty="0"/>
              <a:t> = Published(</a:t>
            </a:r>
            <a:r>
              <a:rPr lang="en-US" sz="800" dirty="0" err="1"/>
              <a:t>initialValue</a:t>
            </a:r>
            <a:r>
              <a:rPr lang="en-US" sz="800" dirty="0"/>
              <a:t>: false)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self.tideService</a:t>
            </a:r>
            <a:r>
              <a:rPr lang="en-US" sz="800" dirty="0"/>
              <a:t> = service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self.isPreview</a:t>
            </a:r>
            <a:r>
              <a:rPr lang="en-US" sz="800" dirty="0"/>
              <a:t> = </a:t>
            </a:r>
            <a:r>
              <a:rPr lang="en-US" sz="800" dirty="0" err="1"/>
              <a:t>isPreview</a:t>
            </a:r>
            <a:endParaRPr lang="en-US" sz="800" dirty="0"/>
          </a:p>
          <a:p>
            <a:r>
              <a:rPr lang="en-US" sz="800" dirty="0"/>
              <a:t>        </a:t>
            </a:r>
          </a:p>
          <a:p>
            <a:endParaRPr 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86FF5-0E9B-39F9-FB67-72C8A1A58951}"/>
              </a:ext>
            </a:extLst>
          </p:cNvPr>
          <p:cNvSpPr txBox="1"/>
          <p:nvPr/>
        </p:nvSpPr>
        <p:spPr>
          <a:xfrm>
            <a:off x="6095999" y="2623103"/>
            <a:ext cx="511870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 #if DEBUG</a:t>
            </a:r>
          </a:p>
          <a:p>
            <a:r>
              <a:rPr lang="en-US" sz="800" dirty="0"/>
              <a:t>        if </a:t>
            </a:r>
            <a:r>
              <a:rPr lang="en-US" sz="800" dirty="0" err="1"/>
              <a:t>ProcessInfo.processInfo.environment</a:t>
            </a:r>
            <a:r>
              <a:rPr lang="en-US" sz="800" dirty="0"/>
              <a:t>["XCODE_RUNNING_FOR_PREVIEWS"] == "1" || </a:t>
            </a:r>
            <a:r>
              <a:rPr lang="en-US" sz="800" dirty="0" err="1"/>
              <a:t>isPreview</a:t>
            </a:r>
            <a:r>
              <a:rPr lang="en-US" sz="800" dirty="0"/>
              <a:t> {</a:t>
            </a:r>
          </a:p>
          <a:p>
            <a:r>
              <a:rPr lang="en-US" sz="800" dirty="0"/>
              <a:t>            Task { @</a:t>
            </a:r>
            <a:r>
              <a:rPr lang="en-US" sz="800" dirty="0" err="1"/>
              <a:t>MainActor</a:t>
            </a:r>
            <a:r>
              <a:rPr lang="en-US" sz="800" dirty="0"/>
              <a:t> in</a:t>
            </a:r>
          </a:p>
          <a:p>
            <a:r>
              <a:rPr lang="en-US" sz="800" dirty="0"/>
              <a:t>                </a:t>
            </a:r>
            <a:r>
              <a:rPr lang="en-US" sz="800" dirty="0" err="1"/>
              <a:t>self.tideData</a:t>
            </a:r>
            <a:r>
              <a:rPr lang="en-US" sz="800" dirty="0"/>
              <a:t> = </a:t>
            </a:r>
            <a:r>
              <a:rPr lang="en-US" sz="800" dirty="0" err="1"/>
              <a:t>TideData.preview</a:t>
            </a:r>
            <a:endParaRPr lang="en-US" sz="800" dirty="0"/>
          </a:p>
          <a:p>
            <a:r>
              <a:rPr lang="en-US" sz="800" dirty="0"/>
              <a:t>            }</a:t>
            </a:r>
          </a:p>
          <a:p>
            <a:r>
              <a:rPr lang="en-US" sz="800" dirty="0"/>
              <a:t>        }</a:t>
            </a:r>
          </a:p>
          <a:p>
            <a:r>
              <a:rPr lang="en-US" sz="800" dirty="0"/>
              <a:t>        #endif</a:t>
            </a:r>
          </a:p>
          <a:p>
            <a:r>
              <a:rPr lang="en-US" sz="800" dirty="0"/>
              <a:t>    }</a:t>
            </a:r>
          </a:p>
          <a:p>
            <a:r>
              <a:rPr lang="en-US" sz="800" dirty="0"/>
              <a:t>    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func</a:t>
            </a:r>
            <a:r>
              <a:rPr lang="en-US" sz="800" dirty="0"/>
              <a:t> </a:t>
            </a:r>
            <a:r>
              <a:rPr lang="en-US" sz="800" dirty="0" err="1"/>
              <a:t>fetchTideData</a:t>
            </a:r>
            <a:r>
              <a:rPr lang="en-US" sz="800" dirty="0"/>
              <a:t>() async {</a:t>
            </a:r>
          </a:p>
          <a:p>
            <a:r>
              <a:rPr lang="en-US" sz="800" dirty="0"/>
              <a:t>        if </a:t>
            </a:r>
            <a:r>
              <a:rPr lang="en-US" sz="800" dirty="0" err="1"/>
              <a:t>isPreview</a:t>
            </a:r>
            <a:r>
              <a:rPr lang="en-US" sz="800" dirty="0"/>
              <a:t> { return }</a:t>
            </a:r>
          </a:p>
          <a:p>
            <a:r>
              <a:rPr lang="en-US" sz="800" dirty="0"/>
              <a:t>        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isLoading</a:t>
            </a:r>
            <a:r>
              <a:rPr lang="en-US" sz="800" dirty="0"/>
              <a:t> = true</a:t>
            </a:r>
          </a:p>
          <a:p>
            <a:r>
              <a:rPr lang="en-US" sz="800" dirty="0"/>
              <a:t>        error = nil</a:t>
            </a:r>
          </a:p>
          <a:p>
            <a:r>
              <a:rPr lang="en-US" sz="800" dirty="0"/>
              <a:t>        </a:t>
            </a:r>
          </a:p>
          <a:p>
            <a:r>
              <a:rPr lang="en-US" sz="800" dirty="0"/>
              <a:t>        do {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tideData</a:t>
            </a:r>
            <a:r>
              <a:rPr lang="en-US" sz="800" dirty="0"/>
              <a:t> = try await </a:t>
            </a:r>
            <a:r>
              <a:rPr lang="en-US" sz="800" dirty="0" err="1"/>
              <a:t>tideService.fetchTideData</a:t>
            </a:r>
            <a:r>
              <a:rPr lang="en-US" sz="800" dirty="0"/>
              <a:t>(</a:t>
            </a:r>
          </a:p>
          <a:p>
            <a:r>
              <a:rPr lang="en-US" sz="800" dirty="0"/>
              <a:t>                latitude: </a:t>
            </a:r>
            <a:r>
              <a:rPr lang="en-US" sz="800" dirty="0" err="1"/>
              <a:t>currentLocation.latitude</a:t>
            </a:r>
            <a:r>
              <a:rPr lang="en-US" sz="800" dirty="0"/>
              <a:t>,</a:t>
            </a:r>
          </a:p>
          <a:p>
            <a:r>
              <a:rPr lang="en-US" sz="800" dirty="0"/>
              <a:t>                longitude: </a:t>
            </a:r>
            <a:r>
              <a:rPr lang="en-US" sz="800" dirty="0" err="1"/>
              <a:t>currentLocation.longitude</a:t>
            </a:r>
            <a:endParaRPr lang="en-US" sz="800" dirty="0"/>
          </a:p>
          <a:p>
            <a:r>
              <a:rPr lang="en-US" sz="800" dirty="0"/>
              <a:t>            )</a:t>
            </a:r>
          </a:p>
          <a:p>
            <a:r>
              <a:rPr lang="en-US" sz="800" dirty="0"/>
              <a:t>        } catch {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self.error</a:t>
            </a:r>
            <a:r>
              <a:rPr lang="en-US" sz="800" dirty="0"/>
              <a:t> = error</a:t>
            </a:r>
          </a:p>
          <a:p>
            <a:r>
              <a:rPr lang="en-US" sz="800" dirty="0"/>
              <a:t>            print("Error fetching tide data: \(error)")</a:t>
            </a:r>
          </a:p>
          <a:p>
            <a:r>
              <a:rPr lang="en-US" sz="800" dirty="0"/>
              <a:t>        }</a:t>
            </a:r>
          </a:p>
          <a:p>
            <a:r>
              <a:rPr lang="en-US" sz="800" dirty="0"/>
              <a:t>        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isLoading</a:t>
            </a:r>
            <a:r>
              <a:rPr lang="en-US" sz="800" dirty="0"/>
              <a:t> = false</a:t>
            </a:r>
          </a:p>
          <a:p>
            <a:r>
              <a:rPr lang="en-US" sz="800" dirty="0"/>
              <a:t>    }</a:t>
            </a:r>
          </a:p>
          <a:p>
            <a:r>
              <a:rPr lang="en-US" sz="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032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422E3-E51D-B563-2D7F-FA84AB9C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Tide service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72F2A1-BA8F-30D2-1BD3-8F7E3F09670E}"/>
              </a:ext>
            </a:extLst>
          </p:cNvPr>
          <p:cNvSpPr txBox="1"/>
          <p:nvPr/>
        </p:nvSpPr>
        <p:spPr>
          <a:xfrm>
            <a:off x="126297" y="2328813"/>
            <a:ext cx="4193455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import Foundation</a:t>
            </a:r>
          </a:p>
          <a:p>
            <a:endParaRPr lang="en-US" sz="800" dirty="0"/>
          </a:p>
          <a:p>
            <a:r>
              <a:rPr lang="en-US" sz="800" dirty="0"/>
              <a:t>class </a:t>
            </a:r>
            <a:r>
              <a:rPr lang="en-US" sz="800" dirty="0" err="1"/>
              <a:t>TideService</a:t>
            </a:r>
            <a:r>
              <a:rPr lang="en-US" sz="800" dirty="0"/>
              <a:t> {</a:t>
            </a:r>
          </a:p>
          <a:p>
            <a:r>
              <a:rPr lang="en-US" sz="800" dirty="0"/>
              <a:t>    // Free API from </a:t>
            </a:r>
            <a:r>
              <a:rPr lang="en-US" sz="800" dirty="0" err="1"/>
              <a:t>WorldTides.info</a:t>
            </a:r>
            <a:endParaRPr lang="en-US" sz="800" dirty="0"/>
          </a:p>
          <a:p>
            <a:r>
              <a:rPr lang="en-US" sz="800" dirty="0"/>
              <a:t>    private let </a:t>
            </a:r>
            <a:r>
              <a:rPr lang="en-US" sz="800" dirty="0" err="1"/>
              <a:t>apiKey</a:t>
            </a:r>
            <a:r>
              <a:rPr lang="en-US" sz="800" dirty="0"/>
              <a:t> = "05add900-c08a-4881-9c52-1209378b6926"</a:t>
            </a:r>
          </a:p>
          <a:p>
            <a:r>
              <a:rPr lang="en-US" sz="800" dirty="0"/>
              <a:t>    // Get from https://</a:t>
            </a:r>
            <a:r>
              <a:rPr lang="en-US" sz="800" dirty="0" err="1"/>
              <a:t>www.worldtides.info</a:t>
            </a:r>
            <a:r>
              <a:rPr lang="en-US" sz="800" dirty="0"/>
              <a:t>/developer</a:t>
            </a:r>
          </a:p>
          <a:p>
            <a:r>
              <a:rPr lang="en-US" sz="800" dirty="0"/>
              <a:t>    private let </a:t>
            </a:r>
            <a:r>
              <a:rPr lang="en-US" sz="800" dirty="0" err="1"/>
              <a:t>baseURL</a:t>
            </a:r>
            <a:r>
              <a:rPr lang="en-US" sz="800" dirty="0"/>
              <a:t> = "https://</a:t>
            </a:r>
            <a:r>
              <a:rPr lang="en-US" sz="800" dirty="0" err="1"/>
              <a:t>www.worldtides.info</a:t>
            </a:r>
            <a:r>
              <a:rPr lang="en-US" sz="800" dirty="0"/>
              <a:t>/</a:t>
            </a:r>
            <a:r>
              <a:rPr lang="en-US" sz="800" dirty="0" err="1"/>
              <a:t>api</a:t>
            </a:r>
            <a:r>
              <a:rPr lang="en-US" sz="800" dirty="0"/>
              <a:t>/v3"</a:t>
            </a:r>
          </a:p>
          <a:p>
            <a:r>
              <a:rPr lang="en-US" sz="800" dirty="0"/>
              <a:t>    </a:t>
            </a:r>
          </a:p>
          <a:p>
            <a:r>
              <a:rPr lang="en-US" sz="800" dirty="0"/>
              <a:t>    private var cache: [String: (date: Date, data: </a:t>
            </a:r>
            <a:r>
              <a:rPr lang="en-US" sz="800" dirty="0" err="1"/>
              <a:t>TideData</a:t>
            </a:r>
            <a:r>
              <a:rPr lang="en-US" sz="800" dirty="0"/>
              <a:t>)] = [:]</a:t>
            </a:r>
          </a:p>
          <a:p>
            <a:r>
              <a:rPr lang="en-US" sz="800" dirty="0"/>
              <a:t>    private let </a:t>
            </a:r>
            <a:r>
              <a:rPr lang="en-US" sz="800" dirty="0" err="1"/>
              <a:t>cacheValidityDuration</a:t>
            </a:r>
            <a:r>
              <a:rPr lang="en-US" sz="800" dirty="0"/>
              <a:t>: </a:t>
            </a:r>
            <a:r>
              <a:rPr lang="en-US" sz="800" dirty="0" err="1"/>
              <a:t>TimeInterval</a:t>
            </a:r>
            <a:r>
              <a:rPr lang="en-US" sz="800" dirty="0"/>
              <a:t> = 3600 // 1 hour</a:t>
            </a:r>
          </a:p>
          <a:p>
            <a:r>
              <a:rPr lang="en-US" sz="800" dirty="0"/>
              <a:t>    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func</a:t>
            </a:r>
            <a:r>
              <a:rPr lang="en-US" sz="800" dirty="0"/>
              <a:t> </a:t>
            </a:r>
            <a:r>
              <a:rPr lang="en-US" sz="800" dirty="0" err="1"/>
              <a:t>fetchTideData</a:t>
            </a:r>
            <a:r>
              <a:rPr lang="en-US" sz="800" dirty="0"/>
              <a:t>(latitude: Double, longitude: Double) async throws -&gt; </a:t>
            </a:r>
            <a:r>
              <a:rPr lang="en-US" sz="800" dirty="0" err="1"/>
              <a:t>TideData</a:t>
            </a:r>
            <a:r>
              <a:rPr lang="en-US" sz="800" dirty="0"/>
              <a:t> {</a:t>
            </a:r>
          </a:p>
          <a:p>
            <a:r>
              <a:rPr lang="en-US" sz="800" dirty="0"/>
              <a:t>        let </a:t>
            </a:r>
            <a:r>
              <a:rPr lang="en-US" sz="800" dirty="0" err="1"/>
              <a:t>cacheKey</a:t>
            </a:r>
            <a:r>
              <a:rPr lang="en-US" sz="800" dirty="0"/>
              <a:t> = "\(latitude),\(longitude)"</a:t>
            </a:r>
          </a:p>
          <a:p>
            <a:r>
              <a:rPr lang="en-US" sz="800" dirty="0"/>
              <a:t>        </a:t>
            </a:r>
          </a:p>
          <a:p>
            <a:r>
              <a:rPr lang="en-US" sz="800" dirty="0"/>
              <a:t>        // Check cache first</a:t>
            </a:r>
          </a:p>
          <a:p>
            <a:r>
              <a:rPr lang="en-US" sz="800" dirty="0"/>
              <a:t>        if let cached = cache[</a:t>
            </a:r>
            <a:r>
              <a:rPr lang="en-US" sz="800" dirty="0" err="1"/>
              <a:t>cacheKey</a:t>
            </a:r>
            <a:r>
              <a:rPr lang="en-US" sz="800" dirty="0"/>
              <a:t>],</a:t>
            </a:r>
          </a:p>
          <a:p>
            <a:r>
              <a:rPr lang="en-US" sz="800" dirty="0"/>
              <a:t>           Date().</a:t>
            </a:r>
            <a:r>
              <a:rPr lang="en-US" sz="800" dirty="0" err="1"/>
              <a:t>timeIntervalSince</a:t>
            </a:r>
            <a:r>
              <a:rPr lang="en-US" sz="800" dirty="0"/>
              <a:t>(</a:t>
            </a:r>
            <a:r>
              <a:rPr lang="en-US" sz="800" dirty="0" err="1"/>
              <a:t>cached.date</a:t>
            </a:r>
            <a:r>
              <a:rPr lang="en-US" sz="800" dirty="0"/>
              <a:t>) &lt; </a:t>
            </a:r>
            <a:r>
              <a:rPr lang="en-US" sz="800" dirty="0" err="1"/>
              <a:t>cacheValidityDuration</a:t>
            </a:r>
            <a:r>
              <a:rPr lang="en-US" sz="800" dirty="0"/>
              <a:t> {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cached.data</a:t>
            </a:r>
            <a:endParaRPr lang="en-US" sz="800" dirty="0"/>
          </a:p>
          <a:p>
            <a:r>
              <a:rPr lang="en-US" sz="800" dirty="0"/>
              <a:t>        }</a:t>
            </a:r>
          </a:p>
          <a:p>
            <a:r>
              <a:rPr lang="en-US" sz="800" dirty="0"/>
              <a:t>        </a:t>
            </a:r>
          </a:p>
          <a:p>
            <a:r>
              <a:rPr lang="en-US" sz="800" dirty="0"/>
              <a:t>        var </a:t>
            </a:r>
            <a:r>
              <a:rPr lang="en-US" sz="800" dirty="0" err="1"/>
              <a:t>urlComponents</a:t>
            </a:r>
            <a:r>
              <a:rPr lang="en-US" sz="800" dirty="0"/>
              <a:t> = </a:t>
            </a:r>
            <a:r>
              <a:rPr lang="en-US" sz="800" dirty="0" err="1"/>
              <a:t>URLComponents</a:t>
            </a:r>
            <a:r>
              <a:rPr lang="en-US" sz="800" dirty="0"/>
              <a:t>(string: </a:t>
            </a:r>
            <a:r>
              <a:rPr lang="en-US" sz="800" dirty="0" err="1"/>
              <a:t>baseURL</a:t>
            </a:r>
            <a:r>
              <a:rPr lang="en-US" sz="800" dirty="0"/>
              <a:t>)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urlComponents</a:t>
            </a:r>
            <a:r>
              <a:rPr lang="en-US" sz="800" dirty="0"/>
              <a:t>?.</a:t>
            </a:r>
            <a:r>
              <a:rPr lang="en-US" sz="800" dirty="0" err="1"/>
              <a:t>queryItems</a:t>
            </a:r>
            <a:r>
              <a:rPr lang="en-US" sz="800" dirty="0"/>
              <a:t> = [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URLQueryItem</a:t>
            </a:r>
            <a:r>
              <a:rPr lang="en-US" sz="800" dirty="0"/>
              <a:t>(name: "heights", value: "true"),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URLQueryItem</a:t>
            </a:r>
            <a:r>
              <a:rPr lang="en-US" sz="800" dirty="0"/>
              <a:t>(name: "extremes", value: "true"),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URLQueryItem</a:t>
            </a:r>
            <a:r>
              <a:rPr lang="en-US" sz="800" dirty="0"/>
              <a:t>(name: "</a:t>
            </a:r>
            <a:r>
              <a:rPr lang="en-US" sz="800" dirty="0" err="1"/>
              <a:t>lat</a:t>
            </a:r>
            <a:r>
              <a:rPr lang="en-US" sz="800" dirty="0"/>
              <a:t>", value: String(format: "%.4f", latitude)),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URLQueryItem</a:t>
            </a:r>
            <a:r>
              <a:rPr lang="en-US" sz="800" dirty="0"/>
              <a:t>(name: "</a:t>
            </a:r>
            <a:r>
              <a:rPr lang="en-US" sz="800" dirty="0" err="1"/>
              <a:t>lon</a:t>
            </a:r>
            <a:r>
              <a:rPr lang="en-US" sz="800" dirty="0"/>
              <a:t>", value: String(format: "%.4f", longitude)),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URLQueryItem</a:t>
            </a:r>
            <a:r>
              <a:rPr lang="en-US" sz="800" dirty="0"/>
              <a:t>(name: "key", value: </a:t>
            </a:r>
            <a:r>
              <a:rPr lang="en-US" sz="800" dirty="0" err="1"/>
              <a:t>apiKey</a:t>
            </a:r>
            <a:r>
              <a:rPr lang="en-US" sz="800" dirty="0"/>
              <a:t>),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URLQueryItem</a:t>
            </a:r>
            <a:r>
              <a:rPr lang="en-US" sz="800" dirty="0"/>
              <a:t>(name: "days", value: "1")</a:t>
            </a:r>
          </a:p>
          <a:p>
            <a:r>
              <a:rPr lang="en-US" sz="800" dirty="0"/>
              <a:t>        ]</a:t>
            </a:r>
          </a:p>
          <a:p>
            <a:r>
              <a:rPr lang="en-US" sz="800" dirty="0"/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86FF5-0E9B-39F9-FB67-72C8A1A58951}"/>
              </a:ext>
            </a:extLst>
          </p:cNvPr>
          <p:cNvSpPr txBox="1"/>
          <p:nvPr/>
        </p:nvSpPr>
        <p:spPr>
          <a:xfrm>
            <a:off x="4319752" y="2058557"/>
            <a:ext cx="404648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  </a:t>
            </a:r>
          </a:p>
          <a:p>
            <a:r>
              <a:rPr lang="en-US" sz="800" dirty="0"/>
              <a:t>        guard let </a:t>
            </a:r>
            <a:r>
              <a:rPr lang="en-US" sz="800" dirty="0" err="1"/>
              <a:t>url</a:t>
            </a:r>
            <a:r>
              <a:rPr lang="en-US" sz="800" dirty="0"/>
              <a:t> = </a:t>
            </a:r>
            <a:r>
              <a:rPr lang="en-US" sz="800" dirty="0" err="1"/>
              <a:t>urlComponents</a:t>
            </a:r>
            <a:r>
              <a:rPr lang="en-US" sz="800" dirty="0"/>
              <a:t>?.</a:t>
            </a:r>
            <a:r>
              <a:rPr lang="en-US" sz="800" dirty="0" err="1"/>
              <a:t>url</a:t>
            </a:r>
            <a:r>
              <a:rPr lang="en-US" sz="800" dirty="0"/>
              <a:t> else {</a:t>
            </a:r>
          </a:p>
          <a:p>
            <a:r>
              <a:rPr lang="en-US" sz="800" dirty="0"/>
              <a:t>            throw </a:t>
            </a:r>
            <a:r>
              <a:rPr lang="en-US" sz="800" dirty="0" err="1"/>
              <a:t>URLError</a:t>
            </a:r>
            <a:r>
              <a:rPr lang="en-US" sz="800" dirty="0"/>
              <a:t>(.</a:t>
            </a:r>
            <a:r>
              <a:rPr lang="en-US" sz="800" dirty="0" err="1"/>
              <a:t>badURL</a:t>
            </a:r>
            <a:r>
              <a:rPr lang="en-US" sz="800" dirty="0"/>
              <a:t>)</a:t>
            </a:r>
          </a:p>
          <a:p>
            <a:r>
              <a:rPr lang="en-US" sz="800" dirty="0"/>
              <a:t>        }</a:t>
            </a:r>
          </a:p>
          <a:p>
            <a:r>
              <a:rPr lang="en-US" sz="800" dirty="0"/>
              <a:t>        </a:t>
            </a:r>
          </a:p>
          <a:p>
            <a:r>
              <a:rPr lang="en-US" sz="800" dirty="0"/>
              <a:t>        var request = </a:t>
            </a:r>
            <a:r>
              <a:rPr lang="en-US" sz="800" dirty="0" err="1"/>
              <a:t>URLRequest</a:t>
            </a:r>
            <a:r>
              <a:rPr lang="en-US" sz="800" dirty="0"/>
              <a:t>(</a:t>
            </a:r>
            <a:r>
              <a:rPr lang="en-US" sz="800" dirty="0" err="1"/>
              <a:t>url</a:t>
            </a:r>
            <a:r>
              <a:rPr lang="en-US" sz="800" dirty="0"/>
              <a:t>: </a:t>
            </a:r>
            <a:r>
              <a:rPr lang="en-US" sz="800" dirty="0" err="1"/>
              <a:t>url</a:t>
            </a:r>
            <a:r>
              <a:rPr lang="en-US" sz="800" dirty="0"/>
              <a:t>)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request.timeoutInterval</a:t>
            </a:r>
            <a:r>
              <a:rPr lang="en-US" sz="800" dirty="0"/>
              <a:t> = 30</a:t>
            </a:r>
          </a:p>
          <a:p>
            <a:r>
              <a:rPr lang="en-US" sz="800" dirty="0"/>
              <a:t>        </a:t>
            </a:r>
          </a:p>
          <a:p>
            <a:r>
              <a:rPr lang="en-US" sz="800" dirty="0"/>
              <a:t>        do {</a:t>
            </a:r>
          </a:p>
          <a:p>
            <a:r>
              <a:rPr lang="en-US" sz="800" dirty="0"/>
              <a:t>            let (data, response) = try await </a:t>
            </a:r>
            <a:r>
              <a:rPr lang="en-US" sz="800" dirty="0" err="1"/>
              <a:t>URLSession.shared.data</a:t>
            </a:r>
            <a:r>
              <a:rPr lang="en-US" sz="800" dirty="0"/>
              <a:t>(for: request)</a:t>
            </a:r>
          </a:p>
          <a:p>
            <a:r>
              <a:rPr lang="en-US" sz="800" dirty="0"/>
              <a:t>            </a:t>
            </a:r>
          </a:p>
          <a:p>
            <a:r>
              <a:rPr lang="en-US" sz="800" dirty="0"/>
              <a:t>            guard let </a:t>
            </a:r>
            <a:r>
              <a:rPr lang="en-US" sz="800" dirty="0" err="1"/>
              <a:t>httpResponse</a:t>
            </a:r>
            <a:r>
              <a:rPr lang="en-US" sz="800" dirty="0"/>
              <a:t> = response as? </a:t>
            </a:r>
            <a:r>
              <a:rPr lang="en-US" sz="800" dirty="0" err="1"/>
              <a:t>HTTPURLResponse</a:t>
            </a:r>
            <a:r>
              <a:rPr lang="en-US" sz="800" dirty="0"/>
              <a:t> else {</a:t>
            </a:r>
          </a:p>
          <a:p>
            <a:r>
              <a:rPr lang="en-US" sz="800" dirty="0"/>
              <a:t>                throw </a:t>
            </a:r>
            <a:r>
              <a:rPr lang="en-US" sz="800" dirty="0" err="1"/>
              <a:t>URLError</a:t>
            </a:r>
            <a:r>
              <a:rPr lang="en-US" sz="800" dirty="0"/>
              <a:t>(.</a:t>
            </a:r>
            <a:r>
              <a:rPr lang="en-US" sz="800" dirty="0" err="1"/>
              <a:t>badServerResponse</a:t>
            </a:r>
            <a:r>
              <a:rPr lang="en-US" sz="800" dirty="0"/>
              <a:t>)</a:t>
            </a:r>
          </a:p>
          <a:p>
            <a:r>
              <a:rPr lang="en-US" sz="800" dirty="0"/>
              <a:t>            }</a:t>
            </a:r>
          </a:p>
          <a:p>
            <a:r>
              <a:rPr lang="en-US" sz="800" dirty="0"/>
              <a:t>            </a:t>
            </a:r>
          </a:p>
          <a:p>
            <a:r>
              <a:rPr lang="en-US" sz="800" dirty="0"/>
              <a:t>            switch </a:t>
            </a:r>
            <a:r>
              <a:rPr lang="en-US" sz="800" dirty="0" err="1"/>
              <a:t>httpResponse.statusCode</a:t>
            </a:r>
            <a:r>
              <a:rPr lang="en-US" sz="800" dirty="0"/>
              <a:t> {</a:t>
            </a:r>
          </a:p>
          <a:p>
            <a:r>
              <a:rPr lang="en-US" sz="800" dirty="0"/>
              <a:t>            case 200:</a:t>
            </a:r>
          </a:p>
          <a:p>
            <a:r>
              <a:rPr lang="en-US" sz="800" dirty="0"/>
              <a:t>                let </a:t>
            </a:r>
            <a:r>
              <a:rPr lang="en-US" sz="800" dirty="0" err="1"/>
              <a:t>worldTidesResponse</a:t>
            </a:r>
            <a:r>
              <a:rPr lang="en-US" sz="800" dirty="0"/>
              <a:t> = try </a:t>
            </a:r>
            <a:r>
              <a:rPr lang="en-US" sz="800" dirty="0" err="1"/>
              <a:t>JSONDecoder</a:t>
            </a:r>
            <a:r>
              <a:rPr lang="en-US" sz="800" dirty="0"/>
              <a:t>().decode(</a:t>
            </a:r>
            <a:r>
              <a:rPr lang="en-US" sz="800" dirty="0" err="1"/>
              <a:t>WorldTidesResponse.self</a:t>
            </a:r>
            <a:r>
              <a:rPr lang="en-US" sz="800" dirty="0"/>
              <a:t>, from: data)</a:t>
            </a:r>
          </a:p>
          <a:p>
            <a:r>
              <a:rPr lang="en-US" sz="800" dirty="0"/>
              <a:t>                let </a:t>
            </a:r>
            <a:r>
              <a:rPr lang="en-US" sz="800" dirty="0" err="1"/>
              <a:t>tideData</a:t>
            </a:r>
            <a:r>
              <a:rPr lang="en-US" sz="800" dirty="0"/>
              <a:t> = </a:t>
            </a:r>
            <a:r>
              <a:rPr lang="en-US" sz="800" dirty="0" err="1"/>
              <a:t>convertToTideData</a:t>
            </a:r>
            <a:r>
              <a:rPr lang="en-US" sz="800" dirty="0"/>
              <a:t>(</a:t>
            </a:r>
            <a:r>
              <a:rPr lang="en-US" sz="800" dirty="0" err="1"/>
              <a:t>worldTidesResponse</a:t>
            </a:r>
            <a:r>
              <a:rPr lang="en-US" sz="800" dirty="0"/>
              <a:t>)</a:t>
            </a:r>
          </a:p>
          <a:p>
            <a:r>
              <a:rPr lang="en-US" sz="800" dirty="0"/>
              <a:t>                cache[</a:t>
            </a:r>
            <a:r>
              <a:rPr lang="en-US" sz="800" dirty="0" err="1"/>
              <a:t>cacheKey</a:t>
            </a:r>
            <a:r>
              <a:rPr lang="en-US" sz="800" dirty="0"/>
              <a:t>] = (date: Date(), data: </a:t>
            </a:r>
            <a:r>
              <a:rPr lang="en-US" sz="800" dirty="0" err="1"/>
              <a:t>tideData</a:t>
            </a:r>
            <a:r>
              <a:rPr lang="en-US" sz="800" dirty="0"/>
              <a:t>)</a:t>
            </a:r>
          </a:p>
          <a:p>
            <a:r>
              <a:rPr lang="en-US" sz="800" dirty="0"/>
              <a:t>                return </a:t>
            </a:r>
            <a:r>
              <a:rPr lang="en-US" sz="800" dirty="0" err="1"/>
              <a:t>tideData</a:t>
            </a:r>
            <a:endParaRPr lang="en-US" sz="800" dirty="0"/>
          </a:p>
          <a:p>
            <a:r>
              <a:rPr lang="en-US" sz="800" dirty="0"/>
              <a:t>            case 401:</a:t>
            </a:r>
          </a:p>
          <a:p>
            <a:r>
              <a:rPr lang="en-US" sz="800" dirty="0"/>
              <a:t>                throw </a:t>
            </a:r>
            <a:r>
              <a:rPr lang="en-US" sz="800" dirty="0" err="1"/>
              <a:t>NSError</a:t>
            </a:r>
            <a:r>
              <a:rPr lang="en-US" sz="800" dirty="0"/>
              <a:t>(domain: "</a:t>
            </a:r>
            <a:r>
              <a:rPr lang="en-US" sz="800" dirty="0" err="1"/>
              <a:t>TideService</a:t>
            </a:r>
            <a:r>
              <a:rPr lang="en-US" sz="800" dirty="0"/>
              <a:t>", code: 401, 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userInfo</a:t>
            </a:r>
            <a:r>
              <a:rPr lang="en-US" sz="800" dirty="0"/>
              <a:t>: [</a:t>
            </a:r>
            <a:r>
              <a:rPr lang="en-US" sz="800" dirty="0" err="1"/>
              <a:t>NSLocalizedDescriptionKey</a:t>
            </a:r>
            <a:r>
              <a:rPr lang="en-US" sz="800" dirty="0"/>
              <a:t>: "Invalid API key. Please check your API key."])</a:t>
            </a:r>
          </a:p>
          <a:p>
            <a:r>
              <a:rPr lang="en-US" sz="800" dirty="0"/>
              <a:t>            case 403:</a:t>
            </a:r>
          </a:p>
          <a:p>
            <a:r>
              <a:rPr lang="en-US" sz="800" dirty="0"/>
              <a:t>                throw </a:t>
            </a:r>
            <a:r>
              <a:rPr lang="en-US" sz="800" dirty="0" err="1"/>
              <a:t>NSError</a:t>
            </a:r>
            <a:r>
              <a:rPr lang="en-US" sz="800" dirty="0"/>
              <a:t>(domain: "</a:t>
            </a:r>
            <a:r>
              <a:rPr lang="en-US" sz="800" dirty="0" err="1"/>
              <a:t>TideService</a:t>
            </a:r>
            <a:r>
              <a:rPr lang="en-US" sz="800" dirty="0"/>
              <a:t>", code: 403, 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userInfo</a:t>
            </a:r>
            <a:r>
              <a:rPr lang="en-US" sz="800" dirty="0"/>
              <a:t>: [</a:t>
            </a:r>
            <a:r>
              <a:rPr lang="en-US" sz="800" dirty="0" err="1"/>
              <a:t>NSLocalizedDescriptionKey</a:t>
            </a:r>
            <a:r>
              <a:rPr lang="en-US" sz="800" dirty="0"/>
              <a:t>: "API quota exceeded. Please try again later."])</a:t>
            </a:r>
          </a:p>
          <a:p>
            <a:r>
              <a:rPr lang="en-US" sz="800" dirty="0"/>
              <a:t>            default:</a:t>
            </a:r>
          </a:p>
          <a:p>
            <a:r>
              <a:rPr lang="en-US" sz="800" dirty="0"/>
              <a:t>                if let </a:t>
            </a:r>
            <a:r>
              <a:rPr lang="en-US" sz="800" dirty="0" err="1"/>
              <a:t>errorResponse</a:t>
            </a:r>
            <a:r>
              <a:rPr lang="en-US" sz="800" dirty="0"/>
              <a:t> = try? </a:t>
            </a:r>
            <a:r>
              <a:rPr lang="en-US" sz="800" dirty="0" err="1"/>
              <a:t>JSONDecoder</a:t>
            </a:r>
            <a:r>
              <a:rPr lang="en-US" sz="800" dirty="0"/>
              <a:t>().decode(</a:t>
            </a:r>
            <a:r>
              <a:rPr lang="en-US" sz="800" dirty="0" err="1"/>
              <a:t>WorldTidesErrorResponse.self</a:t>
            </a:r>
            <a:r>
              <a:rPr lang="en-US" sz="800" dirty="0"/>
              <a:t>, from: data) {</a:t>
            </a:r>
          </a:p>
          <a:p>
            <a:r>
              <a:rPr lang="en-US" sz="800" dirty="0"/>
              <a:t>                    throw </a:t>
            </a:r>
            <a:r>
              <a:rPr lang="en-US" sz="800" dirty="0" err="1"/>
              <a:t>NSError</a:t>
            </a:r>
            <a:r>
              <a:rPr lang="en-US" sz="800" dirty="0"/>
              <a:t>(domain: "</a:t>
            </a:r>
            <a:r>
              <a:rPr lang="en-US" sz="800" dirty="0" err="1"/>
              <a:t>TideService</a:t>
            </a:r>
            <a:r>
              <a:rPr lang="en-US" sz="800" dirty="0"/>
              <a:t>", code: </a:t>
            </a:r>
            <a:r>
              <a:rPr lang="en-US" sz="800" dirty="0" err="1"/>
              <a:t>httpResponse.statusCode</a:t>
            </a:r>
            <a:r>
              <a:rPr lang="en-US" sz="800" dirty="0"/>
              <a:t>, </a:t>
            </a:r>
          </a:p>
          <a:p>
            <a:r>
              <a:rPr lang="en-US" sz="800" dirty="0"/>
              <a:t>                        </a:t>
            </a:r>
            <a:r>
              <a:rPr lang="en-US" sz="800" dirty="0" err="1"/>
              <a:t>userInfo</a:t>
            </a:r>
            <a:r>
              <a:rPr lang="en-US" sz="800" dirty="0"/>
              <a:t>: [</a:t>
            </a:r>
            <a:r>
              <a:rPr lang="en-US" sz="800" dirty="0" err="1"/>
              <a:t>NSLocalizedDescriptionKey</a:t>
            </a:r>
            <a:r>
              <a:rPr lang="en-US" sz="800" dirty="0"/>
              <a:t>: </a:t>
            </a:r>
            <a:r>
              <a:rPr lang="en-US" sz="800" dirty="0" err="1"/>
              <a:t>errorResponse.error</a:t>
            </a:r>
            <a:r>
              <a:rPr lang="en-US" sz="800" dirty="0"/>
              <a:t>])</a:t>
            </a:r>
          </a:p>
          <a:p>
            <a:endParaRPr 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1D2385-F13A-7CE0-B7F4-E52798251089}"/>
              </a:ext>
            </a:extLst>
          </p:cNvPr>
          <p:cNvSpPr txBox="1"/>
          <p:nvPr/>
        </p:nvSpPr>
        <p:spPr>
          <a:xfrm>
            <a:off x="8513381" y="2058557"/>
            <a:ext cx="367861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 }</a:t>
            </a:r>
          </a:p>
          <a:p>
            <a:r>
              <a:rPr lang="en-US" sz="800" dirty="0"/>
              <a:t>                throw </a:t>
            </a:r>
            <a:r>
              <a:rPr lang="en-US" sz="800" dirty="0" err="1"/>
              <a:t>NSError</a:t>
            </a:r>
            <a:r>
              <a:rPr lang="en-US" sz="800" dirty="0"/>
              <a:t>(domain: "</a:t>
            </a:r>
            <a:r>
              <a:rPr lang="en-US" sz="800" dirty="0" err="1"/>
              <a:t>TideService</a:t>
            </a:r>
            <a:r>
              <a:rPr lang="en-US" sz="800" dirty="0"/>
              <a:t>", code: </a:t>
            </a:r>
            <a:r>
              <a:rPr lang="en-US" sz="800" dirty="0" err="1"/>
              <a:t>httpResponse.statusCode</a:t>
            </a:r>
            <a:r>
              <a:rPr lang="en-US" sz="800" dirty="0"/>
              <a:t>, 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userInfo</a:t>
            </a:r>
            <a:r>
              <a:rPr lang="en-US" sz="800" dirty="0"/>
              <a:t>: [</a:t>
            </a:r>
            <a:r>
              <a:rPr lang="en-US" sz="800" dirty="0" err="1"/>
              <a:t>NSLocalizedDescriptionKey</a:t>
            </a:r>
            <a:r>
              <a:rPr lang="en-US" sz="800" dirty="0"/>
              <a:t>: "Server error: \(</a:t>
            </a:r>
            <a:r>
              <a:rPr lang="en-US" sz="800" dirty="0" err="1"/>
              <a:t>httpResponse.statusCode</a:t>
            </a:r>
            <a:r>
              <a:rPr lang="en-US" sz="800" dirty="0"/>
              <a:t>)"])</a:t>
            </a:r>
          </a:p>
          <a:p>
            <a:r>
              <a:rPr lang="en-US" sz="800" dirty="0"/>
              <a:t>            }</a:t>
            </a:r>
          </a:p>
          <a:p>
            <a:r>
              <a:rPr lang="en-US" sz="800" dirty="0"/>
              <a:t>        } catch {</a:t>
            </a:r>
          </a:p>
          <a:p>
            <a:r>
              <a:rPr lang="en-US" sz="800" dirty="0"/>
              <a:t>            print("Network error: \(error)")</a:t>
            </a:r>
          </a:p>
          <a:p>
            <a:r>
              <a:rPr lang="en-US" sz="800" dirty="0"/>
              <a:t>            throw error</a:t>
            </a:r>
          </a:p>
          <a:p>
            <a:r>
              <a:rPr lang="en-US" sz="800" dirty="0"/>
              <a:t>        } }</a:t>
            </a:r>
          </a:p>
          <a:p>
            <a:r>
              <a:rPr lang="en-US" sz="800" dirty="0"/>
              <a:t>    }</a:t>
            </a:r>
          </a:p>
          <a:p>
            <a:endParaRPr lang="en-US" sz="800" dirty="0"/>
          </a:p>
          <a:p>
            <a:r>
              <a:rPr lang="en-US" sz="800" dirty="0"/>
              <a:t>// </a:t>
            </a:r>
            <a:r>
              <a:rPr lang="en-US" sz="800" dirty="0" err="1"/>
              <a:t>WorldTides</a:t>
            </a:r>
            <a:r>
              <a:rPr lang="en-US" sz="800" dirty="0"/>
              <a:t> API Response Models</a:t>
            </a:r>
          </a:p>
          <a:p>
            <a:r>
              <a:rPr lang="en-US" sz="800" dirty="0"/>
              <a:t>private struct </a:t>
            </a:r>
            <a:r>
              <a:rPr lang="en-US" sz="800" dirty="0" err="1"/>
              <a:t>WorldTidesResponse</a:t>
            </a:r>
            <a:r>
              <a:rPr lang="en-US" sz="800" dirty="0"/>
              <a:t>: Codable {</a:t>
            </a:r>
          </a:p>
          <a:p>
            <a:r>
              <a:rPr lang="en-US" sz="800" dirty="0"/>
              <a:t>    let status: Int</a:t>
            </a:r>
          </a:p>
          <a:p>
            <a:r>
              <a:rPr lang="en-US" sz="800" dirty="0"/>
              <a:t>    let heights: [</a:t>
            </a:r>
            <a:r>
              <a:rPr lang="en-US" sz="800" dirty="0" err="1"/>
              <a:t>WorldTideHeight</a:t>
            </a:r>
            <a:r>
              <a:rPr lang="en-US" sz="800" dirty="0"/>
              <a:t>]</a:t>
            </a:r>
          </a:p>
          <a:p>
            <a:r>
              <a:rPr lang="en-US" sz="800" dirty="0"/>
              <a:t>    let extremes: [</a:t>
            </a:r>
            <a:r>
              <a:rPr lang="en-US" sz="800" dirty="0" err="1"/>
              <a:t>WorldTideExtreme</a:t>
            </a:r>
            <a:r>
              <a:rPr lang="en-US" sz="800" dirty="0"/>
              <a:t>]</a:t>
            </a:r>
          </a:p>
          <a:p>
            <a:r>
              <a:rPr lang="en-US" sz="800" dirty="0"/>
              <a:t>}</a:t>
            </a:r>
          </a:p>
          <a:p>
            <a:endParaRPr lang="en-US" sz="800" dirty="0"/>
          </a:p>
          <a:p>
            <a:r>
              <a:rPr lang="en-US" sz="800" dirty="0"/>
              <a:t>private struct </a:t>
            </a:r>
            <a:r>
              <a:rPr lang="en-US" sz="800" dirty="0" err="1"/>
              <a:t>WorldTideHeight</a:t>
            </a:r>
            <a:r>
              <a:rPr lang="en-US" sz="800" dirty="0"/>
              <a:t>: Codable {</a:t>
            </a:r>
          </a:p>
          <a:p>
            <a:r>
              <a:rPr lang="en-US" sz="800" dirty="0"/>
              <a:t>    let dt: Int</a:t>
            </a:r>
          </a:p>
          <a:p>
            <a:r>
              <a:rPr lang="en-US" sz="800" dirty="0"/>
              <a:t>    let height: Double</a:t>
            </a:r>
          </a:p>
          <a:p>
            <a:r>
              <a:rPr lang="en-US" sz="800" dirty="0"/>
              <a:t>}</a:t>
            </a:r>
          </a:p>
          <a:p>
            <a:endParaRPr lang="en-US" sz="800" dirty="0"/>
          </a:p>
          <a:p>
            <a:r>
              <a:rPr lang="en-US" sz="800" dirty="0"/>
              <a:t>private struct </a:t>
            </a:r>
            <a:r>
              <a:rPr lang="en-US" sz="800" dirty="0" err="1"/>
              <a:t>WorldTideExtreme</a:t>
            </a:r>
            <a:r>
              <a:rPr lang="en-US" sz="800" dirty="0"/>
              <a:t>: Codable {</a:t>
            </a:r>
          </a:p>
          <a:p>
            <a:r>
              <a:rPr lang="en-US" sz="800" dirty="0"/>
              <a:t>    let dt: Int</a:t>
            </a:r>
          </a:p>
          <a:p>
            <a:r>
              <a:rPr lang="en-US" sz="800" dirty="0"/>
              <a:t>    let height: Double</a:t>
            </a:r>
          </a:p>
          <a:p>
            <a:r>
              <a:rPr lang="en-US" sz="800" dirty="0"/>
              <a:t>    let type: String</a:t>
            </a:r>
          </a:p>
          <a:p>
            <a:r>
              <a:rPr lang="en-US" sz="800" dirty="0"/>
              <a:t>}</a:t>
            </a:r>
          </a:p>
          <a:p>
            <a:endParaRPr lang="en-US" sz="800" dirty="0"/>
          </a:p>
          <a:p>
            <a:r>
              <a:rPr lang="en-US" sz="800" dirty="0"/>
              <a:t>// Add error response model for better error handling</a:t>
            </a:r>
          </a:p>
          <a:p>
            <a:r>
              <a:rPr lang="en-US" sz="800" dirty="0"/>
              <a:t>private struct </a:t>
            </a:r>
            <a:r>
              <a:rPr lang="en-US" sz="800" dirty="0" err="1"/>
              <a:t>WorldTidesErrorResponse</a:t>
            </a:r>
            <a:r>
              <a:rPr lang="en-US" sz="800" dirty="0"/>
              <a:t>: Codable {</a:t>
            </a:r>
          </a:p>
          <a:p>
            <a:r>
              <a:rPr lang="en-US" sz="800" dirty="0"/>
              <a:t>    let error: String</a:t>
            </a:r>
          </a:p>
          <a:p>
            <a:r>
              <a:rPr lang="en-US" sz="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3183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422E3-E51D-B563-2D7F-FA84AB9C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72F2A1-BA8F-30D2-1BD3-8F7E3F09670E}"/>
              </a:ext>
            </a:extLst>
          </p:cNvPr>
          <p:cNvSpPr txBox="1"/>
          <p:nvPr/>
        </p:nvSpPr>
        <p:spPr>
          <a:xfrm>
            <a:off x="452291" y="2474055"/>
            <a:ext cx="419345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//</a:t>
            </a:r>
          </a:p>
          <a:p>
            <a:r>
              <a:rPr lang="en-US" sz="800" dirty="0"/>
              <a:t>//  </a:t>
            </a:r>
            <a:r>
              <a:rPr lang="en-US" sz="800" dirty="0" err="1"/>
              <a:t>ContentView.swift</a:t>
            </a:r>
            <a:endParaRPr lang="en-US" sz="800" dirty="0"/>
          </a:p>
          <a:p>
            <a:r>
              <a:rPr lang="en-US" sz="800" dirty="0"/>
              <a:t>//  Tidetimes2</a:t>
            </a:r>
          </a:p>
          <a:p>
            <a:r>
              <a:rPr lang="en-US" sz="800" dirty="0"/>
              <a:t>//</a:t>
            </a:r>
          </a:p>
          <a:p>
            <a:endParaRPr lang="en-US" sz="800" dirty="0"/>
          </a:p>
          <a:p>
            <a:r>
              <a:rPr lang="en-US" sz="800" dirty="0"/>
              <a:t>import </a:t>
            </a:r>
            <a:r>
              <a:rPr lang="en-US" sz="800" dirty="0" err="1"/>
              <a:t>SwiftUI</a:t>
            </a:r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struct </a:t>
            </a:r>
            <a:r>
              <a:rPr lang="en-US" sz="800" dirty="0" err="1"/>
              <a:t>ContentView</a:t>
            </a:r>
            <a:r>
              <a:rPr lang="en-US" sz="800" dirty="0"/>
              <a:t>: View {</a:t>
            </a:r>
          </a:p>
          <a:p>
            <a:r>
              <a:rPr lang="en-US" sz="800" dirty="0"/>
              <a:t>    @</a:t>
            </a:r>
            <a:r>
              <a:rPr lang="en-US" sz="800" dirty="0" err="1"/>
              <a:t>StateObject</a:t>
            </a:r>
            <a:r>
              <a:rPr lang="en-US" sz="800" dirty="0"/>
              <a:t> private var </a:t>
            </a:r>
            <a:r>
              <a:rPr lang="en-US" sz="800" dirty="0" err="1"/>
              <a:t>viewModel</a:t>
            </a:r>
            <a:r>
              <a:rPr lang="en-US" sz="800" dirty="0"/>
              <a:t> = </a:t>
            </a:r>
            <a:r>
              <a:rPr lang="en-US" sz="800" dirty="0" err="1"/>
              <a:t>TideViewModel</a:t>
            </a:r>
            <a:r>
              <a:rPr lang="en-US" sz="800" dirty="0"/>
              <a:t>(location: </a:t>
            </a:r>
            <a:r>
              <a:rPr lang="en-US" sz="800" dirty="0" err="1"/>
              <a:t>Location.defaultLocation</a:t>
            </a:r>
            <a:r>
              <a:rPr lang="en-US" sz="800" dirty="0"/>
              <a:t>)</a:t>
            </a:r>
          </a:p>
          <a:p>
            <a:r>
              <a:rPr lang="en-US" sz="800" dirty="0"/>
              <a:t>    </a:t>
            </a:r>
          </a:p>
          <a:p>
            <a:r>
              <a:rPr lang="en-US" sz="800" dirty="0"/>
              <a:t>    var body: some View {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NavigationView</a:t>
            </a:r>
            <a:r>
              <a:rPr lang="en-US" sz="800" dirty="0"/>
              <a:t> {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VStack</a:t>
            </a:r>
            <a:r>
              <a:rPr lang="en-US" sz="800" dirty="0"/>
              <a:t> {</a:t>
            </a:r>
          </a:p>
          <a:p>
            <a:r>
              <a:rPr lang="en-US" sz="800" dirty="0"/>
              <a:t>                </a:t>
            </a:r>
            <a:r>
              <a:rPr lang="en-US" sz="800" dirty="0" err="1"/>
              <a:t>NavigationLink</a:t>
            </a:r>
            <a:r>
              <a:rPr lang="en-US" sz="800" dirty="0"/>
              <a:t>(destination: </a:t>
            </a:r>
            <a:r>
              <a:rPr lang="en-US" sz="800" dirty="0" err="1"/>
              <a:t>LocationSearchView</a:t>
            </a:r>
            <a:r>
              <a:rPr lang="en-US" sz="800" dirty="0"/>
              <a:t>()) {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HStack</a:t>
            </a:r>
            <a:r>
              <a:rPr lang="en-US" sz="800" dirty="0"/>
              <a:t> {</a:t>
            </a:r>
          </a:p>
          <a:p>
            <a:r>
              <a:rPr lang="en-US" sz="800" dirty="0"/>
              <a:t>                        Image(</a:t>
            </a:r>
            <a:r>
              <a:rPr lang="en-US" sz="800" dirty="0" err="1"/>
              <a:t>systemName</a:t>
            </a:r>
            <a:r>
              <a:rPr lang="en-US" sz="800" dirty="0"/>
              <a:t>: "</a:t>
            </a:r>
            <a:r>
              <a:rPr lang="en-US" sz="800" dirty="0" err="1"/>
              <a:t>magnifyingglass</a:t>
            </a:r>
            <a:r>
              <a:rPr lang="en-US" sz="800" dirty="0"/>
              <a:t>")</a:t>
            </a:r>
          </a:p>
          <a:p>
            <a:r>
              <a:rPr lang="en-US" sz="800" dirty="0"/>
              <a:t>                            .</a:t>
            </a:r>
            <a:r>
              <a:rPr lang="en-US" sz="800" dirty="0" err="1"/>
              <a:t>foregroundColor</a:t>
            </a:r>
            <a:r>
              <a:rPr lang="en-US" sz="800" dirty="0"/>
              <a:t>(.gray)</a:t>
            </a:r>
          </a:p>
          <a:p>
            <a:r>
              <a:rPr lang="en-US" sz="800" dirty="0"/>
              <a:t>                        Text("Search any location...")</a:t>
            </a:r>
          </a:p>
          <a:p>
            <a:r>
              <a:rPr lang="en-US" sz="800" dirty="0"/>
              <a:t>                            .</a:t>
            </a:r>
            <a:r>
              <a:rPr lang="en-US" sz="800" dirty="0" err="1"/>
              <a:t>foregroundColor</a:t>
            </a:r>
            <a:r>
              <a:rPr lang="en-US" sz="800" dirty="0"/>
              <a:t>(.gray)</a:t>
            </a:r>
          </a:p>
          <a:p>
            <a:r>
              <a:rPr lang="en-US" sz="800" dirty="0"/>
              <a:t>                        Spacer()</a:t>
            </a:r>
          </a:p>
          <a:p>
            <a:r>
              <a:rPr lang="en-US" sz="800" dirty="0"/>
              <a:t>                    }</a:t>
            </a:r>
          </a:p>
          <a:p>
            <a:r>
              <a:rPr lang="en-US" sz="800" dirty="0"/>
              <a:t>                    .padding()</a:t>
            </a:r>
          </a:p>
          <a:p>
            <a:r>
              <a:rPr lang="en-US" sz="800" dirty="0"/>
              <a:t>                    .background(</a:t>
            </a:r>
          </a:p>
          <a:p>
            <a:r>
              <a:rPr lang="en-US" sz="800" dirty="0"/>
              <a:t>                        </a:t>
            </a:r>
            <a:r>
              <a:rPr lang="en-US" sz="800" dirty="0" err="1"/>
              <a:t>RoundedRectangle</a:t>
            </a:r>
            <a:r>
              <a:rPr lang="en-US" sz="800" dirty="0"/>
              <a:t>(</a:t>
            </a:r>
            <a:r>
              <a:rPr lang="en-US" sz="800" dirty="0" err="1"/>
              <a:t>cornerRadius</a:t>
            </a:r>
            <a:r>
              <a:rPr lang="en-US" sz="800" dirty="0"/>
              <a:t>: 10)</a:t>
            </a:r>
          </a:p>
          <a:p>
            <a:r>
              <a:rPr lang="en-US" sz="800" dirty="0"/>
              <a:t>                            .fill(Color(.systemGray6))</a:t>
            </a:r>
          </a:p>
          <a:p>
            <a:r>
              <a:rPr lang="en-US" sz="800" dirty="0"/>
              <a:t>}</a:t>
            </a:r>
          </a:p>
          <a:p>
            <a:r>
              <a:rPr lang="en-US" sz="800" dirty="0"/>
              <a:t>}</a:t>
            </a:r>
          </a:p>
          <a:p>
            <a:endParaRPr lang="en-US" sz="800" dirty="0"/>
          </a:p>
          <a:p>
            <a:endParaRPr 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86FF5-0E9B-39F9-FB67-72C8A1A58951}"/>
              </a:ext>
            </a:extLst>
          </p:cNvPr>
          <p:cNvSpPr txBox="1"/>
          <p:nvPr/>
        </p:nvSpPr>
        <p:spPr>
          <a:xfrm>
            <a:off x="4319752" y="2474055"/>
            <a:ext cx="40464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   )</a:t>
            </a:r>
          </a:p>
          <a:p>
            <a:r>
              <a:rPr lang="en-US" sz="800" dirty="0"/>
              <a:t>                }</a:t>
            </a:r>
          </a:p>
          <a:p>
            <a:r>
              <a:rPr lang="en-US" sz="800" dirty="0"/>
              <a:t>                .padding(.horizontal)</a:t>
            </a:r>
          </a:p>
          <a:p>
            <a:r>
              <a:rPr lang="en-US" sz="800" dirty="0"/>
              <a:t>                </a:t>
            </a:r>
          </a:p>
          <a:p>
            <a:r>
              <a:rPr lang="en-US" sz="800" dirty="0"/>
              <a:t>                if </a:t>
            </a:r>
            <a:r>
              <a:rPr lang="en-US" sz="800" dirty="0" err="1"/>
              <a:t>viewModel.isLoading</a:t>
            </a:r>
            <a:r>
              <a:rPr lang="en-US" sz="800" dirty="0"/>
              <a:t> {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ProgressView</a:t>
            </a:r>
            <a:r>
              <a:rPr lang="en-US" sz="800" dirty="0"/>
              <a:t>("Loading tide data...")</a:t>
            </a:r>
          </a:p>
          <a:p>
            <a:r>
              <a:rPr lang="en-US" sz="800" dirty="0"/>
              <a:t>                } else if let error = </a:t>
            </a:r>
            <a:r>
              <a:rPr lang="en-US" sz="800" dirty="0" err="1"/>
              <a:t>viewModel.error</a:t>
            </a:r>
            <a:r>
              <a:rPr lang="en-US" sz="800" dirty="0"/>
              <a:t> {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ContentUnavailableView</a:t>
            </a:r>
            <a:r>
              <a:rPr lang="en-US" sz="800" dirty="0"/>
              <a:t>(</a:t>
            </a:r>
          </a:p>
          <a:p>
            <a:r>
              <a:rPr lang="en-US" sz="800" dirty="0"/>
              <a:t>                        "Unable to Load Data",</a:t>
            </a:r>
          </a:p>
          <a:p>
            <a:r>
              <a:rPr lang="en-US" sz="800" dirty="0"/>
              <a:t>                        </a:t>
            </a:r>
            <a:r>
              <a:rPr lang="en-US" sz="800" dirty="0" err="1"/>
              <a:t>systemImage</a:t>
            </a:r>
            <a:r>
              <a:rPr lang="en-US" sz="800" dirty="0"/>
              <a:t>: "</a:t>
            </a:r>
            <a:r>
              <a:rPr lang="en-US" sz="800" dirty="0" err="1"/>
              <a:t>exclamationmark.triangle</a:t>
            </a:r>
            <a:r>
              <a:rPr lang="en-US" sz="800" dirty="0"/>
              <a:t>",</a:t>
            </a:r>
          </a:p>
          <a:p>
            <a:r>
              <a:rPr lang="en-US" sz="800" dirty="0"/>
              <a:t>                        description: Text(</a:t>
            </a:r>
            <a:r>
              <a:rPr lang="en-US" sz="800" dirty="0" err="1"/>
              <a:t>error.localizedDescription</a:t>
            </a:r>
            <a:r>
              <a:rPr lang="en-US" sz="800" dirty="0"/>
              <a:t>)</a:t>
            </a:r>
          </a:p>
          <a:p>
            <a:r>
              <a:rPr lang="en-US" sz="800" dirty="0"/>
              <a:t>                    )</a:t>
            </a:r>
          </a:p>
          <a:p>
            <a:r>
              <a:rPr lang="en-US" sz="800" dirty="0"/>
              <a:t>                } else if let </a:t>
            </a:r>
            <a:r>
              <a:rPr lang="en-US" sz="800" dirty="0" err="1"/>
              <a:t>tideData</a:t>
            </a:r>
            <a:r>
              <a:rPr lang="en-US" sz="800" dirty="0"/>
              <a:t> = </a:t>
            </a:r>
            <a:r>
              <a:rPr lang="en-US" sz="800" dirty="0" err="1"/>
              <a:t>viewModel.tideData</a:t>
            </a:r>
            <a:r>
              <a:rPr lang="en-US" sz="800" dirty="0"/>
              <a:t> {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TideGraphView</a:t>
            </a:r>
            <a:r>
              <a:rPr lang="en-US" sz="800" dirty="0"/>
              <a:t>(</a:t>
            </a:r>
            <a:r>
              <a:rPr lang="en-US" sz="800" dirty="0" err="1"/>
              <a:t>tideData</a:t>
            </a:r>
            <a:r>
              <a:rPr lang="en-US" sz="800" dirty="0"/>
              <a:t>: </a:t>
            </a:r>
            <a:r>
              <a:rPr lang="en-US" sz="800" dirty="0" err="1"/>
              <a:t>tideData</a:t>
            </a:r>
            <a:r>
              <a:rPr lang="en-US" sz="800" dirty="0"/>
              <a:t>)</a:t>
            </a:r>
          </a:p>
          <a:p>
            <a:r>
              <a:rPr lang="en-US" sz="800" dirty="0"/>
              <a:t>                        .frame(height: 200)</a:t>
            </a:r>
          </a:p>
          <a:p>
            <a:r>
              <a:rPr lang="en-US" sz="800" dirty="0"/>
              <a:t>                        .padding()</a:t>
            </a:r>
          </a:p>
          <a:p>
            <a:r>
              <a:rPr lang="en-US" sz="800" dirty="0"/>
              <a:t>                    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TideInfoView</a:t>
            </a:r>
            <a:r>
              <a:rPr lang="en-US" sz="800" dirty="0"/>
              <a:t>(</a:t>
            </a:r>
            <a:r>
              <a:rPr lang="en-US" sz="800" dirty="0" err="1"/>
              <a:t>tideData</a:t>
            </a:r>
            <a:r>
              <a:rPr lang="en-US" sz="800" dirty="0"/>
              <a:t>: </a:t>
            </a:r>
            <a:r>
              <a:rPr lang="en-US" sz="800" dirty="0" err="1"/>
              <a:t>tideData</a:t>
            </a:r>
            <a:r>
              <a:rPr lang="en-US" sz="800" dirty="0"/>
              <a:t>)</a:t>
            </a:r>
          </a:p>
          <a:p>
            <a:r>
              <a:rPr lang="en-US" sz="800" dirty="0"/>
              <a:t>                } else {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ProgressView</a:t>
            </a:r>
            <a:r>
              <a:rPr lang="en-US" sz="800" dirty="0"/>
              <a:t>()</a:t>
            </a:r>
          </a:p>
          <a:p>
            <a:r>
              <a:rPr lang="en-US" sz="800" dirty="0"/>
              <a:t>                }</a:t>
            </a:r>
          </a:p>
          <a:p>
            <a:r>
              <a:rPr lang="en-US" sz="800" dirty="0"/>
              <a:t>            }</a:t>
            </a:r>
          </a:p>
          <a:p>
            <a:r>
              <a:rPr lang="en-US" sz="800" dirty="0"/>
              <a:t>            .</a:t>
            </a:r>
            <a:r>
              <a:rPr lang="en-US" sz="800" dirty="0" err="1"/>
              <a:t>navigationTitle</a:t>
            </a:r>
            <a:r>
              <a:rPr lang="en-US" sz="800" dirty="0"/>
              <a:t>("Tide Times")</a:t>
            </a:r>
          </a:p>
          <a:p>
            <a:r>
              <a:rPr lang="en-US" sz="800" dirty="0"/>
              <a:t>            .task {</a:t>
            </a:r>
          </a:p>
          <a:p>
            <a:r>
              <a:rPr lang="en-US" sz="800" dirty="0"/>
              <a:t>                await </a:t>
            </a:r>
            <a:r>
              <a:rPr lang="en-US" sz="800" dirty="0" err="1"/>
              <a:t>viewModel.fetchTideData</a:t>
            </a:r>
            <a:r>
              <a:rPr lang="en-US" sz="800" dirty="0"/>
              <a:t>()</a:t>
            </a:r>
          </a:p>
          <a:p>
            <a:r>
              <a:rPr lang="en-US" sz="800" dirty="0"/>
              <a:t>            }</a:t>
            </a:r>
          </a:p>
          <a:p>
            <a:r>
              <a:rPr lang="en-US" sz="800" dirty="0"/>
              <a:t>       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1D2385-F13A-7CE0-B7F4-E52798251089}"/>
              </a:ext>
            </a:extLst>
          </p:cNvPr>
          <p:cNvSpPr txBox="1"/>
          <p:nvPr/>
        </p:nvSpPr>
        <p:spPr>
          <a:xfrm>
            <a:off x="8366236" y="2474055"/>
            <a:ext cx="36786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#Preview {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ContentView</a:t>
            </a:r>
            <a:r>
              <a:rPr lang="en-US" sz="800" dirty="0"/>
              <a:t>()</a:t>
            </a:r>
          </a:p>
          <a:p>
            <a:r>
              <a:rPr lang="en-US" sz="800" dirty="0"/>
              <a:t>        .</a:t>
            </a:r>
            <a:r>
              <a:rPr lang="en-US" sz="800" dirty="0" err="1"/>
              <a:t>preferredColorScheme</a:t>
            </a:r>
            <a:r>
              <a:rPr lang="en-US" sz="800" dirty="0"/>
              <a:t>(.light)</a:t>
            </a:r>
          </a:p>
          <a:p>
            <a:r>
              <a:rPr lang="en-US" sz="800" dirty="0"/>
              <a:t>        .environment(\.</a:t>
            </a:r>
            <a:r>
              <a:rPr lang="en-US" sz="800" dirty="0" err="1"/>
              <a:t>tideViewModel</a:t>
            </a:r>
            <a:r>
              <a:rPr lang="en-US" sz="800" dirty="0"/>
              <a:t>, </a:t>
            </a:r>
            <a:r>
              <a:rPr lang="en-US" sz="800" dirty="0" err="1"/>
              <a:t>TideViewModel</a:t>
            </a:r>
            <a:r>
              <a:rPr lang="en-US" sz="800" dirty="0"/>
              <a:t>(location: </a:t>
            </a:r>
            <a:r>
              <a:rPr lang="en-US" sz="800" dirty="0" err="1"/>
              <a:t>Location.defaultLocation</a:t>
            </a:r>
            <a:r>
              <a:rPr lang="en-US" sz="800" dirty="0"/>
              <a:t>, </a:t>
            </a:r>
            <a:r>
              <a:rPr lang="en-US" sz="800" dirty="0" err="1"/>
              <a:t>isPreview</a:t>
            </a:r>
            <a:r>
              <a:rPr lang="en-US" sz="800" dirty="0"/>
              <a:t>: true))</a:t>
            </a:r>
          </a:p>
          <a:p>
            <a:r>
              <a:rPr lang="en-US" sz="800" dirty="0"/>
              <a:t>}</a:t>
            </a:r>
          </a:p>
          <a:p>
            <a:endParaRPr lang="en-US" sz="800" dirty="0"/>
          </a:p>
          <a:p>
            <a:r>
              <a:rPr lang="en-US" sz="800" dirty="0"/>
              <a:t>private struct </a:t>
            </a:r>
            <a:r>
              <a:rPr lang="en-US" sz="800" dirty="0" err="1"/>
              <a:t>TideViewModelKey</a:t>
            </a:r>
            <a:r>
              <a:rPr lang="en-US" sz="800" dirty="0"/>
              <a:t>: </a:t>
            </a:r>
            <a:r>
              <a:rPr lang="en-US" sz="800" dirty="0" err="1"/>
              <a:t>EnvironmentKey</a:t>
            </a:r>
            <a:r>
              <a:rPr lang="en-US" sz="800" dirty="0"/>
              <a:t> {</a:t>
            </a:r>
          </a:p>
          <a:p>
            <a:r>
              <a:rPr lang="en-US" sz="800" dirty="0"/>
              <a:t>    static let </a:t>
            </a:r>
            <a:r>
              <a:rPr lang="en-US" sz="800" dirty="0" err="1"/>
              <a:t>defaultValue</a:t>
            </a:r>
            <a:r>
              <a:rPr lang="en-US" sz="800" dirty="0"/>
              <a:t> = </a:t>
            </a:r>
            <a:r>
              <a:rPr lang="en-US" sz="800" dirty="0" err="1"/>
              <a:t>TideViewModel</a:t>
            </a:r>
            <a:r>
              <a:rPr lang="en-US" sz="800" dirty="0"/>
              <a:t>(location: </a:t>
            </a:r>
            <a:r>
              <a:rPr lang="en-US" sz="800" dirty="0" err="1"/>
              <a:t>Location.defaultLocation</a:t>
            </a:r>
            <a:r>
              <a:rPr lang="en-US" sz="800" dirty="0"/>
              <a:t>, </a:t>
            </a:r>
            <a:r>
              <a:rPr lang="en-US" sz="800" dirty="0" err="1"/>
              <a:t>isPreview</a:t>
            </a:r>
            <a:r>
              <a:rPr lang="en-US" sz="800" dirty="0"/>
              <a:t>: true)</a:t>
            </a:r>
          </a:p>
          <a:p>
            <a:r>
              <a:rPr lang="en-US" sz="800" dirty="0"/>
              <a:t>}</a:t>
            </a:r>
          </a:p>
          <a:p>
            <a:endParaRPr lang="en-US" sz="800" dirty="0"/>
          </a:p>
          <a:p>
            <a:r>
              <a:rPr lang="en-US" sz="800" dirty="0"/>
              <a:t>extension </a:t>
            </a:r>
            <a:r>
              <a:rPr lang="en-US" sz="800" dirty="0" err="1"/>
              <a:t>EnvironmentValues</a:t>
            </a:r>
            <a:r>
              <a:rPr lang="en-US" sz="800" dirty="0"/>
              <a:t> {</a:t>
            </a:r>
          </a:p>
          <a:p>
            <a:r>
              <a:rPr lang="en-US" sz="800" dirty="0"/>
              <a:t>    var </a:t>
            </a:r>
            <a:r>
              <a:rPr lang="en-US" sz="800" dirty="0" err="1"/>
              <a:t>tideViewModel</a:t>
            </a:r>
            <a:r>
              <a:rPr lang="en-US" sz="800" dirty="0"/>
              <a:t>: </a:t>
            </a:r>
            <a:r>
              <a:rPr lang="en-US" sz="800" dirty="0" err="1"/>
              <a:t>TideViewModel</a:t>
            </a:r>
            <a:r>
              <a:rPr lang="en-US" sz="800" dirty="0"/>
              <a:t> {</a:t>
            </a:r>
          </a:p>
          <a:p>
            <a:r>
              <a:rPr lang="en-US" sz="800" dirty="0"/>
              <a:t>        get { self[</a:t>
            </a:r>
            <a:r>
              <a:rPr lang="en-US" sz="800" dirty="0" err="1"/>
              <a:t>TideViewModelKey.self</a:t>
            </a:r>
            <a:r>
              <a:rPr lang="en-US" sz="800" dirty="0"/>
              <a:t>] }</a:t>
            </a:r>
          </a:p>
          <a:p>
            <a:r>
              <a:rPr lang="en-US" sz="800" dirty="0"/>
              <a:t>        set { self[</a:t>
            </a:r>
            <a:r>
              <a:rPr lang="en-US" sz="800" dirty="0" err="1"/>
              <a:t>TideViewModelKey.self</a:t>
            </a:r>
            <a:r>
              <a:rPr lang="en-US" sz="800" dirty="0"/>
              <a:t>] = </a:t>
            </a:r>
            <a:r>
              <a:rPr lang="en-US" sz="800" dirty="0" err="1"/>
              <a:t>newValue</a:t>
            </a:r>
            <a:r>
              <a:rPr lang="en-US" sz="800" dirty="0"/>
              <a:t> }</a:t>
            </a:r>
          </a:p>
          <a:p>
            <a:r>
              <a:rPr lang="en-US" sz="800" dirty="0"/>
              <a:t>    }</a:t>
            </a:r>
          </a:p>
          <a:p>
            <a:r>
              <a:rPr lang="en-US" sz="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6374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422E3-E51D-B563-2D7F-FA84AB9C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</a:t>
            </a:r>
            <a:r>
              <a:rPr lang="en-US" dirty="0" err="1"/>
              <a:t>searchview</a:t>
            </a:r>
            <a:r>
              <a:rPr lang="en-US" dirty="0"/>
              <a:t>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72F2A1-BA8F-30D2-1BD3-8F7E3F09670E}"/>
              </a:ext>
            </a:extLst>
          </p:cNvPr>
          <p:cNvSpPr txBox="1"/>
          <p:nvPr/>
        </p:nvSpPr>
        <p:spPr>
          <a:xfrm>
            <a:off x="126297" y="2328813"/>
            <a:ext cx="4193455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import Foundation</a:t>
            </a:r>
          </a:p>
          <a:p>
            <a:r>
              <a:rPr lang="en-US" sz="800" dirty="0"/>
              <a:t>import </a:t>
            </a:r>
            <a:r>
              <a:rPr lang="en-US" sz="800" dirty="0" err="1"/>
              <a:t>MapKit</a:t>
            </a:r>
            <a:endParaRPr lang="en-US" sz="800" dirty="0"/>
          </a:p>
          <a:p>
            <a:r>
              <a:rPr lang="en-US" sz="800" dirty="0"/>
              <a:t>import Combine</a:t>
            </a:r>
          </a:p>
          <a:p>
            <a:endParaRPr lang="en-US" sz="800" dirty="0"/>
          </a:p>
          <a:p>
            <a:r>
              <a:rPr lang="en-US" sz="800" dirty="0"/>
              <a:t>@</a:t>
            </a:r>
            <a:r>
              <a:rPr lang="en-US" sz="800" dirty="0" err="1"/>
              <a:t>MainActor</a:t>
            </a:r>
            <a:endParaRPr lang="en-US" sz="800" dirty="0"/>
          </a:p>
          <a:p>
            <a:r>
              <a:rPr lang="en-US" sz="800" dirty="0"/>
              <a:t>class </a:t>
            </a:r>
            <a:r>
              <a:rPr lang="en-US" sz="800" dirty="0" err="1"/>
              <a:t>LocationSearchViewModel</a:t>
            </a:r>
            <a:r>
              <a:rPr lang="en-US" sz="800" dirty="0"/>
              <a:t>: </a:t>
            </a:r>
            <a:r>
              <a:rPr lang="en-US" sz="800" dirty="0" err="1"/>
              <a:t>NSObject</a:t>
            </a:r>
            <a:r>
              <a:rPr lang="en-US" sz="800" dirty="0"/>
              <a:t>, </a:t>
            </a:r>
            <a:r>
              <a:rPr lang="en-US" sz="800" dirty="0" err="1"/>
              <a:t>ObservableObject</a:t>
            </a:r>
            <a:r>
              <a:rPr lang="en-US" sz="800" dirty="0"/>
              <a:t>, </a:t>
            </a:r>
            <a:r>
              <a:rPr lang="en-US" sz="800" dirty="0" err="1"/>
              <a:t>MKLocalSearchCompleterDelegate</a:t>
            </a:r>
            <a:r>
              <a:rPr lang="en-US" sz="800" dirty="0"/>
              <a:t> {</a:t>
            </a:r>
          </a:p>
          <a:p>
            <a:r>
              <a:rPr lang="en-US" sz="800" dirty="0"/>
              <a:t>    @Published var </a:t>
            </a:r>
            <a:r>
              <a:rPr lang="en-US" sz="800" dirty="0" err="1"/>
              <a:t>searchQuery</a:t>
            </a:r>
            <a:r>
              <a:rPr lang="en-US" sz="800" dirty="0"/>
              <a:t> = ""</a:t>
            </a:r>
          </a:p>
          <a:p>
            <a:r>
              <a:rPr lang="en-US" sz="800" dirty="0"/>
              <a:t>    @Published var </a:t>
            </a:r>
            <a:r>
              <a:rPr lang="en-US" sz="800" dirty="0" err="1"/>
              <a:t>searchResults</a:t>
            </a:r>
            <a:r>
              <a:rPr lang="en-US" sz="800" dirty="0"/>
              <a:t>: [Location] = []</a:t>
            </a:r>
          </a:p>
          <a:p>
            <a:r>
              <a:rPr lang="en-US" sz="800" dirty="0"/>
              <a:t>    @Published var </a:t>
            </a:r>
            <a:r>
              <a:rPr lang="en-US" sz="800" dirty="0" err="1"/>
              <a:t>selectedLocation</a:t>
            </a:r>
            <a:r>
              <a:rPr lang="en-US" sz="800" dirty="0"/>
              <a:t>: Location?</a:t>
            </a:r>
          </a:p>
          <a:p>
            <a:r>
              <a:rPr lang="en-US" sz="800" dirty="0"/>
              <a:t>    </a:t>
            </a:r>
          </a:p>
          <a:p>
            <a:r>
              <a:rPr lang="en-US" sz="800" dirty="0"/>
              <a:t>    // Add predefined Indian coastal locations</a:t>
            </a:r>
          </a:p>
          <a:p>
            <a:r>
              <a:rPr lang="en-US" sz="800" dirty="0"/>
              <a:t>    private let </a:t>
            </a:r>
            <a:r>
              <a:rPr lang="en-US" sz="800" dirty="0" err="1"/>
              <a:t>indianCoastalLocations</a:t>
            </a:r>
            <a:r>
              <a:rPr lang="en-US" sz="800" dirty="0"/>
              <a:t> = [</a:t>
            </a:r>
          </a:p>
          <a:p>
            <a:r>
              <a:rPr lang="en-US" sz="800" dirty="0"/>
              <a:t>        // Major Ports</a:t>
            </a:r>
          </a:p>
          <a:p>
            <a:r>
              <a:rPr lang="en-US" sz="800" dirty="0"/>
              <a:t>        Location(name: "Mumbai Port", latitude: 18.9750, longitude: 72.8258),</a:t>
            </a:r>
          </a:p>
          <a:p>
            <a:r>
              <a:rPr lang="en-US" sz="800" dirty="0"/>
              <a:t>        Location(name: "Chennai Port", latitude: 13.0827, longitude: 80.2707),</a:t>
            </a:r>
          </a:p>
          <a:p>
            <a:r>
              <a:rPr lang="en-US" sz="800" dirty="0"/>
              <a:t>        Location(name: "Kolkata Port", latitude: 22.5414, longitude: 88.3015),</a:t>
            </a:r>
          </a:p>
          <a:p>
            <a:r>
              <a:rPr lang="en-US" sz="800" dirty="0"/>
              <a:t>        Location(name: "Visakhapatnam Port", latitude: 17.6868, longitude: 83.2185),</a:t>
            </a:r>
          </a:p>
          <a:p>
            <a:r>
              <a:rPr lang="en-US" sz="800" dirty="0"/>
              <a:t>        Location(name: "Kochi Port", latitude: 9.9312, longitude: 76.2673),</a:t>
            </a:r>
          </a:p>
          <a:p>
            <a:r>
              <a:rPr lang="en-US" sz="800" dirty="0"/>
              <a:t>        // Minor Ports</a:t>
            </a:r>
          </a:p>
          <a:p>
            <a:r>
              <a:rPr lang="en-US" sz="800" dirty="0"/>
              <a:t>        Location(name: "Kandla Port", latitude: 23.0333, longitude: 70.2167),</a:t>
            </a:r>
          </a:p>
          <a:p>
            <a:r>
              <a:rPr lang="en-US" sz="800" dirty="0"/>
              <a:t>        Location(name: "Mangalore Port", latitude: 12.8698, longitude: 74.8431),</a:t>
            </a:r>
          </a:p>
          <a:p>
            <a:r>
              <a:rPr lang="en-US" sz="800" dirty="0"/>
              <a:t>        Location(name: "Tuticorin Port", latitude: 8.7642, longitude: 78.1348),</a:t>
            </a:r>
          </a:p>
          <a:p>
            <a:r>
              <a:rPr lang="en-US" sz="800" dirty="0"/>
              <a:t>        Location(name: "Paradip Port", latitude: 20.2937, longitude: 86.6708),</a:t>
            </a:r>
          </a:p>
          <a:p>
            <a:r>
              <a:rPr lang="en-US" sz="800" dirty="0"/>
              <a:t>        Location(name: "</a:t>
            </a:r>
            <a:r>
              <a:rPr lang="en-US" sz="800" dirty="0" err="1"/>
              <a:t>Ennore</a:t>
            </a:r>
            <a:r>
              <a:rPr lang="en-US" sz="800" dirty="0"/>
              <a:t> Port", latitude: 13.2611, longitude: 80.3339),</a:t>
            </a:r>
          </a:p>
          <a:p>
            <a:r>
              <a:rPr lang="en-US" sz="800" dirty="0"/>
              <a:t>        // Popular Beaches</a:t>
            </a:r>
          </a:p>
          <a:p>
            <a:r>
              <a:rPr lang="en-US" sz="800" dirty="0"/>
              <a:t>        Location(name: "Goa Calangute Beach", latitude: 15.5449, longitude: 73.7552),</a:t>
            </a:r>
          </a:p>
          <a:p>
            <a:r>
              <a:rPr lang="en-US" sz="800" dirty="0"/>
              <a:t>        Location(name: "Puri Beach", latitude: 19.8135, longitude: 85.8312),</a:t>
            </a:r>
          </a:p>
          <a:p>
            <a:r>
              <a:rPr lang="en-US" sz="800" dirty="0"/>
              <a:t>        Location(name: "Marina Beach Chennai", latitude: 13.0500, longitude: 80.2824),</a:t>
            </a:r>
          </a:p>
          <a:p>
            <a:r>
              <a:rPr lang="en-US" sz="800" dirty="0"/>
              <a:t>        Location(name: "</a:t>
            </a:r>
            <a:r>
              <a:rPr lang="en-US" sz="800" dirty="0" err="1"/>
              <a:t>Kovalam</a:t>
            </a:r>
            <a:r>
              <a:rPr lang="en-US" sz="800" dirty="0"/>
              <a:t> Beach", latitude: 8.3988, longitude: 76.9780),</a:t>
            </a:r>
          </a:p>
          <a:p>
            <a:r>
              <a:rPr lang="en-US" sz="800" dirty="0"/>
              <a:t>        Location(name: "</a:t>
            </a:r>
            <a:r>
              <a:rPr lang="en-US" sz="800" dirty="0" err="1"/>
              <a:t>Varkala</a:t>
            </a:r>
            <a:r>
              <a:rPr lang="en-US" sz="800" dirty="0"/>
              <a:t> Beach", latitude: 8.7378, longitude: 76.7163)</a:t>
            </a:r>
          </a:p>
          <a:p>
            <a:r>
              <a:rPr lang="en-US" sz="800" dirty="0"/>
              <a:t>    ]</a:t>
            </a:r>
          </a:p>
          <a:p>
            <a:r>
              <a:rPr lang="en-US" sz="800" dirty="0"/>
              <a:t>    </a:t>
            </a:r>
          </a:p>
          <a:p>
            <a:endParaRPr lang="en-US" sz="800" dirty="0"/>
          </a:p>
          <a:p>
            <a:endParaRPr 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86FF5-0E9B-39F9-FB67-72C8A1A58951}"/>
              </a:ext>
            </a:extLst>
          </p:cNvPr>
          <p:cNvSpPr txBox="1"/>
          <p:nvPr/>
        </p:nvSpPr>
        <p:spPr>
          <a:xfrm>
            <a:off x="4319752" y="2502050"/>
            <a:ext cx="404648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 private let </a:t>
            </a:r>
            <a:r>
              <a:rPr lang="en-US" sz="800" dirty="0" err="1"/>
              <a:t>searchCompleter</a:t>
            </a:r>
            <a:r>
              <a:rPr lang="en-US" sz="800" dirty="0"/>
              <a:t> = </a:t>
            </a:r>
            <a:r>
              <a:rPr lang="en-US" sz="800" dirty="0" err="1"/>
              <a:t>MKLocalSearchCompleter</a:t>
            </a:r>
            <a:r>
              <a:rPr lang="en-US" sz="800" dirty="0"/>
              <a:t>()</a:t>
            </a:r>
          </a:p>
          <a:p>
            <a:r>
              <a:rPr lang="en-US" sz="800" dirty="0"/>
              <a:t>    private var </a:t>
            </a:r>
            <a:r>
              <a:rPr lang="en-US" sz="800" dirty="0" err="1"/>
              <a:t>cancellables</a:t>
            </a:r>
            <a:r>
              <a:rPr lang="en-US" sz="800" dirty="0"/>
              <a:t> = Set&lt;</a:t>
            </a:r>
            <a:r>
              <a:rPr lang="en-US" sz="800" dirty="0" err="1"/>
              <a:t>AnyCancellable</a:t>
            </a:r>
            <a:r>
              <a:rPr lang="en-US" sz="800" dirty="0"/>
              <a:t>&gt;()</a:t>
            </a:r>
          </a:p>
          <a:p>
            <a:r>
              <a:rPr lang="en-US" sz="800" dirty="0"/>
              <a:t>    </a:t>
            </a:r>
          </a:p>
          <a:p>
            <a:r>
              <a:rPr lang="en-US" sz="800" dirty="0"/>
              <a:t>    override </a:t>
            </a:r>
            <a:r>
              <a:rPr lang="en-US" sz="800" dirty="0" err="1"/>
              <a:t>init</a:t>
            </a:r>
            <a:r>
              <a:rPr lang="en-US" sz="800" dirty="0"/>
              <a:t>() {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super.init</a:t>
            </a:r>
            <a:r>
              <a:rPr lang="en-US" sz="800" dirty="0"/>
              <a:t>()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searchCompleter.delegate</a:t>
            </a:r>
            <a:r>
              <a:rPr lang="en-US" sz="800" dirty="0"/>
              <a:t> = self</a:t>
            </a:r>
          </a:p>
          <a:p>
            <a:r>
              <a:rPr lang="en-US" sz="800" dirty="0"/>
              <a:t>        </a:t>
            </a:r>
          </a:p>
          <a:p>
            <a:r>
              <a:rPr lang="en-US" sz="800" dirty="0"/>
              <a:t>        // Configure search for ports and coastal areas</a:t>
            </a:r>
          </a:p>
          <a:p>
            <a:r>
              <a:rPr lang="en-US" sz="800" dirty="0"/>
              <a:t>        if #available(iOS 13.0, *) {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searchCompleter.resultTypes</a:t>
            </a:r>
            <a:r>
              <a:rPr lang="en-US" sz="800" dirty="0"/>
              <a:t> = .</a:t>
            </a:r>
            <a:r>
              <a:rPr lang="en-US" sz="800" dirty="0" err="1"/>
              <a:t>pointOfInterest</a:t>
            </a:r>
            <a:endParaRPr lang="en-US" sz="800" dirty="0"/>
          </a:p>
          <a:p>
            <a:r>
              <a:rPr lang="en-US" sz="800" dirty="0"/>
              <a:t>            var categories: [</a:t>
            </a:r>
            <a:r>
              <a:rPr lang="en-US" sz="800" dirty="0" err="1"/>
              <a:t>MKPointOfInterestCategory</a:t>
            </a:r>
            <a:r>
              <a:rPr lang="en-US" sz="800" dirty="0"/>
              <a:t>] = []</a:t>
            </a:r>
          </a:p>
          <a:p>
            <a:r>
              <a:rPr lang="en-US" sz="800" dirty="0"/>
              <a:t>            </a:t>
            </a:r>
          </a:p>
          <a:p>
            <a:r>
              <a:rPr lang="en-US" sz="800" dirty="0"/>
              <a:t>            if #available(iOS 14.0, *) {</a:t>
            </a:r>
          </a:p>
          <a:p>
            <a:r>
              <a:rPr lang="en-US" sz="800" dirty="0"/>
              <a:t>                </a:t>
            </a:r>
            <a:r>
              <a:rPr lang="en-US" sz="800" dirty="0" err="1"/>
              <a:t>categories.append</a:t>
            </a:r>
            <a:r>
              <a:rPr lang="en-US" sz="800" dirty="0"/>
              <a:t>(</a:t>
            </a:r>
            <a:r>
              <a:rPr lang="en-US" sz="800" dirty="0" err="1"/>
              <a:t>contentsOf</a:t>
            </a:r>
            <a:r>
              <a:rPr lang="en-US" sz="800" dirty="0"/>
              <a:t>: [</a:t>
            </a:r>
          </a:p>
          <a:p>
            <a:r>
              <a:rPr lang="en-US" sz="800" dirty="0"/>
              <a:t>                    .marina,</a:t>
            </a:r>
          </a:p>
          <a:p>
            <a:r>
              <a:rPr lang="en-US" sz="800" dirty="0"/>
              <a:t>                    .beach</a:t>
            </a:r>
          </a:p>
          <a:p>
            <a:r>
              <a:rPr lang="en-US" sz="800" dirty="0"/>
              <a:t>                ])</a:t>
            </a:r>
          </a:p>
          <a:p>
            <a:r>
              <a:rPr lang="en-US" sz="800" dirty="0"/>
              <a:t>            } else {</a:t>
            </a:r>
          </a:p>
          <a:p>
            <a:r>
              <a:rPr lang="en-US" sz="800" dirty="0"/>
              <a:t>                // For older iOS versions, use more general categories</a:t>
            </a:r>
          </a:p>
          <a:p>
            <a:r>
              <a:rPr lang="en-US" sz="800" dirty="0"/>
              <a:t>                </a:t>
            </a:r>
            <a:r>
              <a:rPr lang="en-US" sz="800" dirty="0" err="1"/>
              <a:t>categories.append</a:t>
            </a:r>
            <a:r>
              <a:rPr lang="en-US" sz="800" dirty="0"/>
              <a:t>(.marina)</a:t>
            </a:r>
          </a:p>
          <a:p>
            <a:r>
              <a:rPr lang="en-US" sz="800" dirty="0"/>
              <a:t>            }</a:t>
            </a:r>
          </a:p>
          <a:p>
            <a:r>
              <a:rPr lang="en-US" sz="800" dirty="0"/>
              <a:t>            </a:t>
            </a:r>
          </a:p>
          <a:p>
            <a:r>
              <a:rPr lang="en-US" sz="800" dirty="0"/>
              <a:t>            let filter = </a:t>
            </a:r>
            <a:r>
              <a:rPr lang="en-US" sz="800" dirty="0" err="1"/>
              <a:t>MKPointOfInterestFilter</a:t>
            </a:r>
            <a:r>
              <a:rPr lang="en-US" sz="800" dirty="0"/>
              <a:t>(including: categories)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searchCompleter.pointOfInterestFilter</a:t>
            </a:r>
            <a:r>
              <a:rPr lang="en-US" sz="800" dirty="0"/>
              <a:t> = filter</a:t>
            </a:r>
          </a:p>
          <a:p>
            <a:r>
              <a:rPr lang="en-US" sz="800" dirty="0"/>
              <a:t>        }</a:t>
            </a:r>
          </a:p>
          <a:p>
            <a:r>
              <a:rPr lang="en-US" sz="800" dirty="0"/>
              <a:t>        </a:t>
            </a:r>
          </a:p>
          <a:p>
            <a:r>
              <a:rPr lang="en-US" sz="800" dirty="0"/>
              <a:t>        // Debounce search query</a:t>
            </a:r>
          </a:p>
          <a:p>
            <a:r>
              <a:rPr lang="en-US" sz="800" dirty="0"/>
              <a:t>        $</a:t>
            </a:r>
            <a:r>
              <a:rPr lang="en-US" sz="800" dirty="0" err="1"/>
              <a:t>searchQuery</a:t>
            </a:r>
            <a:endParaRPr lang="en-US" sz="800" dirty="0"/>
          </a:p>
          <a:p>
            <a:r>
              <a:rPr lang="en-US" sz="800" dirty="0"/>
              <a:t>            .debounce(for: .milliseconds(300), scheduler: </a:t>
            </a:r>
            <a:r>
              <a:rPr lang="en-US" sz="800" dirty="0" err="1"/>
              <a:t>RunLoop.main</a:t>
            </a:r>
            <a:r>
              <a:rPr lang="en-US" sz="800" dirty="0"/>
              <a:t>)</a:t>
            </a:r>
          </a:p>
          <a:p>
            <a:r>
              <a:rPr lang="en-US" sz="800" dirty="0"/>
              <a:t>            .sink { [weak self] query in</a:t>
            </a:r>
          </a:p>
          <a:p>
            <a:endParaRPr 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1D2385-F13A-7CE0-B7F4-E52798251089}"/>
              </a:ext>
            </a:extLst>
          </p:cNvPr>
          <p:cNvSpPr txBox="1"/>
          <p:nvPr/>
        </p:nvSpPr>
        <p:spPr>
          <a:xfrm>
            <a:off x="8366236" y="2502050"/>
            <a:ext cx="367861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  if !</a:t>
            </a:r>
            <a:r>
              <a:rPr lang="en-US" sz="800" dirty="0" err="1"/>
              <a:t>query.isEmpty</a:t>
            </a:r>
            <a:r>
              <a:rPr lang="en-US" sz="800" dirty="0"/>
              <a:t> {</a:t>
            </a:r>
          </a:p>
          <a:p>
            <a:r>
              <a:rPr lang="en-US" sz="800" dirty="0"/>
              <a:t>                    self?.</a:t>
            </a:r>
            <a:r>
              <a:rPr lang="en-US" sz="800" dirty="0" err="1"/>
              <a:t>searchCompleter.queryFragment</a:t>
            </a:r>
            <a:r>
              <a:rPr lang="en-US" sz="800" dirty="0"/>
              <a:t> = query</a:t>
            </a:r>
          </a:p>
          <a:p>
            <a:r>
              <a:rPr lang="en-US" sz="800" dirty="0"/>
              <a:t>                    self?.</a:t>
            </a:r>
            <a:r>
              <a:rPr lang="en-US" sz="800" dirty="0" err="1"/>
              <a:t>filterPredefinedLocations</a:t>
            </a:r>
            <a:r>
              <a:rPr lang="en-US" sz="800" dirty="0"/>
              <a:t>(query: query)</a:t>
            </a:r>
          </a:p>
          <a:p>
            <a:r>
              <a:rPr lang="en-US" sz="800" dirty="0"/>
              <a:t>                } else {</a:t>
            </a:r>
          </a:p>
          <a:p>
            <a:r>
              <a:rPr lang="en-US" sz="800" dirty="0"/>
              <a:t>                    self?.</a:t>
            </a:r>
            <a:r>
              <a:rPr lang="en-US" sz="800" dirty="0" err="1"/>
              <a:t>searchResults</a:t>
            </a:r>
            <a:r>
              <a:rPr lang="en-US" sz="800" dirty="0"/>
              <a:t> = []</a:t>
            </a:r>
          </a:p>
          <a:p>
            <a:r>
              <a:rPr lang="en-US" sz="800" dirty="0"/>
              <a:t>                }</a:t>
            </a:r>
          </a:p>
          <a:p>
            <a:r>
              <a:rPr lang="en-US" sz="800" dirty="0"/>
              <a:t>            }</a:t>
            </a:r>
          </a:p>
          <a:p>
            <a:r>
              <a:rPr lang="en-US" sz="800" dirty="0"/>
              <a:t>            .store(in: &amp;</a:t>
            </a:r>
            <a:r>
              <a:rPr lang="en-US" sz="800" dirty="0" err="1"/>
              <a:t>cancellables</a:t>
            </a:r>
            <a:r>
              <a:rPr lang="en-US" sz="800" dirty="0"/>
              <a:t>)</a:t>
            </a:r>
          </a:p>
          <a:p>
            <a:r>
              <a:rPr lang="en-US" sz="800" dirty="0"/>
              <a:t>    }</a:t>
            </a:r>
          </a:p>
          <a:p>
            <a:r>
              <a:rPr lang="en-US" sz="800" dirty="0"/>
              <a:t>    private </a:t>
            </a:r>
            <a:r>
              <a:rPr lang="en-US" sz="800" dirty="0" err="1"/>
              <a:t>func</a:t>
            </a:r>
            <a:r>
              <a:rPr lang="en-US" sz="800" dirty="0"/>
              <a:t> </a:t>
            </a:r>
            <a:r>
              <a:rPr lang="en-US" sz="800" dirty="0" err="1"/>
              <a:t>filterPredefinedLocations</a:t>
            </a:r>
            <a:r>
              <a:rPr lang="en-US" sz="800" dirty="0"/>
              <a:t>(query: String) {</a:t>
            </a:r>
          </a:p>
          <a:p>
            <a:r>
              <a:rPr lang="en-US" sz="800" dirty="0"/>
              <a:t>        let </a:t>
            </a:r>
            <a:r>
              <a:rPr lang="en-US" sz="800" dirty="0" err="1"/>
              <a:t>filteredLocations</a:t>
            </a:r>
            <a:r>
              <a:rPr lang="en-US" sz="800" dirty="0"/>
              <a:t> = </a:t>
            </a:r>
            <a:r>
              <a:rPr lang="en-US" sz="800" dirty="0" err="1"/>
              <a:t>indianCoastalLocations.filter</a:t>
            </a:r>
            <a:r>
              <a:rPr lang="en-US" sz="800" dirty="0"/>
              <a:t> { location in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location.name.lowercased</a:t>
            </a:r>
            <a:r>
              <a:rPr lang="en-US" sz="800" dirty="0"/>
              <a:t>().contains(</a:t>
            </a:r>
            <a:r>
              <a:rPr lang="en-US" sz="800" dirty="0" err="1"/>
              <a:t>query.lowercased</a:t>
            </a:r>
            <a:r>
              <a:rPr lang="en-US" sz="800" dirty="0"/>
              <a:t>())</a:t>
            </a:r>
          </a:p>
          <a:p>
            <a:r>
              <a:rPr lang="en-US" sz="800" dirty="0"/>
              <a:t>        }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searchResults</a:t>
            </a:r>
            <a:r>
              <a:rPr lang="en-US" sz="800" dirty="0"/>
              <a:t> = </a:t>
            </a:r>
            <a:r>
              <a:rPr lang="en-US" sz="800" dirty="0" err="1"/>
              <a:t>filteredLocations</a:t>
            </a:r>
            <a:endParaRPr lang="en-US" sz="800" dirty="0"/>
          </a:p>
          <a:p>
            <a:r>
              <a:rPr lang="en-US" sz="800" dirty="0"/>
              <a:t>    }</a:t>
            </a:r>
          </a:p>
          <a:p>
            <a:r>
              <a:rPr lang="en-US" sz="800" dirty="0"/>
              <a:t>    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func</a:t>
            </a:r>
            <a:r>
              <a:rPr lang="en-US" sz="800" dirty="0"/>
              <a:t> </a:t>
            </a:r>
            <a:r>
              <a:rPr lang="en-US" sz="800" dirty="0" err="1"/>
              <a:t>completerDidUpdateResults</a:t>
            </a:r>
            <a:r>
              <a:rPr lang="en-US" sz="800" dirty="0"/>
              <a:t>(_ completer: </a:t>
            </a:r>
            <a:r>
              <a:rPr lang="en-US" sz="800" dirty="0" err="1"/>
              <a:t>MKLocalSearchCompleter</a:t>
            </a:r>
            <a:r>
              <a:rPr lang="en-US" sz="800" dirty="0"/>
              <a:t>) {</a:t>
            </a:r>
          </a:p>
          <a:p>
            <a:r>
              <a:rPr lang="en-US" sz="800" dirty="0"/>
              <a:t>        Task {</a:t>
            </a:r>
          </a:p>
          <a:p>
            <a:r>
              <a:rPr lang="en-US" sz="800" dirty="0"/>
              <a:t>            var </a:t>
            </a:r>
            <a:r>
              <a:rPr lang="en-US" sz="800" dirty="0" err="1"/>
              <a:t>newLocations</a:t>
            </a:r>
            <a:r>
              <a:rPr lang="en-US" sz="800" dirty="0"/>
              <a:t> = </a:t>
            </a:r>
            <a:r>
              <a:rPr lang="en-US" sz="800" dirty="0" err="1"/>
              <a:t>completer.results</a:t>
            </a:r>
            <a:endParaRPr lang="en-US" sz="800" dirty="0"/>
          </a:p>
          <a:p>
            <a:r>
              <a:rPr lang="en-US" sz="800" dirty="0"/>
              <a:t>                .filter { result in</a:t>
            </a:r>
          </a:p>
          <a:p>
            <a:r>
              <a:rPr lang="en-US" sz="800" dirty="0"/>
              <a:t>                    let keywords = ["port", "harbor", "beach", "marina", "coast", "bay", "ocean", "sea"]</a:t>
            </a:r>
          </a:p>
          <a:p>
            <a:r>
              <a:rPr lang="en-US" sz="800" dirty="0"/>
              <a:t>                    return </a:t>
            </a:r>
            <a:r>
              <a:rPr lang="en-US" sz="800" dirty="0" err="1"/>
              <a:t>keywords.contains</a:t>
            </a:r>
            <a:r>
              <a:rPr lang="en-US" sz="800" dirty="0"/>
              <a:t> { keyword in</a:t>
            </a:r>
          </a:p>
          <a:p>
            <a:r>
              <a:rPr lang="en-US" sz="800" dirty="0"/>
              <a:t>                        </a:t>
            </a:r>
            <a:r>
              <a:rPr lang="en-US" sz="800" dirty="0" err="1"/>
              <a:t>result.title.lowercased</a:t>
            </a:r>
            <a:r>
              <a:rPr lang="en-US" sz="800" dirty="0"/>
              <a:t>().contains(keyword) ||</a:t>
            </a:r>
          </a:p>
          <a:p>
            <a:r>
              <a:rPr lang="en-US" sz="800" dirty="0"/>
              <a:t>                        </a:t>
            </a:r>
            <a:r>
              <a:rPr lang="en-US" sz="800" dirty="0" err="1"/>
              <a:t>result.subtitle.lowercased</a:t>
            </a:r>
            <a:r>
              <a:rPr lang="en-US" sz="800" dirty="0"/>
              <a:t>().contains(keyword)</a:t>
            </a:r>
          </a:p>
        </p:txBody>
      </p:sp>
    </p:spTree>
    <p:extLst>
      <p:ext uri="{BB962C8B-B14F-4D97-AF65-F5344CB8AC3E}">
        <p14:creationId xmlns:p14="http://schemas.microsoft.com/office/powerpoint/2010/main" val="3769772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1338</TotalTime>
  <Words>3404</Words>
  <Application>Microsoft Macintosh PowerPoint</Application>
  <PresentationFormat>Widescreen</PresentationFormat>
  <Paragraphs>459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Arial</vt:lpstr>
      <vt:lpstr>Century Gothic</vt:lpstr>
      <vt:lpstr>Wingdings 2</vt:lpstr>
      <vt:lpstr>YAD_Q_S0y74 0</vt:lpstr>
      <vt:lpstr>Quotable</vt:lpstr>
      <vt:lpstr>TIDE TIMES APP</vt:lpstr>
      <vt:lpstr>PROBLEM STATEMENT</vt:lpstr>
      <vt:lpstr>PROPOSED SOLUTION</vt:lpstr>
      <vt:lpstr>PowerPoint Presentation</vt:lpstr>
      <vt:lpstr>IMPLEMENTATION DETAILS</vt:lpstr>
      <vt:lpstr>Tideview model</vt:lpstr>
      <vt:lpstr>Tide service</vt:lpstr>
      <vt:lpstr>content view</vt:lpstr>
      <vt:lpstr>Location searchview model</vt:lpstr>
      <vt:lpstr>Location searchview model</vt:lpstr>
      <vt:lpstr>RESULTS</vt:lpstr>
      <vt:lpstr>FINAL GRAPH AND COMPRISIONS</vt:lpstr>
      <vt:lpstr>SCOPE </vt:lpstr>
      <vt:lpstr>SCOPE WITH THEIR LIMITATIONS</vt:lpstr>
      <vt:lpstr>FUTURE ENHANCEMENTS</vt:lpstr>
      <vt:lpstr>FUTURE ENHANCEMENTS</vt:lpstr>
      <vt:lpstr>CONCLUSION</vt:lpstr>
      <vt:lpstr>GITHUB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TIDE TIMES APP</dc:title>
  <dc:creator>KABINESH SAKTHIVEL (RA2311003011613)</dc:creator>
  <cp:lastModifiedBy>KABINESH SAKTHIVEL (RA2311003011613)</cp:lastModifiedBy>
  <cp:revision>6</cp:revision>
  <dcterms:created xsi:type="dcterms:W3CDTF">2025-04-29T06:34:04Z</dcterms:created>
  <dcterms:modified xsi:type="dcterms:W3CDTF">2025-05-07T07:28:15Z</dcterms:modified>
</cp:coreProperties>
</file>