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erverZoom="0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65" r:id="rId4"/>
    <p:sldId id="266" r:id="rId5"/>
    <p:sldId id="267" r:id="rId6"/>
    <p:sldId id="268" r:id="rId7"/>
    <p:sldId id="269" r:id="rId8"/>
    <p:sldId id="270" r:id="rId9"/>
    <p:sldId id="272" r:id="rId10"/>
    <p:sldId id="271" r:id="rId11"/>
  </p:sldIdLst>
  <p:sldSz type="screen16x9" cy="6858000" cx="12192000"/>
  <p:notesSz cx="6858000" cy="9144000"/>
  <p:defaultTextStyle>
    <a:lvl1pPr algn="l" eaLnBrk="1" fontAlgn="base" hangingPunct="1" indent="0" latinLnBrk="1" marL="0" rtl="0">
      <a:lnSpc>
        <a:spcPct val="100000"/>
      </a:lnSpc>
      <a:spcBef>
        <a:spcPct val="0"/>
      </a:spcBef>
      <a:spcAft>
        <a:spcPct val="0"/>
      </a:spcAft>
      <a:buNone/>
      <a:defRPr baseline="0" b="0" sz="1800" i="0" u="none">
        <a:solidFill>
          <a:schemeClr val="dk1"/>
        </a:solidFill>
        <a:latin typeface="Calibri" pitchFamily="34" charset="0"/>
        <a:ea typeface="宋体" pitchFamily="2" charset="-122"/>
      </a:defRPr>
    </a:lvl1pPr>
    <a:lvl2pPr algn="l" eaLnBrk="1" fontAlgn="base" hangingPunct="1" indent="0" latinLnBrk="1" marL="457200" rtl="0">
      <a:lnSpc>
        <a:spcPct val="100000"/>
      </a:lnSpc>
      <a:spcBef>
        <a:spcPct val="0"/>
      </a:spcBef>
      <a:spcAft>
        <a:spcPct val="0"/>
      </a:spcAft>
      <a:buNone/>
      <a:defRPr baseline="0" b="0" sz="1800" i="0" u="none">
        <a:solidFill>
          <a:schemeClr val="dk1"/>
        </a:solidFill>
        <a:latin typeface="Calibri" pitchFamily="34" charset="0"/>
        <a:ea typeface="宋体" pitchFamily="2" charset="-122"/>
      </a:defRPr>
    </a:lvl2pPr>
    <a:lvl3pPr algn="l" eaLnBrk="1" fontAlgn="base" hangingPunct="1" indent="0" latinLnBrk="1" marL="914400" rtl="0">
      <a:lnSpc>
        <a:spcPct val="100000"/>
      </a:lnSpc>
      <a:spcBef>
        <a:spcPct val="0"/>
      </a:spcBef>
      <a:spcAft>
        <a:spcPct val="0"/>
      </a:spcAft>
      <a:buNone/>
      <a:defRPr baseline="0" b="0" sz="1800" i="0" u="none">
        <a:solidFill>
          <a:schemeClr val="dk1"/>
        </a:solidFill>
        <a:latin typeface="Calibri" pitchFamily="34" charset="0"/>
        <a:ea typeface="宋体" pitchFamily="2" charset="-122"/>
      </a:defRPr>
    </a:lvl3pPr>
    <a:lvl4pPr algn="l" eaLnBrk="1" fontAlgn="base" hangingPunct="1" indent="0" latinLnBrk="1" marL="1371600" rtl="0">
      <a:lnSpc>
        <a:spcPct val="100000"/>
      </a:lnSpc>
      <a:spcBef>
        <a:spcPct val="0"/>
      </a:spcBef>
      <a:spcAft>
        <a:spcPct val="0"/>
      </a:spcAft>
      <a:buNone/>
      <a:defRPr baseline="0" b="0" sz="1800" i="0" u="none">
        <a:solidFill>
          <a:schemeClr val="dk1"/>
        </a:solidFill>
        <a:latin typeface="Calibri" pitchFamily="34" charset="0"/>
        <a:ea typeface="宋体" pitchFamily="2" charset="-122"/>
      </a:defRPr>
    </a:lvl4pPr>
    <a:lvl5pPr algn="l" eaLnBrk="1" fontAlgn="base" hangingPunct="1" indent="0" latinLnBrk="1" marL="1828800" rtl="0">
      <a:lnSpc>
        <a:spcPct val="100000"/>
      </a:lnSpc>
      <a:spcBef>
        <a:spcPct val="0"/>
      </a:spcBef>
      <a:spcAft>
        <a:spcPct val="0"/>
      </a:spcAft>
      <a:buNone/>
      <a:defRPr baseline="0" b="0" sz="1800" i="0" u="none">
        <a:solidFill>
          <a:schemeClr val="dk1"/>
        </a:solidFill>
        <a:latin typeface="Calibri" pitchFamily="34" charset="0"/>
        <a:ea typeface="宋体" pitchFamily="2" charset="-122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4995" autoAdjust="0"/>
    <p:restoredTop sz="94660" autoAdjust="0"/>
  </p:normalViewPr>
  <p:slideViewPr>
    <p:cSldViewPr showGuides="1" snapToGrid="0">
      <p:cViewPr>
        <p:scale>
          <a:sx n="66" d="100"/>
          <a:sy n="66" d="100"/>
        </p:scale>
        <p:origin x="514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Header Placeholder 1049209"/>
          <p:cNvSpPr>
            <a:spLocks noGrp="1"/>
          </p:cNvSpPr>
          <p:nvPr>
            <p:ph type="hdr" sz="quarter" idx="4294967295"/>
          </p:nvPr>
        </p:nvSpPr>
        <p:spPr>
          <a:xfrm>
            <a:off x="0" y="0"/>
            <a:ext cx="2971800" cy="4587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indent="-342900" lvl="0"/>
            <a:endParaRPr altLang="en-US" sz="1200" lang="zh-CN"/>
          </a:p>
        </p:txBody>
      </p:sp>
      <p:sp>
        <p:nvSpPr>
          <p:cNvPr id="1048671" name="Date Placeholder 1049210"/>
          <p:cNvSpPr>
            <a:spLocks noGrp="1"/>
          </p:cNvSpPr>
          <p:nvPr>
            <p:ph type="dt" sz="quarter" idx="4294967295"/>
          </p:nvPr>
        </p:nvSpPr>
        <p:spPr>
          <a:xfrm>
            <a:off x="3884612" y="0"/>
            <a:ext cx="2971800" cy="4587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indent="-342900" lvl="0"/>
            <a:fld id="{566ABCEB-ACFC-4714-9973-3DA970169C29}" type="datetime1">
              <a:rPr altLang="en-US" sz="1200" lang="zh-CN"/>
              <a:pPr algn="r" indent="-342900" lvl="0"/>
              <a:t>2019/2/25</a:t>
            </a:fld>
            <a:endParaRPr altLang="en-US" sz="1200" lang="zh-CN"/>
          </a:p>
        </p:txBody>
      </p:sp>
      <p:sp>
        <p:nvSpPr>
          <p:cNvPr id="1048672" name="Footer Placeholder 1049211"/>
          <p:cNvSpPr>
            <a:spLocks noGrp="1"/>
          </p:cNvSpPr>
          <p:nvPr>
            <p:ph type="ftr" sz="quarter" idx="4294967295"/>
          </p:nvPr>
        </p:nvSpPr>
        <p:spPr>
          <a:xfrm>
            <a:off x="0" y="8685212"/>
            <a:ext cx="2971800" cy="4587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indent="-342900" lvl="0"/>
            <a:endParaRPr altLang="en-US" sz="1200" lang="zh-CN"/>
          </a:p>
        </p:txBody>
      </p:sp>
      <p:sp>
        <p:nvSpPr>
          <p:cNvPr id="1048673" name="Slide Number Placeholder 1049212"/>
          <p:cNvSpPr>
            <a:spLocks noGrp="1"/>
          </p:cNvSpPr>
          <p:nvPr>
            <p:ph type="sldNum" sz="quarter" idx="4294967295"/>
          </p:nvPr>
        </p:nvSpPr>
        <p:spPr>
          <a:xfrm>
            <a:off x="3884612" y="8685212"/>
            <a:ext cx="2971800" cy="4587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indent="-342900" lvl="0"/>
            <a:fld id="{566ABCEB-ACFC-4714-9973-3DA970169C29}" type="slidenum">
              <a:rPr altLang="en-US" sz="1200" lang="zh-CN"/>
              <a:pPr algn="r" indent="-342900" lvl="0"/>
              <a:t>‹#›</a:t>
            </a:fld>
            <a:endParaRPr altLang="en-US" sz="1200" lang="zh-CN"/>
          </a:p>
        </p:txBody>
      </p:sp>
    </p:spTree>
  </p:cSld>
  <p:clrMap accent1="dk1" accent2="dk1" accent3="dk1" accent4="dk1" accent5="dk1" accent6="dk1" bg1="dk1" bg2="dk1" tx1="dk1" tx2="dk1" hlink="dk1" folHlink="dk1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Header Placeholder 1049203"/>
          <p:cNvSpPr>
            <a:spLocks noGrp="1"/>
          </p:cNvSpPr>
          <p:nvPr>
            <p:ph type="hdr" sz="quarter" idx="4294967295"/>
          </p:nvPr>
        </p:nvSpPr>
        <p:spPr>
          <a:xfrm>
            <a:off x="0" y="0"/>
            <a:ext cx="2971800" cy="4587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indent="-342900" lvl="0"/>
            <a:endParaRPr altLang="en-US" sz="1200" lang="zh-CN"/>
          </a:p>
        </p:txBody>
      </p:sp>
      <p:sp>
        <p:nvSpPr>
          <p:cNvPr id="1048665" name="Date Placeholder 1049204"/>
          <p:cNvSpPr>
            <a:spLocks noGrp="1"/>
          </p:cNvSpPr>
          <p:nvPr>
            <p:ph type="dt" idx="4294967295"/>
          </p:nvPr>
        </p:nvSpPr>
        <p:spPr>
          <a:xfrm>
            <a:off x="3884612" y="0"/>
            <a:ext cx="2971800" cy="4587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indent="-342900" lvl="0"/>
            <a:fld id="{566ABCEB-ACFC-4714-9973-3DA970169C29}" type="datetime1">
              <a:rPr altLang="en-US" sz="1200" lang="zh-CN"/>
              <a:pPr algn="r" indent="-342900" lvl="0"/>
              <a:t>2019/2/25</a:t>
            </a:fld>
            <a:endParaRPr altLang="en-US" sz="1200" lang="zh-CN"/>
          </a:p>
        </p:txBody>
      </p:sp>
      <p:sp>
        <p:nvSpPr>
          <p:cNvPr id="1048666" name="Slide Image Placeholder 1049205"/>
          <p:cNvSpPr>
            <a:spLocks noChangeAspect="1" noRot="1" noGrp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/>
          <a:p/>
        </p:txBody>
      </p:sp>
      <p:sp>
        <p:nvSpPr>
          <p:cNvPr id="1048667" name="Notes Placeholder 1049206"/>
          <p:cNvSpPr>
            <a:spLocks noGrp="1"/>
          </p:cNvSpPr>
          <p:nvPr>
            <p:ph type="body" sz="quarter" idx="4294967295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indent="-342900" lvl="0"/>
            <a:r>
              <a:rPr altLang="en-US" lang="zh-CN"/>
              <a:t>Click to edit Master text style</a:t>
            </a:r>
          </a:p>
          <a:p>
            <a:pPr indent="114300" lvl="1"/>
            <a:r>
              <a:rPr altLang="en-US" lang="zh-CN"/>
              <a:t>Second level</a:t>
            </a:r>
          </a:p>
          <a:p>
            <a:pPr indent="571500" lvl="2"/>
            <a:r>
              <a:rPr altLang="en-US" lang="zh-CN"/>
              <a:t>Third level</a:t>
            </a:r>
          </a:p>
          <a:p>
            <a:pPr indent="1028700" lvl="3"/>
            <a:r>
              <a:rPr altLang="en-US" lang="zh-CN"/>
              <a:t>Fourth level</a:t>
            </a:r>
          </a:p>
          <a:p>
            <a:pPr indent="1485900" lvl="4"/>
            <a:r>
              <a:rPr altLang="en-US" lang="zh-CN"/>
              <a:t>Fifth level</a:t>
            </a:r>
          </a:p>
        </p:txBody>
      </p:sp>
      <p:sp>
        <p:nvSpPr>
          <p:cNvPr id="1048668" name="Footer Placeholder 1049207"/>
          <p:cNvSpPr>
            <a:spLocks noGrp="1"/>
          </p:cNvSpPr>
          <p:nvPr>
            <p:ph type="ftr" sz="quarter" idx="4294967295"/>
          </p:nvPr>
        </p:nvSpPr>
        <p:spPr>
          <a:xfrm>
            <a:off x="0" y="8685212"/>
            <a:ext cx="2971800" cy="4587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indent="-342900" lvl="0"/>
            <a:endParaRPr altLang="en-US" sz="1200" lang="zh-CN"/>
          </a:p>
        </p:txBody>
      </p:sp>
      <p:sp>
        <p:nvSpPr>
          <p:cNvPr id="1048669" name="Slide Number Placeholder 1049208"/>
          <p:cNvSpPr>
            <a:spLocks noGrp="1"/>
          </p:cNvSpPr>
          <p:nvPr>
            <p:ph type="sldNum" sz="quarter" idx="4294967295"/>
          </p:nvPr>
        </p:nvSpPr>
        <p:spPr>
          <a:xfrm>
            <a:off x="3884612" y="8685212"/>
            <a:ext cx="2971800" cy="4587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indent="-342900" lvl="0"/>
            <a:fld id="{566ABCEB-ACFC-4714-9973-3DA970169C29}" type="slidenum">
              <a:rPr altLang="en-US" sz="1200" lang="zh-CN"/>
              <a:pPr algn="r" indent="-342900" lvl="0"/>
              <a:t>‹#›</a:t>
            </a:fld>
            <a:endParaRPr altLang="en-US" sz="1200" lang="zh-CN"/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eaLnBrk="1" fontAlgn="base" hangingPunct="1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itchFamily="34" charset="0"/>
        <a:ea typeface="宋体" pitchFamily="2" charset="-122"/>
      </a:defRPr>
    </a:lvl1pPr>
    <a:lvl2pPr algn="l" eaLnBrk="1" fontAlgn="base" hangingPunct="1" indent="0" latinLnBrk="1" marL="457200" rtl="0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itchFamily="34" charset="0"/>
        <a:ea typeface="宋体" pitchFamily="2" charset="-122"/>
      </a:defRPr>
    </a:lvl2pPr>
    <a:lvl3pPr algn="l" eaLnBrk="1" fontAlgn="base" hangingPunct="1" indent="0" latinLnBrk="1" marL="914400" rtl="0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itchFamily="34" charset="0"/>
        <a:ea typeface="宋体" pitchFamily="2" charset="-122"/>
      </a:defRPr>
    </a:lvl3pPr>
    <a:lvl4pPr algn="l" eaLnBrk="1" fontAlgn="base" hangingPunct="1" indent="0" latinLnBrk="1" marL="1371600" rtl="0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itchFamily="34" charset="0"/>
        <a:ea typeface="宋体" pitchFamily="2" charset="-122"/>
      </a:defRPr>
    </a:lvl4pPr>
    <a:lvl5pPr algn="l" eaLnBrk="1" fontAlgn="base" hangingPunct="1" indent="0" latinLnBrk="1" marL="1828800" rtl="0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itchFamily="34" charset="0"/>
        <a:ea typeface="宋体" pitchFamily="2" charset="-122"/>
      </a:defRPr>
    </a:lvl5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/>
              <a:t>Click to edit Master subtitle style</a:t>
            </a:r>
            <a:endParaRPr altLang="en-US" lang="zh-CN"/>
          </a:p>
        </p:txBody>
      </p:sp>
      <p:sp>
        <p:nvSpPr>
          <p:cNvPr id="1048583" name="Date Placeholder 1049150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fontAlgn="base" indent="-342900" lvl="0">
              <a:spcBef>
                <a:spcPct val="0"/>
              </a:spcBef>
              <a:spcAft>
                <a:spcPct val="0"/>
              </a:spcAft>
            </a:pPr>
            <a:r>
              <a:rPr altLang="en-US" sz="1200" lang="zh-CN">
                <a:solidFill>
                  <a:srgbClr val="898989"/>
                </a:solidFill>
              </a:rPr>
              <a:t> </a:t>
            </a:r>
          </a:p>
        </p:txBody>
      </p:sp>
      <p:sp>
        <p:nvSpPr>
          <p:cNvPr id="1048584" name="Slide Number Placeholder 104915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r" fontAlgn="base" indent="-342900" lvl="0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fontAlgn="base" indent="-342900" lvl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585" name="Footer Placeholder 1049152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fontAlgn="base" indent="-342900" lvl="0">
              <a:spcBef>
                <a:spcPct val="0"/>
              </a:spcBef>
              <a:spcAft>
                <a:spcPct val="0"/>
              </a:spcAft>
            </a:pPr>
            <a:r>
              <a:rPr altLang="en-US" sz="1200" lang="zh-CN">
                <a:solidFill>
                  <a:srgbClr val="898989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3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</a:p>
        </p:txBody>
      </p:sp>
      <p:sp>
        <p:nvSpPr>
          <p:cNvPr id="1048636" name="Date Placeholder 1049175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fontAlgn="base" indent="-342900" lvl="0">
              <a:spcBef>
                <a:spcPct val="0"/>
              </a:spcBef>
              <a:spcAft>
                <a:spcPct val="0"/>
              </a:spcAft>
            </a:pPr>
            <a:r>
              <a:rPr altLang="en-US" sz="1200" lang="zh-CN">
                <a:solidFill>
                  <a:srgbClr val="898989"/>
                </a:solidFill>
              </a:rPr>
              <a:t> </a:t>
            </a:r>
          </a:p>
        </p:txBody>
      </p:sp>
      <p:sp>
        <p:nvSpPr>
          <p:cNvPr id="1048637" name="Slide Number Placeholder 1049176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r" fontAlgn="base" indent="-342900" lvl="0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fontAlgn="base" indent="-342900" lvl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38" name="Footer Placeholder 1049177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fontAlgn="base" indent="-342900" lvl="0">
              <a:spcBef>
                <a:spcPct val="0"/>
              </a:spcBef>
              <a:spcAft>
                <a:spcPct val="0"/>
              </a:spcAft>
            </a:pPr>
            <a:r>
              <a:rPr altLang="en-US" sz="1200" lang="zh-CN">
                <a:solidFill>
                  <a:srgbClr val="898989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1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</a:p>
        </p:txBody>
      </p:sp>
      <p:sp>
        <p:nvSpPr>
          <p:cNvPr id="1048620" name="Date Placeholder 1049159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fontAlgn="base" indent="-342900" lvl="0">
              <a:spcBef>
                <a:spcPct val="0"/>
              </a:spcBef>
              <a:spcAft>
                <a:spcPct val="0"/>
              </a:spcAft>
            </a:pPr>
            <a:r>
              <a:rPr altLang="en-US" sz="1200" lang="zh-CN">
                <a:solidFill>
                  <a:srgbClr val="898989"/>
                </a:solidFill>
              </a:rPr>
              <a:t> </a:t>
            </a:r>
          </a:p>
        </p:txBody>
      </p:sp>
      <p:sp>
        <p:nvSpPr>
          <p:cNvPr id="1048621" name="Slide Number Placeholder 1049160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r" fontAlgn="base" indent="-342900" lvl="0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fontAlgn="base" indent="-342900" lvl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22" name="Footer Placeholder 1049161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fontAlgn="base" indent="-342900" lvl="0">
              <a:spcBef>
                <a:spcPct val="0"/>
              </a:spcBef>
              <a:spcAft>
                <a:spcPct val="0"/>
              </a:spcAft>
            </a:pPr>
            <a:r>
              <a:rPr altLang="en-US" sz="1200" lang="zh-CN">
                <a:solidFill>
                  <a:srgbClr val="898989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2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</a:p>
        </p:txBody>
      </p:sp>
      <p:sp>
        <p:nvSpPr>
          <p:cNvPr id="1048625" name="Date Placeholder 1049164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fontAlgn="base" indent="-342900" lvl="0">
              <a:spcBef>
                <a:spcPct val="0"/>
              </a:spcBef>
              <a:spcAft>
                <a:spcPct val="0"/>
              </a:spcAft>
            </a:pPr>
            <a:r>
              <a:rPr altLang="en-US" sz="1200" lang="zh-CN">
                <a:solidFill>
                  <a:srgbClr val="898989"/>
                </a:solidFill>
              </a:rPr>
              <a:t> </a:t>
            </a:r>
          </a:p>
        </p:txBody>
      </p:sp>
      <p:sp>
        <p:nvSpPr>
          <p:cNvPr id="1048626" name="Slide Number Placeholder 104916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r" fontAlgn="base" indent="-342900" lvl="0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fontAlgn="base" indent="-342900" lvl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27" name="Footer Placeholder 1049166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fontAlgn="base" indent="-342900" lvl="0">
              <a:spcBef>
                <a:spcPct val="0"/>
              </a:spcBef>
              <a:spcAft>
                <a:spcPct val="0"/>
              </a:spcAft>
            </a:pPr>
            <a:r>
              <a:rPr altLang="en-US" sz="1200" lang="zh-CN">
                <a:solidFill>
                  <a:srgbClr val="898989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40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altLang="zh-CN" lang="en-US"/>
              <a:t>Click to edit Master text styles</a:t>
            </a:r>
          </a:p>
        </p:txBody>
      </p:sp>
      <p:sp>
        <p:nvSpPr>
          <p:cNvPr id="1048641" name="Date Placeholder 1049180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fontAlgn="base" indent="-342900" lvl="0">
              <a:spcBef>
                <a:spcPct val="0"/>
              </a:spcBef>
              <a:spcAft>
                <a:spcPct val="0"/>
              </a:spcAft>
            </a:pPr>
            <a:r>
              <a:rPr altLang="en-US" sz="1200" lang="zh-CN">
                <a:solidFill>
                  <a:srgbClr val="898989"/>
                </a:solidFill>
              </a:rPr>
              <a:t> </a:t>
            </a:r>
          </a:p>
        </p:txBody>
      </p:sp>
      <p:sp>
        <p:nvSpPr>
          <p:cNvPr id="1048642" name="Slide Number Placeholder 104918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r" fontAlgn="base" indent="-342900" lvl="0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fontAlgn="base" indent="-342900" lvl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43" name="Footer Placeholder 1049182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fontAlgn="base" indent="-342900" lvl="0">
              <a:spcBef>
                <a:spcPct val="0"/>
              </a:spcBef>
              <a:spcAft>
                <a:spcPct val="0"/>
              </a:spcAft>
            </a:pPr>
            <a:r>
              <a:rPr altLang="en-US" sz="1200" lang="zh-CN">
                <a:solidFill>
                  <a:srgbClr val="898989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45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</a:p>
        </p:txBody>
      </p:sp>
      <p:sp>
        <p:nvSpPr>
          <p:cNvPr id="1048646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181600" cy="4351338"/>
          </a:xfrm>
        </p:spPr>
        <p:txBody>
          <a:bodyPr/>
          <a:p>
            <a:pPr lvl="0"/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</a:p>
        </p:txBody>
      </p:sp>
      <p:sp>
        <p:nvSpPr>
          <p:cNvPr id="1048647" name="Date Placeholder 1049186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fontAlgn="base" indent="-342900" lvl="0">
              <a:spcBef>
                <a:spcPct val="0"/>
              </a:spcBef>
              <a:spcAft>
                <a:spcPct val="0"/>
              </a:spcAft>
            </a:pPr>
            <a:r>
              <a:rPr altLang="en-US" sz="1200" lang="zh-CN">
                <a:solidFill>
                  <a:srgbClr val="898989"/>
                </a:solidFill>
              </a:rPr>
              <a:t> </a:t>
            </a:r>
          </a:p>
        </p:txBody>
      </p:sp>
      <p:sp>
        <p:nvSpPr>
          <p:cNvPr id="1048648" name="Slide Number Placeholder 1049187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r" fontAlgn="base" indent="-342900" lvl="0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fontAlgn="base" indent="-342900" lvl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49" name="Footer Placeholder 1049188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fontAlgn="base" indent="-342900" lvl="0">
              <a:spcBef>
                <a:spcPct val="0"/>
              </a:spcBef>
              <a:spcAft>
                <a:spcPct val="0"/>
              </a:spcAft>
            </a:pPr>
            <a:r>
              <a:rPr altLang="en-US" sz="1200" lang="zh-CN">
                <a:solidFill>
                  <a:srgbClr val="898989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51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/>
              <a:t>Click to edit Master text styles</a:t>
            </a:r>
          </a:p>
        </p:txBody>
      </p:sp>
      <p:sp>
        <p:nvSpPr>
          <p:cNvPr id="1048652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</a:p>
        </p:txBody>
      </p:sp>
      <p:sp>
        <p:nvSpPr>
          <p:cNvPr id="104865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/>
              <a:t>Click to edit Master text styles</a:t>
            </a:r>
          </a:p>
        </p:txBody>
      </p:sp>
      <p:sp>
        <p:nvSpPr>
          <p:cNvPr id="1048654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183188" cy="3684588"/>
          </a:xfrm>
        </p:spPr>
        <p:txBody>
          <a:bodyPr/>
          <a:p>
            <a:pPr lvl="0"/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</a:p>
        </p:txBody>
      </p:sp>
      <p:sp>
        <p:nvSpPr>
          <p:cNvPr id="1048655" name="Date Placeholder 1049194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fontAlgn="base" indent="-342900" lvl="0">
              <a:spcBef>
                <a:spcPct val="0"/>
              </a:spcBef>
              <a:spcAft>
                <a:spcPct val="0"/>
              </a:spcAft>
            </a:pPr>
            <a:r>
              <a:rPr altLang="en-US" sz="1200" lang="zh-CN">
                <a:solidFill>
                  <a:srgbClr val="898989"/>
                </a:solidFill>
              </a:rPr>
              <a:t> </a:t>
            </a:r>
          </a:p>
        </p:txBody>
      </p:sp>
      <p:sp>
        <p:nvSpPr>
          <p:cNvPr id="1048656" name="Slide Number Placeholder 104919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r" fontAlgn="base" indent="-342900" lvl="0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fontAlgn="base" indent="-342900" lvl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57" name="Footer Placeholder 1049196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fontAlgn="base" indent="-342900" lvl="0">
              <a:spcBef>
                <a:spcPct val="0"/>
              </a:spcBef>
              <a:spcAft>
                <a:spcPct val="0"/>
              </a:spcAft>
            </a:pPr>
            <a:r>
              <a:rPr altLang="en-US" sz="1200" lang="zh-CN">
                <a:solidFill>
                  <a:srgbClr val="898989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15" name="Date Placeholder 1049154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fontAlgn="base" indent="-342900" lvl="0">
              <a:spcBef>
                <a:spcPct val="0"/>
              </a:spcBef>
              <a:spcAft>
                <a:spcPct val="0"/>
              </a:spcAft>
            </a:pPr>
            <a:r>
              <a:rPr altLang="en-US" sz="1200" lang="zh-CN">
                <a:solidFill>
                  <a:srgbClr val="898989"/>
                </a:solidFill>
              </a:rPr>
              <a:t> </a:t>
            </a:r>
          </a:p>
        </p:txBody>
      </p:sp>
      <p:sp>
        <p:nvSpPr>
          <p:cNvPr id="1048616" name="Slide Number Placeholder 104915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r" fontAlgn="base" indent="-342900" lvl="0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fontAlgn="base" indent="-342900" lvl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17" name="Footer Placeholder 1049156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fontAlgn="base" indent="-342900" lvl="0">
              <a:spcBef>
                <a:spcPct val="0"/>
              </a:spcBef>
              <a:spcAft>
                <a:spcPct val="0"/>
              </a:spcAft>
            </a:pPr>
            <a:r>
              <a:rPr altLang="en-US" sz="1200" lang="zh-CN">
                <a:solidFill>
                  <a:srgbClr val="898989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Date Placeholder 1048580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fontAlgn="base" indent="-342900" lvl="0">
              <a:spcBef>
                <a:spcPct val="0"/>
              </a:spcBef>
              <a:spcAft>
                <a:spcPct val="0"/>
              </a:spcAft>
            </a:pPr>
            <a:r>
              <a:rPr altLang="en-US" sz="1200" lang="zh-CN">
                <a:solidFill>
                  <a:srgbClr val="898989"/>
                </a:solidFill>
              </a:rPr>
              <a:t> </a:t>
            </a:r>
          </a:p>
        </p:txBody>
      </p:sp>
      <p:sp>
        <p:nvSpPr>
          <p:cNvPr id="1048591" name="Slide Number Placeholder 104858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r" fontAlgn="base" indent="-342900" lvl="0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fontAlgn="base" indent="-342900" lvl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592" name="Footer Placeholder 1048582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fontAlgn="base" indent="-342900" lvl="0">
              <a:spcBef>
                <a:spcPct val="0"/>
              </a:spcBef>
              <a:spcAft>
                <a:spcPct val="0"/>
              </a:spcAft>
            </a:pPr>
            <a:r>
              <a:rPr altLang="en-US" sz="1200" lang="zh-CN">
                <a:solidFill>
                  <a:srgbClr val="898989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5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/>
              <a:t>Click to edit Master text styles</a:t>
            </a:r>
          </a:p>
        </p:txBody>
      </p:sp>
      <p:sp>
        <p:nvSpPr>
          <p:cNvPr id="1048660" name="Content Placeholder 2"/>
          <p:cNvSpPr>
            <a:spLocks noGrp="1"/>
          </p:cNvSpPr>
          <p:nvPr>
            <p:ph idx="1"/>
          </p:nvPr>
        </p:nvSpPr>
        <p:spPr>
          <a:xfrm>
            <a:off x="5183188" y="987424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</a:p>
        </p:txBody>
      </p:sp>
      <p:sp>
        <p:nvSpPr>
          <p:cNvPr id="1048661" name="Date Placeholder 1049200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fontAlgn="base" indent="-342900" lvl="0">
              <a:spcBef>
                <a:spcPct val="0"/>
              </a:spcBef>
              <a:spcAft>
                <a:spcPct val="0"/>
              </a:spcAft>
            </a:pPr>
            <a:r>
              <a:rPr altLang="en-US" sz="1200" lang="zh-CN">
                <a:solidFill>
                  <a:srgbClr val="898989"/>
                </a:solidFill>
              </a:rPr>
              <a:t> </a:t>
            </a:r>
          </a:p>
        </p:txBody>
      </p:sp>
      <p:sp>
        <p:nvSpPr>
          <p:cNvPr id="1048662" name="Slide Number Placeholder 104920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r" fontAlgn="base" indent="-342900" lvl="0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fontAlgn="base" indent="-342900" lvl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63" name="Footer Placeholder 1049202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fontAlgn="base" indent="-342900" lvl="0">
              <a:spcBef>
                <a:spcPct val="0"/>
              </a:spcBef>
              <a:spcAft>
                <a:spcPct val="0"/>
              </a:spcAft>
            </a:pPr>
            <a:r>
              <a:rPr altLang="en-US" sz="1200" lang="zh-CN">
                <a:solidFill>
                  <a:srgbClr val="898989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2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/>
              <a:t>Click to edit Master text styles</a:t>
            </a:r>
          </a:p>
        </p:txBody>
      </p:sp>
      <p:sp>
        <p:nvSpPr>
          <p:cNvPr id="1048630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4"/>
            <a:ext cx="6172199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0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31" name="Date Placeholder 1049170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fontAlgn="base" indent="-342900" lvl="0">
              <a:spcBef>
                <a:spcPct val="0"/>
              </a:spcBef>
              <a:spcAft>
                <a:spcPct val="0"/>
              </a:spcAft>
            </a:pPr>
            <a:r>
              <a:rPr altLang="en-US" sz="1200" lang="zh-CN">
                <a:solidFill>
                  <a:srgbClr val="898989"/>
                </a:solidFill>
              </a:rPr>
              <a:t> </a:t>
            </a:r>
          </a:p>
        </p:txBody>
      </p:sp>
      <p:sp>
        <p:nvSpPr>
          <p:cNvPr id="1048632" name="Slide Number Placeholder 104917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r" fontAlgn="base" indent="-342900" lvl="0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fontAlgn="base" indent="-342900" lvl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633" name="Footer Placeholder 1049172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fontAlgn="base" indent="-342900" lvl="0">
              <a:spcBef>
                <a:spcPct val="0"/>
              </a:spcBef>
              <a:spcAft>
                <a:spcPct val="0"/>
              </a:spcAft>
            </a:pPr>
            <a:r>
              <a:rPr altLang="en-US" sz="1200" lang="zh-CN">
                <a:solidFill>
                  <a:srgbClr val="898989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048575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zh-CN"/>
              <a:t>Click to edit Master title style</a:t>
            </a:r>
          </a:p>
        </p:txBody>
      </p:sp>
      <p:sp>
        <p:nvSpPr>
          <p:cNvPr id="1048577" name="Text Placeholder 1048576"/>
          <p:cNvSpPr>
            <a:spLocks noGrp="1"/>
          </p:cNvSpPr>
          <p:nvPr>
            <p:ph type="body" idx="4294967295"/>
          </p:nvPr>
        </p:nvSpPr>
        <p:spPr>
          <a:xfrm>
            <a:off x="838200" y="1825625"/>
            <a:ext cx="10515600" cy="43513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indent="-342900" lvl="0"/>
            <a:r>
              <a:rPr altLang="en-US" lang="zh-CN"/>
              <a:t>Click to edit Master text style</a:t>
            </a:r>
          </a:p>
          <a:p>
            <a:pPr indent="114300" lvl="1"/>
            <a:r>
              <a:rPr altLang="en-US" lang="zh-CN"/>
              <a:t>Second level</a:t>
            </a:r>
          </a:p>
          <a:p>
            <a:pPr indent="571500" lvl="2"/>
            <a:r>
              <a:rPr altLang="en-US" lang="zh-CN"/>
              <a:t>Third level</a:t>
            </a:r>
          </a:p>
          <a:p>
            <a:pPr indent="1028700" lvl="3"/>
            <a:r>
              <a:rPr altLang="en-US" lang="zh-CN"/>
              <a:t>Fourth level</a:t>
            </a:r>
          </a:p>
          <a:p>
            <a:pPr indent="1485900" lvl="4"/>
            <a:r>
              <a:rPr altLang="en-US" lang="zh-CN"/>
              <a:t>Fifth level</a:t>
            </a:r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fontAlgn="base" indent="-342900" lvl="0">
              <a:spcBef>
                <a:spcPct val="0"/>
              </a:spcBef>
              <a:spcAft>
                <a:spcPct val="0"/>
              </a:spcAft>
            </a:pPr>
            <a:r>
              <a:rPr altLang="en-US" sz="1200" lang="zh-CN">
                <a:solidFill>
                  <a:srgbClr val="898989"/>
                </a:solidFill>
              </a:rPr>
              <a:t> </a:t>
            </a: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fontAlgn="base" indent="-342900" lvl="0">
              <a:spcBef>
                <a:spcPct val="0"/>
              </a:spcBef>
              <a:spcAft>
                <a:spcPct val="0"/>
              </a:spcAft>
            </a:pPr>
            <a:r>
              <a:rPr altLang="en-US" sz="1200" lang="zh-CN">
                <a:solidFill>
                  <a:srgbClr val="898989"/>
                </a:solidFill>
              </a:rPr>
              <a:t> </a:t>
            </a: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r" fontAlgn="base" indent="-342900" lvl="0">
              <a:spcBef>
                <a:spcPct val="0"/>
              </a:spcBef>
              <a:spcAft>
                <a:spcPct val="0"/>
              </a:spcAft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fontAlgn="base" indent="-342900" lvl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dt="0" ftr="1" hdr="0" sldNum="0"/>
  <p:txStyles>
    <p:titleStyle>
      <a:lvl1pPr algn="l" eaLnBrk="1" fontAlgn="base" hangingPunct="1" indent="0" latinLnBrk="1" marL="0" rtl="0">
        <a:lnSpc>
          <a:spcPct val="9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dk1"/>
          </a:solidFill>
          <a:latin typeface="Calibri Light" pitchFamily="34" charset="0"/>
          <a:ea typeface="宋体" pitchFamily="2" charset="-122"/>
        </a:defRPr>
      </a:lvl1pPr>
    </p:titleStyle>
    <p:bodyStyle>
      <a:lvl1pPr algn="l" eaLnBrk="1" fontAlgn="base" hangingPunct="1" indent="-228600" latinLnBrk="1" marL="228600" rtl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itchFamily="34" charset="0"/>
        <a:buChar char="•"/>
        <a:defRPr sz="2800">
          <a:solidFill>
            <a:schemeClr val="dk1"/>
          </a:solidFill>
          <a:latin typeface="Calibri" pitchFamily="34" charset="0"/>
          <a:ea typeface="宋体" pitchFamily="2" charset="-122"/>
        </a:defRPr>
      </a:lvl1pPr>
      <a:lvl2pPr algn="l" eaLnBrk="1" fontAlgn="base" hangingPunct="1" indent="-228600" latinLnBrk="1" marL="685800" rtl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2400">
          <a:solidFill>
            <a:schemeClr val="dk1"/>
          </a:solidFill>
          <a:latin typeface="Calibri" pitchFamily="34" charset="0"/>
          <a:ea typeface="宋体" pitchFamily="2" charset="-122"/>
        </a:defRPr>
      </a:lvl2pPr>
      <a:lvl3pPr algn="l" eaLnBrk="1" fontAlgn="base" hangingPunct="1" indent="-228600" latinLnBrk="1" marL="1143000" rtl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2000">
          <a:solidFill>
            <a:schemeClr val="dk1"/>
          </a:solidFill>
          <a:latin typeface="Calibri" pitchFamily="34" charset="0"/>
          <a:ea typeface="宋体" pitchFamily="2" charset="-122"/>
        </a:defRPr>
      </a:lvl3pPr>
      <a:lvl4pPr algn="l" eaLnBrk="1" fontAlgn="base" hangingPunct="1" indent="-228600" latinLnBrk="1" marL="1600200" rtl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4pPr>
      <a:lvl5pPr algn="l" eaLnBrk="1" fontAlgn="base" hangingPunct="1" indent="-228600" latinLnBrk="1" marL="2057400" rtl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5pPr>
    </p:bodyStyle>
    <p:otherStyle>
      <a:lvl1pPr algn="l" eaLnBrk="1" fontAlgn="base" hangingPunct="1" indent="0" latinLnBrk="1" marL="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1pPr>
      <a:lvl2pPr algn="l" eaLnBrk="1" fontAlgn="base" hangingPunct="1" indent="0" latinLnBrk="1" marL="4572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2pPr>
      <a:lvl3pPr algn="l" eaLnBrk="1" fontAlgn="base" hangingPunct="1" indent="0" latinLnBrk="1" marL="9144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3pPr>
      <a:lvl4pPr algn="l" eaLnBrk="1" fontAlgn="base" hangingPunct="1" indent="0" latinLnBrk="1" marL="13716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4pPr>
      <a:lvl5pPr algn="l" eaLnBrk="1" fontAlgn="base" hangingPunct="1" indent="0" latinLnBrk="1" marL="18288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5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Rectangle: Rounded Corners 1048583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755"/>
            </a:avLst>
          </a:prstGeom>
          <a:solidFill>
            <a:srgbClr val="D9D9D9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fontAlgn="base" indent="-342900" lvl="0">
              <a:spcBef>
                <a:spcPct val="0"/>
              </a:spcBef>
              <a:spcAft>
                <a:spcPct val="0"/>
              </a:spcAft>
            </a:pPr>
            <a:endParaRPr altLang="en-US" sz="1800" lang="zh-CN">
              <a:solidFill>
                <a:srgbClr val="FFFFFF"/>
              </a:solidFill>
            </a:endParaRPr>
          </a:p>
        </p:txBody>
      </p:sp>
      <p:pic>
        <p:nvPicPr>
          <p:cNvPr id="2097153" name="Picture 2097151"/>
          <p:cNvPicPr>
            <a:picLocks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190500" y="279400"/>
            <a:ext cx="11811000" cy="6299200"/>
          </a:xfrm>
          <a:prstGeom prst="rect"/>
          <a:noFill/>
          <a:ln>
            <a:noFill/>
          </a:ln>
        </p:spPr>
      </p:pic>
      <p:pic>
        <p:nvPicPr>
          <p:cNvPr id="2097154" name="Picture 2097152"/>
          <p:cNvPicPr>
            <a:picLocks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190500" y="279400"/>
            <a:ext cx="11811000" cy="6197600"/>
          </a:xfrm>
          <a:prstGeom prst="rect"/>
          <a:noFill/>
          <a:ln>
            <a:noFill/>
          </a:ln>
        </p:spPr>
      </p:pic>
      <p:sp>
        <p:nvSpPr>
          <p:cNvPr id="1048608" name="TextBox 1048584"/>
          <p:cNvSpPr txBox="1"/>
          <p:nvPr/>
        </p:nvSpPr>
        <p:spPr>
          <a:xfrm>
            <a:off x="1139370" y="2619928"/>
            <a:ext cx="11243130" cy="1015663"/>
          </a:xfrm>
          <a:prstGeom prst="rect"/>
          <a:noFill/>
          <a:ln>
            <a:noFill/>
          </a:ln>
        </p:spPr>
        <p:txBody>
          <a:bodyPr anchor="t" bIns="45720" lIns="91440" rIns="91440" tIns="45720" vert="horz" wrap="square">
            <a:spAutoFit/>
          </a:bodyPr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indent="-342900" lvl="0"/>
            <a:r>
              <a:rPr altLang="zh-CN" dirty="0" sz="6000" lang="en-US">
                <a:solidFill>
                  <a:schemeClr val="lt1"/>
                </a:solidFill>
                <a:latin typeface="DFMincho-UB" pitchFamily="1" charset="-128"/>
                <a:ea typeface="DFMincho-UB" pitchFamily="1" charset="-128"/>
              </a:rPr>
              <a:t>SMART DOORBELL SYSTEM</a:t>
            </a:r>
            <a:endParaRPr altLang="en-US" dirty="0" sz="6000" lang="zh-CN"/>
          </a:p>
        </p:txBody>
      </p:sp>
      <p:sp>
        <p:nvSpPr>
          <p:cNvPr id="1048609" name="TextBox 1048585"/>
          <p:cNvSpPr txBox="1"/>
          <p:nvPr/>
        </p:nvSpPr>
        <p:spPr>
          <a:xfrm>
            <a:off x="5947135" y="5190013"/>
            <a:ext cx="5980112" cy="10693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l" indent="-342900" lvl="0"/>
            <a:r>
              <a:rPr altLang="zh-CN" sz="2400" lang="en-US">
                <a:solidFill>
                  <a:schemeClr val="lt1"/>
                </a:solidFill>
                <a:latin typeface="Batang" pitchFamily="18" charset="-127"/>
                <a:ea typeface="Batang" pitchFamily="18" charset="-127"/>
              </a:rPr>
              <a:t>Kabir Varsha - 1602-16-737-055</a:t>
            </a:r>
            <a:endParaRPr altLang="en-US" lang="zh-CN"/>
          </a:p>
          <a:p>
            <a:pPr algn="l" indent="-342900" lvl="0"/>
            <a:r>
              <a:rPr altLang="zh-CN" sz="2400" lang="en-US">
                <a:solidFill>
                  <a:schemeClr val="lt1"/>
                </a:solidFill>
                <a:latin typeface="Batang" pitchFamily="18" charset="-127"/>
                <a:ea typeface="Batang" pitchFamily="18" charset="-127"/>
              </a:rPr>
              <a:t>Devi Kadampalli - 1602-16-737-0311</a:t>
            </a:r>
            <a:endParaRPr altLang="en-US" lang="zh-CN"/>
          </a:p>
          <a:p>
            <a:pPr algn="l" indent="-342900" lvl="0"/>
            <a:endParaRPr altLang="en-US" lang="zh-CN"/>
          </a:p>
        </p:txBody>
      </p:sp>
      <p:sp>
        <p:nvSpPr>
          <p:cNvPr id="1048610" name="Footer Placeholder 1048590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fontAlgn="base" indent="-342900" lvl="0">
              <a:spcBef>
                <a:spcPct val="0"/>
              </a:spcBef>
              <a:spcAft>
                <a:spcPct val="0"/>
              </a:spcAft>
            </a:pPr>
            <a:r>
              <a:rPr altLang="en-US" sz="1200" lang="zh-CN">
                <a:solidFill>
                  <a:srgbClr val="898989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xmlns:r="http://schemas.openxmlformats.org/officeDocument/2006/relationships" r:embed="rId1">
            <a:alphaModFix/>
          </a:blip>
          <a:srcRect/>
          <a:stretch>
            <a:fillRect/>
          </a:stretch>
        </a:blip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extBox 1048591"/>
          <p:cNvSpPr txBox="1"/>
          <p:nvPr/>
        </p:nvSpPr>
        <p:spPr>
          <a:xfrm>
            <a:off x="705463" y="737860"/>
            <a:ext cx="10479941" cy="6248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indent="-342900" lvl="0"/>
            <a:r>
              <a:rPr altLang="en-US" b="1" sz="36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PROBLEM STATEMENT - USER PROFILE</a:t>
            </a:r>
            <a:endParaRPr altLang="en-US" lang="zh-CN"/>
          </a:p>
        </p:txBody>
      </p:sp>
      <p:sp>
        <p:nvSpPr>
          <p:cNvPr id="1048612" name="Footer Placeholder 1048592"/>
          <p:cNvSpPr>
            <a:spLocks noGrp="1"/>
          </p:cNvSpPr>
          <p:nvPr>
            <p:ph type="ftr" sz="quarter" idx="4294967295"/>
          </p:nvPr>
        </p:nvSpPr>
        <p:spPr>
          <a:xfrm>
            <a:off x="4038600" y="612014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fontAlgn="base" indent="-342900" lvl="0">
              <a:spcBef>
                <a:spcPct val="0"/>
              </a:spcBef>
              <a:spcAft>
                <a:spcPct val="0"/>
              </a:spcAft>
            </a:pPr>
            <a:r>
              <a:rPr altLang="en-US" sz="1200" lang="zh-CN">
                <a:solidFill>
                  <a:srgbClr val="898989"/>
                </a:solidFill>
              </a:rPr>
              <a:t> </a:t>
            </a:r>
          </a:p>
        </p:txBody>
      </p:sp>
      <p:sp>
        <p:nvSpPr>
          <p:cNvPr id="1048613" name="TextBox 1048593"/>
          <p:cNvSpPr txBox="1"/>
          <p:nvPr/>
        </p:nvSpPr>
        <p:spPr>
          <a:xfrm>
            <a:off x="615079" y="2067847"/>
            <a:ext cx="10406064" cy="4282440"/>
          </a:xfrm>
          <a:prstGeom prst="rect"/>
        </p:spPr>
        <p:txBody>
          <a:bodyPr rtlCol="0" wrap="square">
            <a:spAutoFit/>
          </a:bodyPr>
          <a:p>
            <a:r>
              <a:rPr altLang="en-US" dirty="0" sz="2800" lang="en-IN">
                <a:solidFill>
                  <a:srgbClr val="FFFFFF"/>
                </a:solidFill>
              </a:rPr>
              <a:t>•  </a:t>
            </a:r>
            <a:r>
              <a:rPr altLang="en-US" dirty="0" sz="2800" lang="en-US">
                <a:solidFill>
                  <a:srgbClr val="FFFFFF"/>
                </a:solidFill>
              </a:rPr>
              <a:t>In a busy world where people often get busy  ,it   is difficult   for  the          59% employed   people   to   remember   schedules    outside   their      profession.</a:t>
            </a:r>
            <a:endParaRPr dirty="0" sz="2800" lang="en-IN">
              <a:solidFill>
                <a:srgbClr val="FFFFFF"/>
              </a:solidFill>
            </a:endParaRPr>
          </a:p>
          <a:p>
            <a:r>
              <a:rPr altLang="en-US" dirty="0" sz="2800" lang="en-IN">
                <a:solidFill>
                  <a:srgbClr val="FFFFFF"/>
                </a:solidFill>
              </a:rPr>
              <a:t>•</a:t>
            </a:r>
            <a:r>
              <a:rPr altLang="en-US" dirty="0" sz="2800" lang="en-US">
                <a:solidFill>
                  <a:srgbClr val="FFFFFF"/>
                </a:solidFill>
              </a:rPr>
              <a:t> Many a times people misplace their keys and if you're to choose         between time and security, you know both are important .  </a:t>
            </a:r>
            <a:endParaRPr dirty="0" sz="2800" lang="en-IN">
              <a:solidFill>
                <a:srgbClr val="FFFFFF"/>
              </a:solidFill>
            </a:endParaRPr>
          </a:p>
          <a:p>
            <a:r>
              <a:rPr altLang="en-US" dirty="0" sz="2800" lang="en-IN">
                <a:solidFill>
                  <a:srgbClr val="FFFFFF"/>
                </a:solidFill>
              </a:rPr>
              <a:t>•</a:t>
            </a:r>
            <a:r>
              <a:rPr altLang="en-US" dirty="0" sz="2800" lang="en-US">
                <a:solidFill>
                  <a:srgbClr val="FFFFFF"/>
                </a:solidFill>
              </a:rPr>
              <a:t>  If you are out and someone from your family/friends needs the key but you  remember  it's  with you  and  so they have to  wait until you return.   </a:t>
            </a:r>
            <a:endParaRPr dirty="0" sz="2800" lang="en-IN">
              <a:solidFill>
                <a:srgbClr val="FFFFFF"/>
              </a:solidFill>
            </a:endParaRPr>
          </a:p>
          <a:p>
            <a:r>
              <a:rPr altLang="en-US" dirty="0" sz="2800" lang="en-US">
                <a:solidFill>
                  <a:srgbClr val="FFFFFF"/>
                </a:solidFill>
              </a:rPr>
              <a:t>  </a:t>
            </a:r>
            <a:endParaRPr dirty="0" sz="2800" lang="en-I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Rectangle: Rounded Corners 1048594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755"/>
            </a:avLst>
          </a:prstGeom>
          <a:solidFill>
            <a:srgbClr val="D9D9D9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fontAlgn="base" indent="-342900" lvl="0">
              <a:spcBef>
                <a:spcPct val="0"/>
              </a:spcBef>
              <a:spcAft>
                <a:spcPct val="0"/>
              </a:spcAft>
            </a:pPr>
            <a:endParaRPr altLang="en-US" sz="1800" lang="zh-CN">
              <a:solidFill>
                <a:srgbClr val="FFFFFF"/>
              </a:solidFill>
            </a:endParaRPr>
          </a:p>
        </p:txBody>
      </p:sp>
      <p:pic>
        <p:nvPicPr>
          <p:cNvPr id="2097152" name="Picture 2097153"/>
          <p:cNvPicPr>
            <a:picLocks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-2076916" y="-828798"/>
            <a:ext cx="16322742" cy="8494674"/>
          </a:xfrm>
          <a:prstGeom prst="rect"/>
          <a:noFill/>
          <a:ln>
            <a:noFill/>
          </a:ln>
        </p:spPr>
      </p:pic>
      <p:sp>
        <p:nvSpPr>
          <p:cNvPr id="1048603" name="TextBox 1048595"/>
          <p:cNvSpPr txBox="1"/>
          <p:nvPr/>
        </p:nvSpPr>
        <p:spPr>
          <a:xfrm>
            <a:off x="152400" y="780171"/>
            <a:ext cx="11849100" cy="646331"/>
          </a:xfrm>
          <a:prstGeom prst="rect"/>
          <a:noFill/>
          <a:ln>
            <a:noFill/>
          </a:ln>
        </p:spPr>
        <p:txBody>
          <a:bodyPr anchor="t" bIns="45720" lIns="91440" rIns="91440" tIns="45720" vert="horz" wrap="square">
            <a:spAutoFit/>
          </a:bodyPr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indent="-342900" lvl="0"/>
            <a:r>
              <a:rPr altLang="en-US" b="1" dirty="0" sz="36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PROBLEM STATEMENT – ISSUES IDENTIFICATION</a:t>
            </a:r>
            <a:endParaRPr altLang="en-US" dirty="0" sz="3600" lang="zh-CN"/>
          </a:p>
        </p:txBody>
      </p:sp>
      <p:sp>
        <p:nvSpPr>
          <p:cNvPr id="1048604" name="Footer Placeholder 1048596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fontAlgn="base" indent="-342900" lvl="0">
              <a:spcBef>
                <a:spcPct val="0"/>
              </a:spcBef>
              <a:spcAft>
                <a:spcPct val="0"/>
              </a:spcAft>
            </a:pPr>
            <a:r>
              <a:rPr altLang="en-US" sz="1200" lang="zh-CN">
                <a:solidFill>
                  <a:srgbClr val="898989"/>
                </a:solidFill>
              </a:rPr>
              <a:t> </a:t>
            </a:r>
          </a:p>
        </p:txBody>
      </p:sp>
      <p:sp>
        <p:nvSpPr>
          <p:cNvPr id="1048605" name="TextBox 1048597"/>
          <p:cNvSpPr txBox="1"/>
          <p:nvPr/>
        </p:nvSpPr>
        <p:spPr>
          <a:xfrm>
            <a:off x="754573" y="3418539"/>
            <a:ext cx="10659765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06" name="TextBox 4"/>
          <p:cNvSpPr txBox="1"/>
          <p:nvPr/>
        </p:nvSpPr>
        <p:spPr>
          <a:xfrm>
            <a:off x="324505" y="2197160"/>
            <a:ext cx="11089833" cy="38252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3600" lang="en-IN">
                <a:solidFill>
                  <a:schemeClr val="bg1"/>
                </a:solidFill>
              </a:rPr>
              <a:t>Targeted for security and convenience of people who are absorbed with work life.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3600" lang="en-IN">
                <a:solidFill>
                  <a:schemeClr val="bg1"/>
                </a:solidFill>
              </a:rPr>
              <a:t>Helps in attending  guests who come all the way to visit  people</a:t>
            </a:r>
            <a:r>
              <a:rPr dirty="0" sz="3600" lang="en-US">
                <a:solidFill>
                  <a:schemeClr val="bg1"/>
                </a:solidFill>
              </a:rPr>
              <a:t>.</a:t>
            </a:r>
            <a:endParaRPr altLang="en-US" lang="zh-C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3600" lang="en-IN">
                <a:solidFill>
                  <a:schemeClr val="bg1"/>
                </a:solidFill>
              </a:rPr>
              <a:t>Notifies the person even when he/she is at any part of    the world.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xmlns:r="http://schemas.openxmlformats.org/officeDocument/2006/relationships" r:embed="rId1">
            <a:alphaModFix/>
          </a:blip>
          <a:srcRect/>
          <a:stretch>
            <a:fillRect/>
          </a:stretch>
        </a:blip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Footer Placeholder 1048673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fontAlgn="base" indent="-342900" lvl="0">
              <a:spcBef>
                <a:spcPct val="0"/>
              </a:spcBef>
              <a:spcAft>
                <a:spcPct val="0"/>
              </a:spcAft>
            </a:pPr>
            <a:r>
              <a:rPr altLang="en-US" sz="1200" lang="zh-CN">
                <a:solidFill>
                  <a:srgbClr val="898989"/>
                </a:solidFill>
              </a:rPr>
              <a:t> </a:t>
            </a:r>
          </a:p>
        </p:txBody>
      </p:sp>
      <p:sp>
        <p:nvSpPr>
          <p:cNvPr id="1048600" name="TextBox 1"/>
          <p:cNvSpPr txBox="1"/>
          <p:nvPr/>
        </p:nvSpPr>
        <p:spPr>
          <a:xfrm>
            <a:off x="1620456" y="810465"/>
            <a:ext cx="8483278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IN">
                <a:solidFill>
                  <a:schemeClr val="bg1"/>
                </a:solidFill>
              </a:rPr>
              <a:t>OBJECTIVES – USE CASES OR STORIES </a:t>
            </a:r>
          </a:p>
        </p:txBody>
      </p:sp>
      <p:sp>
        <p:nvSpPr>
          <p:cNvPr id="1048601" name="TextBox 2"/>
          <p:cNvSpPr txBox="1"/>
          <p:nvPr/>
        </p:nvSpPr>
        <p:spPr>
          <a:xfrm>
            <a:off x="972272" y="1828800"/>
            <a:ext cx="10648709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solidFill>
                  <a:schemeClr val="bg1"/>
                </a:solidFill>
              </a:rPr>
              <a:t>The following are  3 use cases that are being implemented,</a:t>
            </a:r>
          </a:p>
          <a:p>
            <a:pPr indent="-342900" marL="342900">
              <a:buAutoNum type="arabicPeriod"/>
            </a:pPr>
            <a:r>
              <a:rPr b="1" dirty="0" sz="2400" lang="en-IN" u="sng">
                <a:solidFill>
                  <a:schemeClr val="bg1"/>
                </a:solidFill>
              </a:rPr>
              <a:t>Human Presence Sensing</a:t>
            </a:r>
            <a:r>
              <a:rPr dirty="0" sz="2400" lang="en-IN">
                <a:solidFill>
                  <a:schemeClr val="bg1"/>
                </a:solidFill>
              </a:rPr>
              <a:t>:</a:t>
            </a:r>
          </a:p>
          <a:p>
            <a:r>
              <a:rPr dirty="0" sz="2400" lang="en-IN">
                <a:solidFill>
                  <a:schemeClr val="bg1"/>
                </a:solidFill>
              </a:rPr>
              <a:t>  Whenever a human activity is detected , the doorbell will switch on automatically and alert the residents           regarding it.</a:t>
            </a:r>
          </a:p>
          <a:p>
            <a:r>
              <a:rPr dirty="0" sz="2400" lang="en-IN">
                <a:solidFill>
                  <a:schemeClr val="bg1"/>
                </a:solidFill>
              </a:rPr>
              <a:t>2. </a:t>
            </a:r>
            <a:r>
              <a:rPr b="1" dirty="0" sz="2400" lang="en-IN" u="sng">
                <a:solidFill>
                  <a:schemeClr val="bg1"/>
                </a:solidFill>
              </a:rPr>
              <a:t>Notifying The User:</a:t>
            </a:r>
          </a:p>
          <a:p>
            <a:r>
              <a:rPr dirty="0" sz="2400" lang="en-IN">
                <a:solidFill>
                  <a:schemeClr val="bg1"/>
                </a:solidFill>
              </a:rPr>
              <a:t> It can send a notification to a user at any part of the world via SMS or email.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xmlns:r="http://schemas.openxmlformats.org/officeDocument/2006/relationships" r:embed="rId1">
            <a:alphaModFix/>
          </a:blip>
          <a:srcRect/>
          <a:stretch>
            <a:fillRect/>
          </a:stretch>
        </a:blip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Footer Placeholder 1048698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fontAlgn="base" indent="-342900" lvl="0">
              <a:spcBef>
                <a:spcPct val="0"/>
              </a:spcBef>
              <a:spcAft>
                <a:spcPct val="0"/>
              </a:spcAft>
            </a:pPr>
            <a:r>
              <a:rPr altLang="en-US" sz="1200" lang="zh-CN">
                <a:solidFill>
                  <a:srgbClr val="898989"/>
                </a:solidFill>
              </a:rPr>
              <a:t> </a:t>
            </a:r>
          </a:p>
        </p:txBody>
      </p:sp>
      <p:sp>
        <p:nvSpPr>
          <p:cNvPr id="1048597" name="TextBox 1"/>
          <p:cNvSpPr txBox="1"/>
          <p:nvPr/>
        </p:nvSpPr>
        <p:spPr>
          <a:xfrm>
            <a:off x="4375229" y="721054"/>
            <a:ext cx="5532699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>
                <a:solidFill>
                  <a:schemeClr val="bg1"/>
                </a:solidFill>
              </a:rPr>
              <a:t>HIGH LEVEL DESIGN</a:t>
            </a:r>
          </a:p>
        </p:txBody>
      </p:sp>
      <p:sp>
        <p:nvSpPr>
          <p:cNvPr id="1048598" name="TextBox 2"/>
          <p:cNvSpPr txBox="1"/>
          <p:nvPr/>
        </p:nvSpPr>
        <p:spPr>
          <a:xfrm>
            <a:off x="625033" y="1874728"/>
            <a:ext cx="11343190" cy="21869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IN">
                <a:solidFill>
                  <a:schemeClr val="bg1"/>
                </a:solidFill>
              </a:rPr>
              <a:t>PIR sensors for detecting human activit</a:t>
            </a:r>
            <a:r>
              <a:rPr dirty="0" sz="2800" lang="en-US">
                <a:solidFill>
                  <a:schemeClr val="bg1"/>
                </a:solidFill>
              </a:rPr>
              <a:t>y</a:t>
            </a:r>
            <a:r>
              <a:rPr dirty="0" sz="2800" lang="en-US">
                <a:solidFill>
                  <a:schemeClr val="bg1"/>
                </a:solidFill>
              </a:rPr>
              <a:t>.</a:t>
            </a:r>
            <a:endParaRPr altLang="en-US" lang="zh-C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IN">
                <a:solidFill>
                  <a:schemeClr val="bg1"/>
                </a:solidFill>
              </a:rPr>
              <a:t>Cloud for storage and analysis of received data.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IN">
                <a:solidFill>
                  <a:schemeClr val="bg1"/>
                </a:solidFill>
              </a:rPr>
              <a:t>Arduino IDE software for writing and uploading the programming logic into the Arduino Uno board.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IN">
                <a:solidFill>
                  <a:schemeClr val="bg1"/>
                </a:solidFill>
              </a:rPr>
              <a:t>Piezo buzzer for generating soun</a:t>
            </a:r>
            <a:r>
              <a:rPr dirty="0" sz="2800" lang="en-US">
                <a:solidFill>
                  <a:schemeClr val="bg1"/>
                </a:solidFill>
              </a:rPr>
              <a:t>d</a:t>
            </a:r>
            <a:r>
              <a:rPr dirty="0" sz="2800" lang="en-US">
                <a:solidFill>
                  <a:schemeClr val="bg1"/>
                </a:solidFill>
              </a:rPr>
              <a:t>.</a:t>
            </a:r>
            <a:endParaRPr altLang="en-US"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"/>
          <p:cNvSpPr>
            <a:spLocks noGrp="1"/>
          </p:cNvSpPr>
          <p:nvPr>
            <p:ph type="ctrTitle"/>
          </p:nvPr>
        </p:nvSpPr>
        <p:spPr>
          <a:xfrm>
            <a:off x="3279465" y="768721"/>
            <a:ext cx="5621141" cy="1086184"/>
          </a:xfrm>
        </p:spPr>
        <p:txBody>
          <a:bodyPr/>
          <a:p>
            <a:r>
              <a:rPr lang="en-US"/>
              <a:t>C</a:t>
            </a:r>
            <a:r>
              <a:rPr lang="en-US"/>
              <a:t>i</a:t>
            </a:r>
            <a:r>
              <a:rPr lang="en-US"/>
              <a:t>r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a</a:t>
            </a:r>
            <a:r>
              <a:rPr lang="en-US"/>
              <a:t>gram</a:t>
            </a:r>
            <a:r>
              <a:rPr lang="en-US"/>
              <a:t> </a:t>
            </a:r>
            <a:endParaRPr lang="en-IN"/>
          </a:p>
        </p:txBody>
      </p:sp>
      <p:sp>
        <p:nvSpPr>
          <p:cNvPr id="1048587" name=""/>
          <p:cNvSpPr txBox="1"/>
          <p:nvPr/>
        </p:nvSpPr>
        <p:spPr>
          <a:xfrm>
            <a:off x="4096000" y="3219450"/>
            <a:ext cx="4000000" cy="510540"/>
          </a:xfrm>
          <a:prstGeom prst="rect"/>
          <a:solidFill>
            <a:srgbClr val="36363D"/>
          </a:solidFill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589" name=""/>
          <p:cNvSpPr>
            <a:spLocks noGrp="1"/>
          </p:cNvSpPr>
          <p:nvPr>
            <p:ph type="ftr" sz="quarter" idx="4294967295"/>
          </p:nvPr>
        </p:nvSpPr>
        <p:spPr/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fontAlgn="base" indent="-342900" lvl="0">
              <a:spcBef>
                <a:spcPct val="0"/>
              </a:spcBef>
              <a:spcAft>
                <a:spcPct val="0"/>
              </a:spcAft>
            </a:pPr>
            <a:r>
              <a:rPr altLang="en-US" sz="1200" lang="zh-CN">
                <a:solidFill>
                  <a:srgbClr val="898989"/>
                </a:solidFill>
              </a:rPr>
              <a:t> </a:t>
            </a:r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481006" y="2485252"/>
            <a:ext cx="6419599" cy="3240750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"/>
          <p:cNvSpPr>
            <a:spLocks noGrp="1"/>
          </p:cNvSpPr>
          <p:nvPr>
            <p:ph type="title"/>
          </p:nvPr>
        </p:nvSpPr>
        <p:spPr>
          <a:xfrm>
            <a:off x="3623117" y="938596"/>
            <a:ext cx="9331746" cy="412785"/>
          </a:xfrm>
        </p:spPr>
        <p:txBody>
          <a:bodyPr/>
          <a:p>
            <a:r>
              <a:rPr lang="en-US"/>
              <a:t>U</a:t>
            </a:r>
            <a:r>
              <a:rPr lang="en-US"/>
              <a:t>M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a</a:t>
            </a:r>
            <a:r>
              <a:rPr lang="en-US"/>
              <a:t>g</a:t>
            </a:r>
            <a:r>
              <a:rPr lang="en-US"/>
              <a:t>r</a:t>
            </a:r>
            <a:r>
              <a:rPr lang="en-US"/>
              <a:t>am</a:t>
            </a:r>
            <a:r>
              <a:rPr lang="en-US"/>
              <a:t> </a:t>
            </a:r>
            <a:endParaRPr lang="en-IN"/>
          </a:p>
        </p:txBody>
      </p:sp>
      <p:sp>
        <p:nvSpPr>
          <p:cNvPr id="1048676" name=""/>
          <p:cNvSpPr>
            <a:spLocks noGrp="1"/>
          </p:cNvSpPr>
          <p:nvPr>
            <p:ph type="ftr" sz="quarter" idx="4294967295"/>
          </p:nvPr>
        </p:nvSpPr>
        <p:spPr/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fontAlgn="base" indent="-342900" lvl="0">
              <a:spcBef>
                <a:spcPct val="0"/>
              </a:spcBef>
              <a:spcAft>
                <a:spcPct val="0"/>
              </a:spcAft>
            </a:pPr>
            <a:r>
              <a:rPr altLang="en-US" sz="1200" lang="zh-CN">
                <a:solidFill>
                  <a:srgbClr val="898989"/>
                </a:solidFill>
              </a:rPr>
              <a:t> </a:t>
            </a:r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005004" y="2413364"/>
            <a:ext cx="8527973" cy="389983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xmlns:r="http://schemas.openxmlformats.org/officeDocument/2006/relationships" r:embed="rId1">
            <a:alphaModFix/>
          </a:blip>
          <a:srcRect/>
          <a:stretch>
            <a:fillRect/>
          </a:stretch>
        </a:blipFill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Freeform: Shape 1049145"/>
          <p:cNvSpPr/>
          <p:nvPr/>
        </p:nvSpPr>
        <p:spPr>
          <a:xfrm flipH="1">
            <a:off x="0" y="3128962"/>
            <a:ext cx="12192000" cy="3729037"/>
          </a:xfrm>
          <a:custGeom>
            <a:avLst/>
            <a:ahLst/>
            <a:rect l="0" t="0" r="r" b="b"/>
            <a:pathLst>
              <a:path w="12192000" h="3129280">
                <a:moveTo>
                  <a:pt x="1376706" y="0"/>
                </a:moveTo>
                <a:cubicBezTo>
                  <a:pt x="1193190" y="0"/>
                  <a:pt x="1042298" y="94145"/>
                  <a:pt x="1009674" y="217710"/>
                </a:cubicBezTo>
                <a:cubicBezTo>
                  <a:pt x="960736" y="208884"/>
                  <a:pt x="907720" y="205943"/>
                  <a:pt x="854704" y="205943"/>
                </a:cubicBezTo>
                <a:cubicBezTo>
                  <a:pt x="503985" y="205943"/>
                  <a:pt x="206283" y="370696"/>
                  <a:pt x="104329" y="600174"/>
                </a:cubicBezTo>
                <a:lnTo>
                  <a:pt x="0" y="576192"/>
                </a:lnTo>
                <a:lnTo>
                  <a:pt x="0" y="3129280"/>
                </a:lnTo>
                <a:lnTo>
                  <a:pt x="12192000" y="3129280"/>
                </a:lnTo>
                <a:lnTo>
                  <a:pt x="12192000" y="3012964"/>
                </a:lnTo>
                <a:cubicBezTo>
                  <a:pt x="12192000" y="2835017"/>
                  <a:pt x="12192000" y="2631649"/>
                  <a:pt x="12192000" y="2399229"/>
                </a:cubicBezTo>
                <a:cubicBezTo>
                  <a:pt x="12175688" y="2396287"/>
                  <a:pt x="12159375" y="2396287"/>
                  <a:pt x="12143063" y="2396287"/>
                </a:cubicBezTo>
                <a:cubicBezTo>
                  <a:pt x="12061500" y="2396287"/>
                  <a:pt x="11988092" y="2410997"/>
                  <a:pt x="11922842" y="2434533"/>
                </a:cubicBezTo>
                <a:cubicBezTo>
                  <a:pt x="11926920" y="2410997"/>
                  <a:pt x="11926920" y="2387461"/>
                  <a:pt x="11926920" y="2363925"/>
                </a:cubicBezTo>
                <a:cubicBezTo>
                  <a:pt x="11926920" y="2057954"/>
                  <a:pt x="11584359" y="1810823"/>
                  <a:pt x="11164311" y="1810823"/>
                </a:cubicBezTo>
                <a:cubicBezTo>
                  <a:pt x="11054202" y="1810823"/>
                  <a:pt x="10952249" y="1828475"/>
                  <a:pt x="10858450" y="1857895"/>
                </a:cubicBezTo>
                <a:cubicBezTo>
                  <a:pt x="10760576" y="1634301"/>
                  <a:pt x="10471030" y="1472490"/>
                  <a:pt x="10124388" y="1472490"/>
                </a:cubicBezTo>
                <a:cubicBezTo>
                  <a:pt x="10075450" y="1472490"/>
                  <a:pt x="10022435" y="1475432"/>
                  <a:pt x="9973497" y="1484258"/>
                </a:cubicBezTo>
                <a:cubicBezTo>
                  <a:pt x="9940873" y="1360692"/>
                  <a:pt x="9794058" y="1269490"/>
                  <a:pt x="9618699" y="1269490"/>
                </a:cubicBezTo>
                <a:cubicBezTo>
                  <a:pt x="9504512" y="1269490"/>
                  <a:pt x="9406638" y="1307735"/>
                  <a:pt x="9337310" y="1363635"/>
                </a:cubicBezTo>
                <a:cubicBezTo>
                  <a:pt x="9235356" y="1328330"/>
                  <a:pt x="9121168" y="1307735"/>
                  <a:pt x="8998824" y="1307735"/>
                </a:cubicBezTo>
                <a:cubicBezTo>
                  <a:pt x="8652183" y="1307735"/>
                  <a:pt x="8358558" y="1469547"/>
                  <a:pt x="8260683" y="1696084"/>
                </a:cubicBezTo>
                <a:cubicBezTo>
                  <a:pt x="8195432" y="1678432"/>
                  <a:pt x="8126104" y="1666663"/>
                  <a:pt x="8052698" y="1666663"/>
                </a:cubicBezTo>
                <a:cubicBezTo>
                  <a:pt x="7746839" y="1666663"/>
                  <a:pt x="7502150" y="1843185"/>
                  <a:pt x="7502150" y="2063837"/>
                </a:cubicBezTo>
                <a:cubicBezTo>
                  <a:pt x="7502150" y="2084432"/>
                  <a:pt x="7502150" y="2105026"/>
                  <a:pt x="7510306" y="2122678"/>
                </a:cubicBezTo>
                <a:cubicBezTo>
                  <a:pt x="7339025" y="2178577"/>
                  <a:pt x="7200368" y="2269780"/>
                  <a:pt x="7110650" y="2387461"/>
                </a:cubicBezTo>
                <a:cubicBezTo>
                  <a:pt x="7061712" y="2372751"/>
                  <a:pt x="7008696" y="2366866"/>
                  <a:pt x="6955680" y="2363925"/>
                </a:cubicBezTo>
                <a:cubicBezTo>
                  <a:pt x="6857806" y="2284490"/>
                  <a:pt x="6719150" y="2234475"/>
                  <a:pt x="6560102" y="2234475"/>
                </a:cubicBezTo>
                <a:cubicBezTo>
                  <a:pt x="6486696" y="2234475"/>
                  <a:pt x="6417368" y="2246244"/>
                  <a:pt x="6352118" y="2266838"/>
                </a:cubicBezTo>
                <a:cubicBezTo>
                  <a:pt x="6282790" y="2113852"/>
                  <a:pt x="6082960" y="2002055"/>
                  <a:pt x="5850507" y="2002055"/>
                </a:cubicBezTo>
                <a:cubicBezTo>
                  <a:pt x="5813804" y="2002055"/>
                  <a:pt x="5777101" y="2004997"/>
                  <a:pt x="5744476" y="2010881"/>
                </a:cubicBezTo>
                <a:cubicBezTo>
                  <a:pt x="5724085" y="1925562"/>
                  <a:pt x="5622133" y="1863780"/>
                  <a:pt x="5499789" y="1863780"/>
                </a:cubicBezTo>
                <a:cubicBezTo>
                  <a:pt x="5441675" y="1863780"/>
                  <a:pt x="5388150" y="1878674"/>
                  <a:pt x="5346093" y="1902256"/>
                </a:cubicBezTo>
                <a:lnTo>
                  <a:pt x="5313061" y="1925086"/>
                </a:lnTo>
                <a:lnTo>
                  <a:pt x="5356443" y="1867434"/>
                </a:lnTo>
                <a:cubicBezTo>
                  <a:pt x="5394468" y="1802584"/>
                  <a:pt x="5415495" y="1731285"/>
                  <a:pt x="5415495" y="1656443"/>
                </a:cubicBezTo>
                <a:cubicBezTo>
                  <a:pt x="5415495" y="1357076"/>
                  <a:pt x="5079061" y="1114391"/>
                  <a:pt x="4664048" y="1114391"/>
                </a:cubicBezTo>
                <a:cubicBezTo>
                  <a:pt x="4560295" y="1114391"/>
                  <a:pt x="4461453" y="1129559"/>
                  <a:pt x="4371552" y="1156989"/>
                </a:cubicBezTo>
                <a:lnTo>
                  <a:pt x="4358229" y="1162204"/>
                </a:lnTo>
                <a:lnTo>
                  <a:pt x="4288490" y="1138934"/>
                </a:lnTo>
                <a:cubicBezTo>
                  <a:pt x="4236494" y="1125327"/>
                  <a:pt x="4180420" y="1117972"/>
                  <a:pt x="4121286" y="1117972"/>
                </a:cubicBezTo>
                <a:cubicBezTo>
                  <a:pt x="4060115" y="1117972"/>
                  <a:pt x="3998942" y="1126798"/>
                  <a:pt x="3941849" y="1144450"/>
                </a:cubicBezTo>
                <a:cubicBezTo>
                  <a:pt x="3852130" y="1023827"/>
                  <a:pt x="3709396" y="929682"/>
                  <a:pt x="3534036" y="873783"/>
                </a:cubicBezTo>
                <a:cubicBezTo>
                  <a:pt x="3538114" y="853190"/>
                  <a:pt x="3542192" y="832595"/>
                  <a:pt x="3542192" y="812000"/>
                </a:cubicBezTo>
                <a:cubicBezTo>
                  <a:pt x="3542192" y="588407"/>
                  <a:pt x="3289348" y="406000"/>
                  <a:pt x="2979410" y="406000"/>
                </a:cubicBezTo>
                <a:cubicBezTo>
                  <a:pt x="2901926" y="406000"/>
                  <a:pt x="2832598" y="417769"/>
                  <a:pt x="2763269" y="435421"/>
                </a:cubicBezTo>
                <a:cubicBezTo>
                  <a:pt x="2665394" y="205943"/>
                  <a:pt x="2363612" y="38247"/>
                  <a:pt x="2008816" y="38247"/>
                </a:cubicBezTo>
                <a:cubicBezTo>
                  <a:pt x="1886471" y="38247"/>
                  <a:pt x="1768206" y="58841"/>
                  <a:pt x="1662174" y="97088"/>
                </a:cubicBezTo>
                <a:cubicBezTo>
                  <a:pt x="1592846" y="38247"/>
                  <a:pt x="1490893" y="0"/>
                  <a:pt x="1376706" y="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fontAlgn="base" indent="-342900" lvl="0">
              <a:spcBef>
                <a:spcPct val="0"/>
              </a:spcBef>
              <a:spcAft>
                <a:spcPct val="0"/>
              </a:spcAft>
            </a:pPr>
            <a:endParaRPr altLang="en-US" sz="1800" lang="zh-CN">
              <a:solidFill>
                <a:srgbClr val="FFFFFF"/>
              </a:solidFill>
            </a:endParaRPr>
          </a:p>
        </p:txBody>
      </p:sp>
      <p:sp>
        <p:nvSpPr>
          <p:cNvPr id="1048594" name="TextBox 1049146"/>
          <p:cNvSpPr txBox="1"/>
          <p:nvPr/>
        </p:nvSpPr>
        <p:spPr>
          <a:xfrm>
            <a:off x="2640012" y="2112962"/>
            <a:ext cx="5668962" cy="10160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indent="-342900" lvl="0"/>
            <a:r>
              <a:rPr altLang="zh-CN" b="1" sz="6000" lang="en-US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THANK  YOU </a:t>
            </a:r>
          </a:p>
        </p:txBody>
      </p:sp>
      <p:cxnSp>
        <p:nvCxnSpPr>
          <p:cNvPr id="3145728" name="Straight Connector 3145756"/>
          <p:cNvCxnSpPr>
            <a:cxnSpLocks/>
          </p:cNvCxnSpPr>
          <p:nvPr/>
        </p:nvCxnSpPr>
        <p:spPr>
          <a:xfrm>
            <a:off x="2751137" y="3128962"/>
            <a:ext cx="4927600" cy="0"/>
          </a:xfrm>
          <a:prstGeom prst="line"/>
          <a:noFill/>
          <a:ln w="6350" cap="flat" cmpd="sng">
            <a:solidFill>
              <a:schemeClr val="lt1">
                <a:alpha val="100000"/>
              </a:schemeClr>
            </a:solidFill>
            <a:prstDash val="solid"/>
            <a:miter/>
          </a:ln>
        </p:spPr>
      </p:cxnSp>
      <p:cxnSp>
        <p:nvCxnSpPr>
          <p:cNvPr id="3145729" name="Straight Connector 3145757"/>
          <p:cNvCxnSpPr>
            <a:cxnSpLocks/>
          </p:cNvCxnSpPr>
          <p:nvPr/>
        </p:nvCxnSpPr>
        <p:spPr>
          <a:xfrm>
            <a:off x="5322887" y="3311525"/>
            <a:ext cx="2355850" cy="0"/>
          </a:xfrm>
          <a:prstGeom prst="line"/>
          <a:noFill/>
          <a:ln w="6350" cap="flat" cmpd="sng">
            <a:solidFill>
              <a:schemeClr val="lt1">
                <a:alpha val="100000"/>
              </a:schemeClr>
            </a:solidFill>
            <a:prstDash val="solid"/>
            <a:miter/>
          </a:ln>
        </p:spPr>
      </p:cxnSp>
      <p:sp>
        <p:nvSpPr>
          <p:cNvPr id="1048595" name="Footer Placeholder 1049147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ctr" fontAlgn="base" indent="-342900" lvl="0">
              <a:spcBef>
                <a:spcPct val="0"/>
              </a:spcBef>
              <a:spcAft>
                <a:spcPct val="0"/>
              </a:spcAft>
            </a:pPr>
            <a:r>
              <a:rPr altLang="en-US" sz="1200" lang="zh-CN">
                <a:solidFill>
                  <a:srgbClr val="898989"/>
                </a:solidFill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Administrator</dc:creator>
  <cp:lastModifiedBy>Varsha Kabir</cp:lastModifiedBy>
  <dcterms:created xsi:type="dcterms:W3CDTF">2015-06-04T01:28:29Z</dcterms:created>
  <dcterms:modified xsi:type="dcterms:W3CDTF">2019-04-27T08:00:11Z</dcterms:modified>
</cp:coreProperties>
</file>