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1" r:id="rId5"/>
    <p:sldId id="262" r:id="rId6"/>
    <p:sldId id="281" r:id="rId7"/>
  </p:sldIdLst>
  <p:sldSz cx="12192000" cy="6858000"/>
  <p:notesSz cx="6858000" cy="9144000"/>
  <p:defaultText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 showGuides="1">
      <p:cViewPr>
        <p:scale>
          <a:sx n="66" d="100"/>
          <a:sy n="66" d="100"/>
        </p:scale>
        <p:origin x="51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0" name="Header Placeholder 1049209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endParaRPr lang="zh-CN" altLang="en-US" sz="1200"/>
          </a:p>
        </p:txBody>
      </p:sp>
      <p:sp>
        <p:nvSpPr>
          <p:cNvPr id="1049211" name="Date Placeholder 1049210"/>
          <p:cNvSpPr>
            <a:spLocks noGrp="1"/>
          </p:cNvSpPr>
          <p:nvPr>
            <p:ph type="dt" sz="quarter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algn="r"/>
            <a:fld id="{566ABCEB-ACFC-4714-9973-3DA970169C29}" type="datetime1">
              <a:rPr lang="zh-CN" altLang="en-US" sz="1200"/>
              <a:pPr lvl="0" indent="-342900" algn="r"/>
              <a:t>2019/2/25</a:t>
            </a:fld>
            <a:endParaRPr lang="zh-CN" altLang="en-US" sz="1200"/>
          </a:p>
        </p:txBody>
      </p:sp>
      <p:sp>
        <p:nvSpPr>
          <p:cNvPr id="1049212" name="Footer Placeholder 1049211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/>
            <a:endParaRPr lang="zh-CN" altLang="en-US" sz="1200"/>
          </a:p>
        </p:txBody>
      </p:sp>
      <p:sp>
        <p:nvSpPr>
          <p:cNvPr id="1049213" name="Slide Number Placeholder 1049212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/>
            <a:fld id="{566ABCEB-ACFC-4714-9973-3DA970169C29}" type="slidenum">
              <a:rPr lang="zh-CN" altLang="en-US" sz="1200"/>
              <a:pPr lvl="0" indent="-342900" algn="r"/>
              <a:t>‹#›</a:t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4" name="Header Placeholder 1049203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endParaRPr lang="zh-CN" altLang="en-US" sz="1200"/>
          </a:p>
        </p:txBody>
      </p:sp>
      <p:sp>
        <p:nvSpPr>
          <p:cNvPr id="1049205" name="Date Placeholder 1049204"/>
          <p:cNvSpPr>
            <a:spLocks noGrp="1"/>
          </p:cNvSpPr>
          <p:nvPr>
            <p:ph type="dt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algn="r"/>
            <a:fld id="{566ABCEB-ACFC-4714-9973-3DA970169C29}" type="datetime1">
              <a:rPr lang="zh-CN" altLang="en-US" sz="1200"/>
              <a:pPr lvl="0" indent="-342900" algn="r"/>
              <a:t>2019/2/25</a:t>
            </a:fld>
            <a:endParaRPr lang="zh-CN" altLang="en-US" sz="1200"/>
          </a:p>
        </p:txBody>
      </p:sp>
      <p:sp>
        <p:nvSpPr>
          <p:cNvPr id="1049206" name="Slide Image Placeholder 1049205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9207" name="Notes Placeholder 1049206"/>
          <p:cNvSpPr>
            <a:spLocks noGrp="1"/>
          </p:cNvSpPr>
          <p:nvPr>
            <p:ph type="body" sz="quarter" idx="4294967295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r>
              <a:rPr lang="zh-CN" altLang="en-US"/>
              <a:t>Click to edit Master text style</a:t>
            </a:r>
          </a:p>
          <a:p>
            <a:pPr lvl="1" indent="114300"/>
            <a:r>
              <a:rPr lang="zh-CN" altLang="en-US"/>
              <a:t>Second level</a:t>
            </a:r>
          </a:p>
          <a:p>
            <a:pPr lvl="2" indent="571500"/>
            <a:r>
              <a:rPr lang="zh-CN" altLang="en-US"/>
              <a:t>Third level</a:t>
            </a:r>
          </a:p>
          <a:p>
            <a:pPr lvl="3" indent="1028700"/>
            <a:r>
              <a:rPr lang="zh-CN" altLang="en-US"/>
              <a:t>Fourth level</a:t>
            </a:r>
          </a:p>
          <a:p>
            <a:pPr lvl="4" indent="1485900"/>
            <a:r>
              <a:rPr lang="zh-CN" altLang="en-US"/>
              <a:t>Fifth level</a:t>
            </a:r>
          </a:p>
        </p:txBody>
      </p:sp>
      <p:sp>
        <p:nvSpPr>
          <p:cNvPr id="1049208" name="Footer Placeholder 1049207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/>
            <a:endParaRPr lang="zh-CN" altLang="en-US" sz="1200"/>
          </a:p>
        </p:txBody>
      </p:sp>
      <p:sp>
        <p:nvSpPr>
          <p:cNvPr id="1049209" name="Slide Number Placeholder 1049208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/>
            <a:fld id="{566ABCEB-ACFC-4714-9973-3DA970169C29}" type="slidenum">
              <a:rPr lang="zh-CN" altLang="en-US" sz="1200"/>
              <a:pPr lvl="0" indent="-342900" algn="r"/>
              <a:t>‹#›</a:t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5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049151" name="Date Placeholder 104915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9152" name="Slide Number Placeholder 104915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9153" name="Footer Placeholder 104915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176" name="Date Placeholder 1049175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9177" name="Slide Number Placeholder 10491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9178" name="Footer Placeholder 1049177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160" name="Date Placeholder 1049159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9161" name="Slide Number Placeholder 1049160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9162" name="Footer Placeholder 1049161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165" name="Date Placeholder 104916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9166" name="Slide Number Placeholder 104916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9167" name="Footer Placeholder 104916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8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181" name="Date Placeholder 104918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9182" name="Slide Number Placeholder 104918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9183" name="Footer Placeholder 104918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8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186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187" name="Date Placeholder 1049186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9188" name="Slide Number Placeholder 104918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9189" name="Footer Placeholder 104918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9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19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1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194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195" name="Date Placeholder 104919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9196" name="Slide Number Placeholder 104919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9197" name="Footer Placeholder 104919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55" name="Date Placeholder 104915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9156" name="Slide Number Placeholder 104915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9157" name="Footer Placeholder 104915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04858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582" name="Slide Number Placeholder 104858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3" name="Footer Placeholder 104858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9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200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201" name="Date Placeholder 104920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9202" name="Slide Number Placeholder 104920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9203" name="Footer Placeholder 104920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16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17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9171" name="Date Placeholder 104917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9172" name="Slide Number Placeholder 10491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9173" name="Footer Placeholder 104917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Click to edit Master title style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r>
              <a:rPr lang="zh-CN" altLang="en-US"/>
              <a:t>Click to edit Master text style</a:t>
            </a:r>
          </a:p>
          <a:p>
            <a:pPr lvl="1" indent="114300"/>
            <a:r>
              <a:rPr lang="zh-CN" altLang="en-US"/>
              <a:t>Second level</a:t>
            </a:r>
          </a:p>
          <a:p>
            <a:pPr lvl="2" indent="571500"/>
            <a:r>
              <a:rPr lang="zh-CN" altLang="en-US"/>
              <a:t>Third level</a:t>
            </a:r>
          </a:p>
          <a:p>
            <a:pPr lvl="3" indent="1028700"/>
            <a:r>
              <a:rPr lang="zh-CN" altLang="en-US"/>
              <a:t>Fourth level</a:t>
            </a:r>
          </a:p>
          <a:p>
            <a:pPr lvl="4" indent="1485900"/>
            <a:r>
              <a:rPr lang="zh-CN" altLang="en-US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marL="0" indent="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宋体" pitchFamily="2" charset="-122"/>
        </a:defRPr>
      </a:lvl1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bodyStyle>
    <p:otherStyle>
      <a:lvl1pPr marL="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4572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9144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3716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18288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: Rounded Corners 104858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279400"/>
            <a:ext cx="11811000" cy="62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09715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0500" y="279400"/>
            <a:ext cx="11811000" cy="61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5" name="TextBox 1048584"/>
          <p:cNvSpPr txBox="1"/>
          <p:nvPr/>
        </p:nvSpPr>
        <p:spPr>
          <a:xfrm>
            <a:off x="1139370" y="2619928"/>
            <a:ext cx="11243130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6000" dirty="0">
                <a:solidFill>
                  <a:schemeClr val="lt1"/>
                </a:solidFill>
                <a:latin typeface="DFMincho-UB" pitchFamily="1" charset="-128"/>
                <a:ea typeface="DFMincho-UB" pitchFamily="1" charset="-128"/>
              </a:rPr>
              <a:t>SMART DOORBELL SYSTEM</a:t>
            </a:r>
            <a:endParaRPr lang="zh-CN" altLang="en-US" sz="6000" dirty="0"/>
          </a:p>
        </p:txBody>
      </p:sp>
      <p:sp>
        <p:nvSpPr>
          <p:cNvPr id="1048586" name="TextBox 1048585"/>
          <p:cNvSpPr txBox="1"/>
          <p:nvPr/>
        </p:nvSpPr>
        <p:spPr>
          <a:xfrm>
            <a:off x="5947135" y="5190013"/>
            <a:ext cx="5980112" cy="10693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l"/>
            <a:r>
              <a:rPr lang="en-US" altLang="zh-CN" sz="2400">
                <a:solidFill>
                  <a:schemeClr val="lt1"/>
                </a:solidFill>
                <a:latin typeface="Batang" pitchFamily="18" charset="-127"/>
                <a:ea typeface="Batang" pitchFamily="18" charset="-127"/>
              </a:rPr>
              <a:t>Kabir Varsha - 1602-16-737-055</a:t>
            </a:r>
            <a:endParaRPr lang="zh-CN" altLang="en-US"/>
          </a:p>
          <a:p>
            <a:pPr lvl="0" indent="-342900" algn="l"/>
            <a:r>
              <a:rPr lang="en-US" altLang="zh-CN" sz="2400">
                <a:solidFill>
                  <a:schemeClr val="lt1"/>
                </a:solidFill>
                <a:latin typeface="Batang" pitchFamily="18" charset="-127"/>
                <a:ea typeface="Batang" pitchFamily="18" charset="-127"/>
              </a:rPr>
              <a:t>Devi Kadampalli - 1602-16-737-0311</a:t>
            </a:r>
            <a:endParaRPr lang="zh-CN" altLang="en-US"/>
          </a:p>
          <a:p>
            <a:pPr lvl="0" indent="-342900" algn="l"/>
            <a:endParaRPr lang="zh-CN" altLang="en-US"/>
          </a:p>
        </p:txBody>
      </p:sp>
      <p:sp>
        <p:nvSpPr>
          <p:cNvPr id="1048591" name="Footer Placeholder 1048590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048591"/>
          <p:cNvSpPr txBox="1"/>
          <p:nvPr/>
        </p:nvSpPr>
        <p:spPr>
          <a:xfrm>
            <a:off x="705463" y="737860"/>
            <a:ext cx="10479941" cy="6248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/>
            <a:r>
              <a:rPr lang="en-US" altLang="en-US" sz="36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PROBLEM STATEMENT - USER PROFILE</a:t>
            </a:r>
            <a:endParaRPr lang="zh-CN" altLang="en-US"/>
          </a:p>
        </p:txBody>
      </p:sp>
      <p:sp>
        <p:nvSpPr>
          <p:cNvPr id="1048593" name="Footer Placeholder 1048592"/>
          <p:cNvSpPr>
            <a:spLocks noGrp="1"/>
          </p:cNvSpPr>
          <p:nvPr>
            <p:ph type="ftr" sz="quarter" idx="4294967295"/>
          </p:nvPr>
        </p:nvSpPr>
        <p:spPr>
          <a:xfrm>
            <a:off x="4038600" y="61201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594" name="TextBox 1048593"/>
          <p:cNvSpPr txBox="1"/>
          <p:nvPr/>
        </p:nvSpPr>
        <p:spPr>
          <a:xfrm>
            <a:off x="615079" y="2067847"/>
            <a:ext cx="10406064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2800" dirty="0">
                <a:solidFill>
                  <a:srgbClr val="FFFFFF"/>
                </a:solidFill>
              </a:rPr>
              <a:t>•  </a:t>
            </a:r>
            <a:r>
              <a:rPr lang="en-US" altLang="en-US" sz="2800" dirty="0">
                <a:solidFill>
                  <a:srgbClr val="FFFFFF"/>
                </a:solidFill>
              </a:rPr>
              <a:t>In a busy world where people often get busy  ,it   is difficult   for  the          59% employed   people   to   remember   schedules    outside   their      profession.</a:t>
            </a:r>
            <a:endParaRPr lang="en-IN" sz="2800" dirty="0">
              <a:solidFill>
                <a:srgbClr val="FFFFFF"/>
              </a:solidFill>
            </a:endParaRPr>
          </a:p>
          <a:p>
            <a:r>
              <a:rPr lang="en-IN" altLang="en-US" sz="2800" dirty="0">
                <a:solidFill>
                  <a:srgbClr val="FFFFFF"/>
                </a:solidFill>
              </a:rPr>
              <a:t>•</a:t>
            </a:r>
            <a:r>
              <a:rPr lang="en-US" altLang="en-US" sz="2800" dirty="0">
                <a:solidFill>
                  <a:srgbClr val="FFFFFF"/>
                </a:solidFill>
              </a:rPr>
              <a:t> Many a times people misplace their keys and if you're to choose         between time and security, you know both are important .  </a:t>
            </a:r>
            <a:endParaRPr lang="en-IN" sz="2800" dirty="0">
              <a:solidFill>
                <a:srgbClr val="FFFFFF"/>
              </a:solidFill>
            </a:endParaRPr>
          </a:p>
          <a:p>
            <a:r>
              <a:rPr lang="en-IN" altLang="en-US" sz="2800" dirty="0">
                <a:solidFill>
                  <a:srgbClr val="FFFFFF"/>
                </a:solidFill>
              </a:rPr>
              <a:t>•</a:t>
            </a:r>
            <a:r>
              <a:rPr lang="en-US" altLang="en-US" sz="2800" dirty="0">
                <a:solidFill>
                  <a:srgbClr val="FFFFFF"/>
                </a:solidFill>
              </a:rPr>
              <a:t>  If you are out and someone from your family/friends needs the key but you  remember  it's  with you  and  so they have to  wait until you return.   </a:t>
            </a:r>
            <a:endParaRPr lang="en-IN" sz="2800" dirty="0">
              <a:solidFill>
                <a:srgbClr val="FFFFFF"/>
              </a:solidFill>
            </a:endParaRPr>
          </a:p>
          <a:p>
            <a:r>
              <a:rPr lang="en-US" altLang="en-US" sz="2800" dirty="0">
                <a:solidFill>
                  <a:srgbClr val="FFFFFF"/>
                </a:solidFill>
              </a:rPr>
              <a:t>  </a:t>
            </a:r>
            <a:endParaRPr lang="en-IN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: Rounded Corners 104859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076916" y="-828798"/>
            <a:ext cx="16322742" cy="849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6" name="TextBox 1048595"/>
          <p:cNvSpPr txBox="1"/>
          <p:nvPr/>
        </p:nvSpPr>
        <p:spPr>
          <a:xfrm>
            <a:off x="152400" y="780171"/>
            <a:ext cx="11849100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en-US" sz="3600" b="1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PROBLEM STATEMENT – ISSUES IDENTIFICATION</a:t>
            </a:r>
            <a:endParaRPr lang="zh-CN" altLang="en-US" sz="3600" dirty="0"/>
          </a:p>
        </p:txBody>
      </p:sp>
      <p:sp>
        <p:nvSpPr>
          <p:cNvPr id="1048597" name="Footer Placeholder 104859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598" name="TextBox 1048597"/>
          <p:cNvSpPr txBox="1"/>
          <p:nvPr/>
        </p:nvSpPr>
        <p:spPr>
          <a:xfrm>
            <a:off x="754573" y="3418539"/>
            <a:ext cx="10659765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942B1-7E94-44DE-9E78-D3FD8A32AE7F}"/>
              </a:ext>
            </a:extLst>
          </p:cNvPr>
          <p:cNvSpPr txBox="1"/>
          <p:nvPr/>
        </p:nvSpPr>
        <p:spPr>
          <a:xfrm>
            <a:off x="324505" y="2197160"/>
            <a:ext cx="110898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Targeted for security and convenience of people who are absorbed with work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Helps in attending  guests who come all the way to visit 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A substitute for key hassle during emergencies.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Notifies the person even when he/she is at any part of   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Footer Placeholder 104867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D045E-FD6E-4193-9F08-8CB8D7790BDC}"/>
              </a:ext>
            </a:extLst>
          </p:cNvPr>
          <p:cNvSpPr txBox="1"/>
          <p:nvPr/>
        </p:nvSpPr>
        <p:spPr>
          <a:xfrm>
            <a:off x="1620456" y="810465"/>
            <a:ext cx="848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OBJECTIVES – USE CASES OR STORIES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9332E-0F7E-4991-8964-FE87FF319FEC}"/>
              </a:ext>
            </a:extLst>
          </p:cNvPr>
          <p:cNvSpPr txBox="1"/>
          <p:nvPr/>
        </p:nvSpPr>
        <p:spPr>
          <a:xfrm>
            <a:off x="972272" y="1828800"/>
            <a:ext cx="10648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The following are  3 use cases that are being implemented,</a:t>
            </a:r>
          </a:p>
          <a:p>
            <a:pPr marL="342900" indent="-342900">
              <a:buAutoNum type="arabicPeriod"/>
            </a:pPr>
            <a:r>
              <a:rPr lang="en-IN" sz="2400" b="1" u="sng" dirty="0">
                <a:solidFill>
                  <a:schemeClr val="bg1"/>
                </a:solidFill>
              </a:rPr>
              <a:t>Human Presence Sensing</a:t>
            </a:r>
            <a:r>
              <a:rPr lang="en-IN" sz="2400" dirty="0">
                <a:solidFill>
                  <a:schemeClr val="bg1"/>
                </a:solidFill>
              </a:rPr>
              <a:t>: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Whenever a human activity is detected , the doorbell will switch on automatically and alert the residents           regarding it.</a:t>
            </a:r>
          </a:p>
          <a:p>
            <a:r>
              <a:rPr lang="en-IN" sz="2400" dirty="0">
                <a:solidFill>
                  <a:schemeClr val="bg1"/>
                </a:solidFill>
              </a:rPr>
              <a:t>2. </a:t>
            </a:r>
            <a:r>
              <a:rPr lang="en-IN" sz="2400" b="1" u="sng" dirty="0">
                <a:solidFill>
                  <a:schemeClr val="bg1"/>
                </a:solidFill>
              </a:rPr>
              <a:t>Notifying The User:</a:t>
            </a:r>
          </a:p>
          <a:p>
            <a:r>
              <a:rPr lang="en-IN" sz="2400" dirty="0">
                <a:solidFill>
                  <a:schemeClr val="bg1"/>
                </a:solidFill>
              </a:rPr>
              <a:t> It can send a notification to a user at any part of the world via SMS or email.</a:t>
            </a:r>
          </a:p>
          <a:p>
            <a:r>
              <a:rPr lang="en-IN" sz="2400" dirty="0">
                <a:solidFill>
                  <a:schemeClr val="bg1"/>
                </a:solidFill>
              </a:rPr>
              <a:t>3. </a:t>
            </a:r>
            <a:r>
              <a:rPr lang="en-IN" sz="2400" b="1" u="sng" dirty="0">
                <a:solidFill>
                  <a:schemeClr val="bg1"/>
                </a:solidFill>
              </a:rPr>
              <a:t>Online Video Streaming:</a:t>
            </a:r>
          </a:p>
          <a:p>
            <a:r>
              <a:rPr lang="en-IN" sz="2400" dirty="0">
                <a:solidFill>
                  <a:schemeClr val="bg1"/>
                </a:solidFill>
              </a:rPr>
              <a:t> It can also stream the video live online for security purposes.</a:t>
            </a:r>
          </a:p>
          <a:p>
            <a:r>
              <a:rPr lang="en-IN" sz="2400" dirty="0">
                <a:solidFill>
                  <a:schemeClr val="bg1"/>
                </a:solidFill>
              </a:rPr>
              <a:t>4. </a:t>
            </a:r>
            <a:r>
              <a:rPr lang="en-IN" sz="2400" b="1" u="sng" dirty="0">
                <a:solidFill>
                  <a:schemeClr val="bg1"/>
                </a:solidFill>
              </a:rPr>
              <a:t>Authenticating the Person:</a:t>
            </a:r>
          </a:p>
          <a:p>
            <a:r>
              <a:rPr lang="en-IN" sz="2400" dirty="0">
                <a:solidFill>
                  <a:schemeClr val="bg1"/>
                </a:solidFill>
              </a:rPr>
              <a:t>The user can authenticate the entry of that person via an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Footer Placeholder 104869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7E6C3-2052-4B61-90F5-9E32E9722226}"/>
              </a:ext>
            </a:extLst>
          </p:cNvPr>
          <p:cNvSpPr txBox="1"/>
          <p:nvPr/>
        </p:nvSpPr>
        <p:spPr>
          <a:xfrm>
            <a:off x="4375229" y="721054"/>
            <a:ext cx="553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HIGH LEVEL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E22A1-B449-4C12-9342-1043D927D043}"/>
              </a:ext>
            </a:extLst>
          </p:cNvPr>
          <p:cNvSpPr txBox="1"/>
          <p:nvPr/>
        </p:nvSpPr>
        <p:spPr>
          <a:xfrm>
            <a:off x="625033" y="1874728"/>
            <a:ext cx="113431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PIR sensors for detecting human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Servo motor for unlocking the door.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Cloud for storage and analysis of received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Arduino IDE software for writing and uploading the programming logic into the Arduino Uno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Piezo buzzer for generating sound.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ESP8266 Wi-fi module for wireless communication between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Freeform: Shape 1049145"/>
          <p:cNvSpPr/>
          <p:nvPr/>
        </p:nvSpPr>
        <p:spPr>
          <a:xfrm flipH="1">
            <a:off x="0" y="3128962"/>
            <a:ext cx="12192000" cy="3729037"/>
          </a:xfrm>
          <a:custGeom>
            <a:avLst/>
            <a:gdLst/>
            <a:ahLst/>
            <a:cxnLst/>
            <a:rect l="0" t="0" r="r" b="b"/>
            <a:pathLst>
              <a:path w="12192000" h="3129280">
                <a:moveTo>
                  <a:pt x="1376706" y="0"/>
                </a:moveTo>
                <a:cubicBezTo>
                  <a:pt x="1193190" y="0"/>
                  <a:pt x="1042298" y="94145"/>
                  <a:pt x="1009674" y="217710"/>
                </a:cubicBezTo>
                <a:cubicBezTo>
                  <a:pt x="960736" y="208884"/>
                  <a:pt x="907720" y="205943"/>
                  <a:pt x="854704" y="205943"/>
                </a:cubicBezTo>
                <a:cubicBezTo>
                  <a:pt x="503985" y="205943"/>
                  <a:pt x="206283" y="370696"/>
                  <a:pt x="104329" y="600174"/>
                </a:cubicBezTo>
                <a:lnTo>
                  <a:pt x="0" y="576192"/>
                </a:lnTo>
                <a:lnTo>
                  <a:pt x="0" y="3129280"/>
                </a:lnTo>
                <a:lnTo>
                  <a:pt x="12192000" y="3129280"/>
                </a:lnTo>
                <a:lnTo>
                  <a:pt x="12192000" y="3012964"/>
                </a:lnTo>
                <a:cubicBezTo>
                  <a:pt x="12192000" y="2835017"/>
                  <a:pt x="12192000" y="2631649"/>
                  <a:pt x="12192000" y="2399229"/>
                </a:cubicBezTo>
                <a:cubicBezTo>
                  <a:pt x="12175688" y="2396287"/>
                  <a:pt x="12159375" y="2396287"/>
                  <a:pt x="12143063" y="2396287"/>
                </a:cubicBezTo>
                <a:cubicBezTo>
                  <a:pt x="12061500" y="2396287"/>
                  <a:pt x="11988092" y="2410997"/>
                  <a:pt x="11922842" y="2434533"/>
                </a:cubicBezTo>
                <a:cubicBezTo>
                  <a:pt x="11926920" y="2410997"/>
                  <a:pt x="11926920" y="2387461"/>
                  <a:pt x="11926920" y="2363925"/>
                </a:cubicBezTo>
                <a:cubicBezTo>
                  <a:pt x="11926920" y="2057954"/>
                  <a:pt x="11584359" y="1810823"/>
                  <a:pt x="11164311" y="1810823"/>
                </a:cubicBezTo>
                <a:cubicBezTo>
                  <a:pt x="11054202" y="1810823"/>
                  <a:pt x="10952249" y="1828475"/>
                  <a:pt x="10858450" y="1857895"/>
                </a:cubicBezTo>
                <a:cubicBezTo>
                  <a:pt x="10760576" y="1634301"/>
                  <a:pt x="10471030" y="1472490"/>
                  <a:pt x="10124388" y="1472490"/>
                </a:cubicBezTo>
                <a:cubicBezTo>
                  <a:pt x="10075450" y="1472490"/>
                  <a:pt x="10022435" y="1475432"/>
                  <a:pt x="9973497" y="1484258"/>
                </a:cubicBezTo>
                <a:cubicBezTo>
                  <a:pt x="9940873" y="1360692"/>
                  <a:pt x="9794058" y="1269490"/>
                  <a:pt x="9618699" y="1269490"/>
                </a:cubicBezTo>
                <a:cubicBezTo>
                  <a:pt x="9504512" y="1269490"/>
                  <a:pt x="9406638" y="1307735"/>
                  <a:pt x="9337310" y="1363635"/>
                </a:cubicBezTo>
                <a:cubicBezTo>
                  <a:pt x="9235356" y="1328330"/>
                  <a:pt x="9121168" y="1307735"/>
                  <a:pt x="8998824" y="1307735"/>
                </a:cubicBezTo>
                <a:cubicBezTo>
                  <a:pt x="8652183" y="1307735"/>
                  <a:pt x="8358558" y="1469547"/>
                  <a:pt x="8260683" y="1696084"/>
                </a:cubicBezTo>
                <a:cubicBezTo>
                  <a:pt x="8195432" y="1678432"/>
                  <a:pt x="8126104" y="1666663"/>
                  <a:pt x="8052698" y="1666663"/>
                </a:cubicBezTo>
                <a:cubicBezTo>
                  <a:pt x="7746839" y="1666663"/>
                  <a:pt x="7502150" y="1843185"/>
                  <a:pt x="7502150" y="2063837"/>
                </a:cubicBezTo>
                <a:cubicBezTo>
                  <a:pt x="7502150" y="2084432"/>
                  <a:pt x="7502150" y="2105026"/>
                  <a:pt x="7510306" y="2122678"/>
                </a:cubicBezTo>
                <a:cubicBezTo>
                  <a:pt x="7339025" y="2178577"/>
                  <a:pt x="7200368" y="2269780"/>
                  <a:pt x="7110650" y="2387461"/>
                </a:cubicBezTo>
                <a:cubicBezTo>
                  <a:pt x="7061712" y="2372751"/>
                  <a:pt x="7008696" y="2366866"/>
                  <a:pt x="6955680" y="2363925"/>
                </a:cubicBezTo>
                <a:cubicBezTo>
                  <a:pt x="6857806" y="2284490"/>
                  <a:pt x="6719150" y="2234475"/>
                  <a:pt x="6560102" y="2234475"/>
                </a:cubicBezTo>
                <a:cubicBezTo>
                  <a:pt x="6486696" y="2234475"/>
                  <a:pt x="6417368" y="2246244"/>
                  <a:pt x="6352118" y="2266838"/>
                </a:cubicBezTo>
                <a:cubicBezTo>
                  <a:pt x="6282790" y="2113852"/>
                  <a:pt x="6082960" y="2002055"/>
                  <a:pt x="5850507" y="2002055"/>
                </a:cubicBezTo>
                <a:cubicBezTo>
                  <a:pt x="5813804" y="2002055"/>
                  <a:pt x="5777101" y="2004997"/>
                  <a:pt x="5744476" y="2010881"/>
                </a:cubicBezTo>
                <a:cubicBezTo>
                  <a:pt x="5724085" y="1925562"/>
                  <a:pt x="5622133" y="1863780"/>
                  <a:pt x="5499789" y="1863780"/>
                </a:cubicBezTo>
                <a:cubicBezTo>
                  <a:pt x="5441675" y="1863780"/>
                  <a:pt x="5388150" y="1878674"/>
                  <a:pt x="5346093" y="1902256"/>
                </a:cubicBezTo>
                <a:lnTo>
                  <a:pt x="5313061" y="1925086"/>
                </a:lnTo>
                <a:lnTo>
                  <a:pt x="5356443" y="1867434"/>
                </a:lnTo>
                <a:cubicBezTo>
                  <a:pt x="5394468" y="1802584"/>
                  <a:pt x="5415495" y="1731285"/>
                  <a:pt x="5415495" y="1656443"/>
                </a:cubicBezTo>
                <a:cubicBezTo>
                  <a:pt x="5415495" y="1357076"/>
                  <a:pt x="5079061" y="1114391"/>
                  <a:pt x="4664048" y="1114391"/>
                </a:cubicBezTo>
                <a:cubicBezTo>
                  <a:pt x="4560295" y="1114391"/>
                  <a:pt x="4461453" y="1129559"/>
                  <a:pt x="4371552" y="1156989"/>
                </a:cubicBezTo>
                <a:lnTo>
                  <a:pt x="4358229" y="1162204"/>
                </a:lnTo>
                <a:lnTo>
                  <a:pt x="4288490" y="1138934"/>
                </a:lnTo>
                <a:cubicBezTo>
                  <a:pt x="4236494" y="1125327"/>
                  <a:pt x="4180420" y="1117972"/>
                  <a:pt x="4121286" y="1117972"/>
                </a:cubicBezTo>
                <a:cubicBezTo>
                  <a:pt x="4060115" y="1117972"/>
                  <a:pt x="3998942" y="1126798"/>
                  <a:pt x="3941849" y="1144450"/>
                </a:cubicBezTo>
                <a:cubicBezTo>
                  <a:pt x="3852130" y="1023827"/>
                  <a:pt x="3709396" y="929682"/>
                  <a:pt x="3534036" y="873783"/>
                </a:cubicBezTo>
                <a:cubicBezTo>
                  <a:pt x="3538114" y="853190"/>
                  <a:pt x="3542192" y="832595"/>
                  <a:pt x="3542192" y="812000"/>
                </a:cubicBezTo>
                <a:cubicBezTo>
                  <a:pt x="3542192" y="588407"/>
                  <a:pt x="3289348" y="406000"/>
                  <a:pt x="2979410" y="406000"/>
                </a:cubicBezTo>
                <a:cubicBezTo>
                  <a:pt x="2901926" y="406000"/>
                  <a:pt x="2832598" y="417769"/>
                  <a:pt x="2763269" y="435421"/>
                </a:cubicBezTo>
                <a:cubicBezTo>
                  <a:pt x="2665394" y="205943"/>
                  <a:pt x="2363612" y="38247"/>
                  <a:pt x="2008816" y="38247"/>
                </a:cubicBezTo>
                <a:cubicBezTo>
                  <a:pt x="1886471" y="38247"/>
                  <a:pt x="1768206" y="58841"/>
                  <a:pt x="1662174" y="97088"/>
                </a:cubicBezTo>
                <a:cubicBezTo>
                  <a:pt x="1592846" y="38247"/>
                  <a:pt x="1490893" y="0"/>
                  <a:pt x="1376706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9147" name="TextBox 1049146"/>
          <p:cNvSpPr txBox="1"/>
          <p:nvPr/>
        </p:nvSpPr>
        <p:spPr>
          <a:xfrm>
            <a:off x="2640012" y="2112962"/>
            <a:ext cx="5668962" cy="10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60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THANK  YOU </a:t>
            </a:r>
          </a:p>
        </p:txBody>
      </p:sp>
      <p:cxnSp>
        <p:nvCxnSpPr>
          <p:cNvPr id="3145757" name="Straight Connector 3145756"/>
          <p:cNvCxnSpPr>
            <a:cxnSpLocks/>
          </p:cNvCxnSpPr>
          <p:nvPr/>
        </p:nvCxnSpPr>
        <p:spPr>
          <a:xfrm>
            <a:off x="2751137" y="3128962"/>
            <a:ext cx="4927600" cy="0"/>
          </a:xfrm>
          <a:prstGeom prst="line">
            <a:avLst/>
          </a:prstGeom>
          <a:noFill/>
          <a:ln w="63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cxnSp>
        <p:nvCxnSpPr>
          <p:cNvPr id="3145758" name="Straight Connector 3145757"/>
          <p:cNvCxnSpPr>
            <a:cxnSpLocks/>
          </p:cNvCxnSpPr>
          <p:nvPr/>
        </p:nvCxnSpPr>
        <p:spPr>
          <a:xfrm>
            <a:off x="5322887" y="3311525"/>
            <a:ext cx="2355850" cy="0"/>
          </a:xfrm>
          <a:prstGeom prst="line">
            <a:avLst/>
          </a:prstGeom>
          <a:noFill/>
          <a:ln w="63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sp>
        <p:nvSpPr>
          <p:cNvPr id="1049148" name="Footer Placeholder 1049147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Batang</vt:lpstr>
      <vt:lpstr>微软雅黑</vt:lpstr>
      <vt:lpstr>Arial</vt:lpstr>
      <vt:lpstr>Calibri</vt:lpstr>
      <vt:lpstr>Calibri Light</vt:lpstr>
      <vt:lpstr>DFMincho-UB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Varsha Kabir</cp:lastModifiedBy>
  <cp:revision>5</cp:revision>
  <dcterms:created xsi:type="dcterms:W3CDTF">2015-06-04T23:28:29Z</dcterms:created>
  <dcterms:modified xsi:type="dcterms:W3CDTF">2019-02-25T04:43:06Z</dcterms:modified>
</cp:coreProperties>
</file>