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notesMasterIdLst>
    <p:notesMasterId r:id="rId15"/>
  </p:notes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EBBEB1-7131-4D51-9224-6D39434081F2}" v="60" dt="2023-02-12T18:16:54.8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24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8C5FFE-897D-4AC9-9DF7-BF6FEED3E58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C849712-2299-4CBA-AA81-C2F4BE44B81C}">
      <dgm:prSet/>
      <dgm:spPr/>
      <dgm:t>
        <a:bodyPr/>
        <a:lstStyle/>
        <a:p>
          <a:r>
            <a:rPr lang="en-US"/>
            <a:t>Motivation</a:t>
          </a:r>
        </a:p>
      </dgm:t>
    </dgm:pt>
    <dgm:pt modelId="{C66A3ECE-F378-423A-835E-47E3E13F9D1A}" type="parTrans" cxnId="{16B769C8-0532-437E-933C-9B5F70663569}">
      <dgm:prSet/>
      <dgm:spPr/>
      <dgm:t>
        <a:bodyPr/>
        <a:lstStyle/>
        <a:p>
          <a:endParaRPr lang="en-US"/>
        </a:p>
      </dgm:t>
    </dgm:pt>
    <dgm:pt modelId="{89F20B39-9C05-4252-A278-6B6E17B16222}" type="sibTrans" cxnId="{16B769C8-0532-437E-933C-9B5F70663569}">
      <dgm:prSet/>
      <dgm:spPr/>
      <dgm:t>
        <a:bodyPr/>
        <a:lstStyle/>
        <a:p>
          <a:endParaRPr lang="en-US"/>
        </a:p>
      </dgm:t>
    </dgm:pt>
    <dgm:pt modelId="{799F9109-1350-42D1-992A-124E0F260535}">
      <dgm:prSet/>
      <dgm:spPr/>
      <dgm:t>
        <a:bodyPr/>
        <a:lstStyle/>
        <a:p>
          <a:r>
            <a:rPr lang="en-US"/>
            <a:t>Goal</a:t>
          </a:r>
        </a:p>
      </dgm:t>
    </dgm:pt>
    <dgm:pt modelId="{9FD017A5-B80E-43CA-B8DC-79400ECAD8E9}" type="parTrans" cxnId="{7702A26D-C1C2-48B2-9671-465A4C42B747}">
      <dgm:prSet/>
      <dgm:spPr/>
      <dgm:t>
        <a:bodyPr/>
        <a:lstStyle/>
        <a:p>
          <a:endParaRPr lang="en-US"/>
        </a:p>
      </dgm:t>
    </dgm:pt>
    <dgm:pt modelId="{39746D5A-B3D8-4ED3-ABA7-8754C5B94887}" type="sibTrans" cxnId="{7702A26D-C1C2-48B2-9671-465A4C42B747}">
      <dgm:prSet/>
      <dgm:spPr/>
      <dgm:t>
        <a:bodyPr/>
        <a:lstStyle/>
        <a:p>
          <a:endParaRPr lang="en-US"/>
        </a:p>
      </dgm:t>
    </dgm:pt>
    <dgm:pt modelId="{03D14620-FD58-4BBD-8138-799E5A343EFC}">
      <dgm:prSet/>
      <dgm:spPr/>
      <dgm:t>
        <a:bodyPr/>
        <a:lstStyle/>
        <a:p>
          <a:r>
            <a:rPr lang="en-US"/>
            <a:t>Data set</a:t>
          </a:r>
        </a:p>
      </dgm:t>
    </dgm:pt>
    <dgm:pt modelId="{42CAAAC8-6A64-4709-AFD6-B848124AB2EB}" type="parTrans" cxnId="{F169E0E3-D01E-4604-A556-5C03BEB276BE}">
      <dgm:prSet/>
      <dgm:spPr/>
      <dgm:t>
        <a:bodyPr/>
        <a:lstStyle/>
        <a:p>
          <a:endParaRPr lang="en-US"/>
        </a:p>
      </dgm:t>
    </dgm:pt>
    <dgm:pt modelId="{A990D9B8-F988-434B-A1C6-FA8B55B50540}" type="sibTrans" cxnId="{F169E0E3-D01E-4604-A556-5C03BEB276BE}">
      <dgm:prSet/>
      <dgm:spPr/>
      <dgm:t>
        <a:bodyPr/>
        <a:lstStyle/>
        <a:p>
          <a:endParaRPr lang="en-US"/>
        </a:p>
      </dgm:t>
    </dgm:pt>
    <dgm:pt modelId="{CF81AF39-ED65-4C50-99D1-99C35085F49C}">
      <dgm:prSet/>
      <dgm:spPr/>
      <dgm:t>
        <a:bodyPr/>
        <a:lstStyle/>
        <a:p>
          <a:r>
            <a:rPr lang="en-US" b="0" i="0"/>
            <a:t>Data Cleaning and Feature Engineering</a:t>
          </a:r>
          <a:endParaRPr lang="en-US"/>
        </a:p>
      </dgm:t>
    </dgm:pt>
    <dgm:pt modelId="{423D9171-24D0-4F4A-B7A7-CE541A4D2252}" type="parTrans" cxnId="{1B24DF7A-1529-4F5D-8C2D-9F3A558055B5}">
      <dgm:prSet/>
      <dgm:spPr/>
      <dgm:t>
        <a:bodyPr/>
        <a:lstStyle/>
        <a:p>
          <a:endParaRPr lang="en-US"/>
        </a:p>
      </dgm:t>
    </dgm:pt>
    <dgm:pt modelId="{D48A05D6-09E4-40FB-B41B-35227698A8EF}" type="sibTrans" cxnId="{1B24DF7A-1529-4F5D-8C2D-9F3A558055B5}">
      <dgm:prSet/>
      <dgm:spPr/>
      <dgm:t>
        <a:bodyPr/>
        <a:lstStyle/>
        <a:p>
          <a:endParaRPr lang="en-US"/>
        </a:p>
      </dgm:t>
    </dgm:pt>
    <dgm:pt modelId="{D08449DE-5E25-4C02-AC42-705F42EB9020}">
      <dgm:prSet/>
      <dgm:spPr/>
      <dgm:t>
        <a:bodyPr/>
        <a:lstStyle/>
        <a:p>
          <a:r>
            <a:rPr lang="en-US"/>
            <a:t>Exploratory Data Analysis</a:t>
          </a:r>
        </a:p>
      </dgm:t>
    </dgm:pt>
    <dgm:pt modelId="{BF0EB380-0103-4C12-B19A-6177B0A7456F}" type="parTrans" cxnId="{5F42E418-5975-480B-8075-8F4E78D89CA7}">
      <dgm:prSet/>
      <dgm:spPr/>
      <dgm:t>
        <a:bodyPr/>
        <a:lstStyle/>
        <a:p>
          <a:endParaRPr lang="en-US"/>
        </a:p>
      </dgm:t>
    </dgm:pt>
    <dgm:pt modelId="{46C8FA07-7FEB-4426-A14A-0890BB8BA312}" type="sibTrans" cxnId="{5F42E418-5975-480B-8075-8F4E78D89CA7}">
      <dgm:prSet/>
      <dgm:spPr/>
      <dgm:t>
        <a:bodyPr/>
        <a:lstStyle/>
        <a:p>
          <a:endParaRPr lang="en-US"/>
        </a:p>
      </dgm:t>
    </dgm:pt>
    <dgm:pt modelId="{FDDE1A07-C0FC-4D54-8EB3-F0EB086B1E21}">
      <dgm:prSet/>
      <dgm:spPr/>
      <dgm:t>
        <a:bodyPr/>
        <a:lstStyle/>
        <a:p>
          <a:r>
            <a:rPr lang="en-US"/>
            <a:t>Predicting the Recovery</a:t>
          </a:r>
        </a:p>
      </dgm:t>
    </dgm:pt>
    <dgm:pt modelId="{7E6922F2-7B8F-4CDC-A5E9-1F6B15422229}" type="parTrans" cxnId="{38BDF48A-BBF7-4456-907D-AA9A0BDD5478}">
      <dgm:prSet/>
      <dgm:spPr/>
      <dgm:t>
        <a:bodyPr/>
        <a:lstStyle/>
        <a:p>
          <a:endParaRPr lang="en-US"/>
        </a:p>
      </dgm:t>
    </dgm:pt>
    <dgm:pt modelId="{04492839-B518-4255-B6AE-8E71B3B8F191}" type="sibTrans" cxnId="{38BDF48A-BBF7-4456-907D-AA9A0BDD5478}">
      <dgm:prSet/>
      <dgm:spPr/>
      <dgm:t>
        <a:bodyPr/>
        <a:lstStyle/>
        <a:p>
          <a:endParaRPr lang="en-US"/>
        </a:p>
      </dgm:t>
    </dgm:pt>
    <dgm:pt modelId="{E51A2250-B0AC-4F38-9EAD-4350617B9A91}">
      <dgm:prSet/>
      <dgm:spPr/>
      <dgm:t>
        <a:bodyPr/>
        <a:lstStyle/>
        <a:p>
          <a:r>
            <a:rPr lang="en-US"/>
            <a:t>Predicting the Death</a:t>
          </a:r>
        </a:p>
      </dgm:t>
    </dgm:pt>
    <dgm:pt modelId="{945D114E-95DE-4F9F-B34D-E99250776981}" type="parTrans" cxnId="{F21576BE-EAE1-49AA-BF0F-1F1C4D568BC7}">
      <dgm:prSet/>
      <dgm:spPr/>
      <dgm:t>
        <a:bodyPr/>
        <a:lstStyle/>
        <a:p>
          <a:endParaRPr lang="en-US"/>
        </a:p>
      </dgm:t>
    </dgm:pt>
    <dgm:pt modelId="{455A745F-4904-4802-96DE-BB63AFE899AF}" type="sibTrans" cxnId="{F21576BE-EAE1-49AA-BF0F-1F1C4D568BC7}">
      <dgm:prSet/>
      <dgm:spPr/>
      <dgm:t>
        <a:bodyPr/>
        <a:lstStyle/>
        <a:p>
          <a:endParaRPr lang="en-US"/>
        </a:p>
      </dgm:t>
    </dgm:pt>
    <dgm:pt modelId="{7D036A29-E70B-4B2B-AA65-5B1710004EE5}">
      <dgm:prSet/>
      <dgm:spPr/>
      <dgm:t>
        <a:bodyPr/>
        <a:lstStyle/>
        <a:p>
          <a:r>
            <a:rPr lang="en-US"/>
            <a:t>Conclusion</a:t>
          </a:r>
        </a:p>
      </dgm:t>
    </dgm:pt>
    <dgm:pt modelId="{63116FC9-A286-4A1B-AC96-B34FD0AA1B2A}" type="parTrans" cxnId="{078A4FBA-EC1A-427C-A159-9795E951906E}">
      <dgm:prSet/>
      <dgm:spPr/>
      <dgm:t>
        <a:bodyPr/>
        <a:lstStyle/>
        <a:p>
          <a:endParaRPr lang="en-US"/>
        </a:p>
      </dgm:t>
    </dgm:pt>
    <dgm:pt modelId="{CB50F3E5-DFDD-4DED-91AA-30087C3295EA}" type="sibTrans" cxnId="{078A4FBA-EC1A-427C-A159-9795E951906E}">
      <dgm:prSet/>
      <dgm:spPr/>
      <dgm:t>
        <a:bodyPr/>
        <a:lstStyle/>
        <a:p>
          <a:endParaRPr lang="en-US"/>
        </a:p>
      </dgm:t>
    </dgm:pt>
    <dgm:pt modelId="{B966F6D4-C83D-4677-B7F9-66C409C02BF1}" type="pres">
      <dgm:prSet presAssocID="{6E8C5FFE-897D-4AC9-9DF7-BF6FEED3E586}" presName="root" presStyleCnt="0">
        <dgm:presLayoutVars>
          <dgm:dir/>
          <dgm:resizeHandles val="exact"/>
        </dgm:presLayoutVars>
      </dgm:prSet>
      <dgm:spPr/>
    </dgm:pt>
    <dgm:pt modelId="{4E6931FE-B5F8-4146-9A50-0051E1844668}" type="pres">
      <dgm:prSet presAssocID="{4C849712-2299-4CBA-AA81-C2F4BE44B81C}" presName="compNode" presStyleCnt="0"/>
      <dgm:spPr/>
    </dgm:pt>
    <dgm:pt modelId="{452BD1F4-0F4F-4B96-9354-78820F166EAD}" type="pres">
      <dgm:prSet presAssocID="{4C849712-2299-4CBA-AA81-C2F4BE44B81C}" presName="bgRect" presStyleLbl="bgShp" presStyleIdx="0" presStyleCnt="8"/>
      <dgm:spPr/>
    </dgm:pt>
    <dgm:pt modelId="{8E85E049-8027-4166-ACDD-1E54E3D45EC7}" type="pres">
      <dgm:prSet presAssocID="{4C849712-2299-4CBA-AA81-C2F4BE44B81C}"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12D969E9-D0D0-4776-8ADF-CEB31409727C}" type="pres">
      <dgm:prSet presAssocID="{4C849712-2299-4CBA-AA81-C2F4BE44B81C}" presName="spaceRect" presStyleCnt="0"/>
      <dgm:spPr/>
    </dgm:pt>
    <dgm:pt modelId="{7AA523AD-9468-4D7F-A85F-0FDCE4E759A0}" type="pres">
      <dgm:prSet presAssocID="{4C849712-2299-4CBA-AA81-C2F4BE44B81C}" presName="parTx" presStyleLbl="revTx" presStyleIdx="0" presStyleCnt="8">
        <dgm:presLayoutVars>
          <dgm:chMax val="0"/>
          <dgm:chPref val="0"/>
        </dgm:presLayoutVars>
      </dgm:prSet>
      <dgm:spPr/>
    </dgm:pt>
    <dgm:pt modelId="{FE44CC25-ADB8-45AC-AAC1-F275510DD587}" type="pres">
      <dgm:prSet presAssocID="{89F20B39-9C05-4252-A278-6B6E17B16222}" presName="sibTrans" presStyleCnt="0"/>
      <dgm:spPr/>
    </dgm:pt>
    <dgm:pt modelId="{49C48DC7-FBCD-441F-8D4A-D046EF7F88DC}" type="pres">
      <dgm:prSet presAssocID="{799F9109-1350-42D1-992A-124E0F260535}" presName="compNode" presStyleCnt="0"/>
      <dgm:spPr/>
    </dgm:pt>
    <dgm:pt modelId="{6B9F9570-27A7-4A2A-B9CC-5502FB118B92}" type="pres">
      <dgm:prSet presAssocID="{799F9109-1350-42D1-992A-124E0F260535}" presName="bgRect" presStyleLbl="bgShp" presStyleIdx="1" presStyleCnt="8"/>
      <dgm:spPr/>
    </dgm:pt>
    <dgm:pt modelId="{F7DC8D7F-4AA8-4D34-A3E6-1AE1434935CC}" type="pres">
      <dgm:prSet presAssocID="{799F9109-1350-42D1-992A-124E0F260535}"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ext>
      </dgm:extLst>
    </dgm:pt>
    <dgm:pt modelId="{B4894276-B8D7-4F08-8DFE-0BF942251FEE}" type="pres">
      <dgm:prSet presAssocID="{799F9109-1350-42D1-992A-124E0F260535}" presName="spaceRect" presStyleCnt="0"/>
      <dgm:spPr/>
    </dgm:pt>
    <dgm:pt modelId="{F9FFF90D-67C0-46F9-97FA-BDFB22B6C91B}" type="pres">
      <dgm:prSet presAssocID="{799F9109-1350-42D1-992A-124E0F260535}" presName="parTx" presStyleLbl="revTx" presStyleIdx="1" presStyleCnt="8">
        <dgm:presLayoutVars>
          <dgm:chMax val="0"/>
          <dgm:chPref val="0"/>
        </dgm:presLayoutVars>
      </dgm:prSet>
      <dgm:spPr/>
    </dgm:pt>
    <dgm:pt modelId="{F27AC949-E875-42B6-8821-D4EA3FC7066E}" type="pres">
      <dgm:prSet presAssocID="{39746D5A-B3D8-4ED3-ABA7-8754C5B94887}" presName="sibTrans" presStyleCnt="0"/>
      <dgm:spPr/>
    </dgm:pt>
    <dgm:pt modelId="{8DFC9AD8-339C-4802-959B-A32256179B71}" type="pres">
      <dgm:prSet presAssocID="{03D14620-FD58-4BBD-8138-799E5A343EFC}" presName="compNode" presStyleCnt="0"/>
      <dgm:spPr/>
    </dgm:pt>
    <dgm:pt modelId="{0992E12C-8285-4F9F-A01F-3E35D7603BCF}" type="pres">
      <dgm:prSet presAssocID="{03D14620-FD58-4BBD-8138-799E5A343EFC}" presName="bgRect" presStyleLbl="bgShp" presStyleIdx="2" presStyleCnt="8"/>
      <dgm:spPr/>
    </dgm:pt>
    <dgm:pt modelId="{C3FFBE61-03B0-4E7A-A336-E897859CBEC2}" type="pres">
      <dgm:prSet presAssocID="{03D14620-FD58-4BBD-8138-799E5A343EFC}"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277583C0-E6B0-4F76-A2D2-929EC934E100}" type="pres">
      <dgm:prSet presAssocID="{03D14620-FD58-4BBD-8138-799E5A343EFC}" presName="spaceRect" presStyleCnt="0"/>
      <dgm:spPr/>
    </dgm:pt>
    <dgm:pt modelId="{CD0307BD-3222-42E9-8E31-1336C74CB885}" type="pres">
      <dgm:prSet presAssocID="{03D14620-FD58-4BBD-8138-799E5A343EFC}" presName="parTx" presStyleLbl="revTx" presStyleIdx="2" presStyleCnt="8">
        <dgm:presLayoutVars>
          <dgm:chMax val="0"/>
          <dgm:chPref val="0"/>
        </dgm:presLayoutVars>
      </dgm:prSet>
      <dgm:spPr/>
    </dgm:pt>
    <dgm:pt modelId="{75F7A6FE-E529-4B7A-AD1C-FABC475E6906}" type="pres">
      <dgm:prSet presAssocID="{A990D9B8-F988-434B-A1C6-FA8B55B50540}" presName="sibTrans" presStyleCnt="0"/>
      <dgm:spPr/>
    </dgm:pt>
    <dgm:pt modelId="{B2A12531-6A82-40B1-A513-682A1679C905}" type="pres">
      <dgm:prSet presAssocID="{CF81AF39-ED65-4C50-99D1-99C35085F49C}" presName="compNode" presStyleCnt="0"/>
      <dgm:spPr/>
    </dgm:pt>
    <dgm:pt modelId="{4747D1B8-2AC1-4C01-B38B-3B66387A741A}" type="pres">
      <dgm:prSet presAssocID="{CF81AF39-ED65-4C50-99D1-99C35085F49C}" presName="bgRect" presStyleLbl="bgShp" presStyleIdx="3" presStyleCnt="8"/>
      <dgm:spPr/>
    </dgm:pt>
    <dgm:pt modelId="{26D35EFD-7F9C-4D54-BE86-359DE90E0565}" type="pres">
      <dgm:prSet presAssocID="{CF81AF39-ED65-4C50-99D1-99C35085F49C}"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F0B66C84-B87B-48D0-9504-DB5C38C9F0C3}" type="pres">
      <dgm:prSet presAssocID="{CF81AF39-ED65-4C50-99D1-99C35085F49C}" presName="spaceRect" presStyleCnt="0"/>
      <dgm:spPr/>
    </dgm:pt>
    <dgm:pt modelId="{9596E21E-0450-4228-B8C3-541359D0E323}" type="pres">
      <dgm:prSet presAssocID="{CF81AF39-ED65-4C50-99D1-99C35085F49C}" presName="parTx" presStyleLbl="revTx" presStyleIdx="3" presStyleCnt="8">
        <dgm:presLayoutVars>
          <dgm:chMax val="0"/>
          <dgm:chPref val="0"/>
        </dgm:presLayoutVars>
      </dgm:prSet>
      <dgm:spPr/>
    </dgm:pt>
    <dgm:pt modelId="{D0F51135-71C0-47F8-8A2F-1A7FB14558AA}" type="pres">
      <dgm:prSet presAssocID="{D48A05D6-09E4-40FB-B41B-35227698A8EF}" presName="sibTrans" presStyleCnt="0"/>
      <dgm:spPr/>
    </dgm:pt>
    <dgm:pt modelId="{C8D2D289-FE78-4F5E-89B3-7859983553B2}" type="pres">
      <dgm:prSet presAssocID="{D08449DE-5E25-4C02-AC42-705F42EB9020}" presName="compNode" presStyleCnt="0"/>
      <dgm:spPr/>
    </dgm:pt>
    <dgm:pt modelId="{39319DF5-A39C-477D-949A-710C2C2F07F9}" type="pres">
      <dgm:prSet presAssocID="{D08449DE-5E25-4C02-AC42-705F42EB9020}" presName="bgRect" presStyleLbl="bgShp" presStyleIdx="4" presStyleCnt="8"/>
      <dgm:spPr/>
    </dgm:pt>
    <dgm:pt modelId="{C706053A-316C-42CD-BC27-BA6629608035}" type="pres">
      <dgm:prSet presAssocID="{D08449DE-5E25-4C02-AC42-705F42EB9020}"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gnifying glass"/>
        </a:ext>
      </dgm:extLst>
    </dgm:pt>
    <dgm:pt modelId="{F01E0B2F-586F-4A57-8476-9861F9F4037C}" type="pres">
      <dgm:prSet presAssocID="{D08449DE-5E25-4C02-AC42-705F42EB9020}" presName="spaceRect" presStyleCnt="0"/>
      <dgm:spPr/>
    </dgm:pt>
    <dgm:pt modelId="{67D4ABD3-BF64-4F90-93C2-5E0E2E868E61}" type="pres">
      <dgm:prSet presAssocID="{D08449DE-5E25-4C02-AC42-705F42EB9020}" presName="parTx" presStyleLbl="revTx" presStyleIdx="4" presStyleCnt="8">
        <dgm:presLayoutVars>
          <dgm:chMax val="0"/>
          <dgm:chPref val="0"/>
        </dgm:presLayoutVars>
      </dgm:prSet>
      <dgm:spPr/>
    </dgm:pt>
    <dgm:pt modelId="{1F0B2E0A-90CD-46E7-BAC0-121D3AAC6B83}" type="pres">
      <dgm:prSet presAssocID="{46C8FA07-7FEB-4426-A14A-0890BB8BA312}" presName="sibTrans" presStyleCnt="0"/>
      <dgm:spPr/>
    </dgm:pt>
    <dgm:pt modelId="{605F1C22-B806-459C-9567-6B3388815573}" type="pres">
      <dgm:prSet presAssocID="{FDDE1A07-C0FC-4D54-8EB3-F0EB086B1E21}" presName="compNode" presStyleCnt="0"/>
      <dgm:spPr/>
    </dgm:pt>
    <dgm:pt modelId="{54234940-E38D-4D46-BFA7-95AC235C68A0}" type="pres">
      <dgm:prSet presAssocID="{FDDE1A07-C0FC-4D54-8EB3-F0EB086B1E21}" presName="bgRect" presStyleLbl="bgShp" presStyleIdx="5" presStyleCnt="8"/>
      <dgm:spPr/>
    </dgm:pt>
    <dgm:pt modelId="{AEBFB935-0E87-4DAB-94B5-99CC269C952D}" type="pres">
      <dgm:prSet presAssocID="{FDDE1A07-C0FC-4D54-8EB3-F0EB086B1E21}"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Upward trend"/>
        </a:ext>
      </dgm:extLst>
    </dgm:pt>
    <dgm:pt modelId="{166E19B9-931E-43F1-B4F8-A8BD1FDA5E3C}" type="pres">
      <dgm:prSet presAssocID="{FDDE1A07-C0FC-4D54-8EB3-F0EB086B1E21}" presName="spaceRect" presStyleCnt="0"/>
      <dgm:spPr/>
    </dgm:pt>
    <dgm:pt modelId="{42AE1FB8-6815-4882-96E5-702A73E193F6}" type="pres">
      <dgm:prSet presAssocID="{FDDE1A07-C0FC-4D54-8EB3-F0EB086B1E21}" presName="parTx" presStyleLbl="revTx" presStyleIdx="5" presStyleCnt="8">
        <dgm:presLayoutVars>
          <dgm:chMax val="0"/>
          <dgm:chPref val="0"/>
        </dgm:presLayoutVars>
      </dgm:prSet>
      <dgm:spPr/>
    </dgm:pt>
    <dgm:pt modelId="{4224A700-BBD1-4394-A048-A84A8015394D}" type="pres">
      <dgm:prSet presAssocID="{04492839-B518-4255-B6AE-8E71B3B8F191}" presName="sibTrans" presStyleCnt="0"/>
      <dgm:spPr/>
    </dgm:pt>
    <dgm:pt modelId="{9400328C-3879-443A-A3CC-CCB259D0E08B}" type="pres">
      <dgm:prSet presAssocID="{E51A2250-B0AC-4F38-9EAD-4350617B9A91}" presName="compNode" presStyleCnt="0"/>
      <dgm:spPr/>
    </dgm:pt>
    <dgm:pt modelId="{58258C85-B6E1-43B9-B98D-558F6A50CEB4}" type="pres">
      <dgm:prSet presAssocID="{E51A2250-B0AC-4F38-9EAD-4350617B9A91}" presName="bgRect" presStyleLbl="bgShp" presStyleIdx="6" presStyleCnt="8"/>
      <dgm:spPr/>
    </dgm:pt>
    <dgm:pt modelId="{17BA2B24-3939-41D5-9CEB-B24A28AE21ED}" type="pres">
      <dgm:prSet presAssocID="{E51A2250-B0AC-4F38-9EAD-4350617B9A91}"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Heartbeat"/>
        </a:ext>
      </dgm:extLst>
    </dgm:pt>
    <dgm:pt modelId="{CDBF4C18-C0B3-430B-98FA-1F53AE7C40EC}" type="pres">
      <dgm:prSet presAssocID="{E51A2250-B0AC-4F38-9EAD-4350617B9A91}" presName="spaceRect" presStyleCnt="0"/>
      <dgm:spPr/>
    </dgm:pt>
    <dgm:pt modelId="{386C237E-E853-4C3C-A129-01E40B1C13F4}" type="pres">
      <dgm:prSet presAssocID="{E51A2250-B0AC-4F38-9EAD-4350617B9A91}" presName="parTx" presStyleLbl="revTx" presStyleIdx="6" presStyleCnt="8">
        <dgm:presLayoutVars>
          <dgm:chMax val="0"/>
          <dgm:chPref val="0"/>
        </dgm:presLayoutVars>
      </dgm:prSet>
      <dgm:spPr/>
    </dgm:pt>
    <dgm:pt modelId="{5696BE16-FE68-4DD8-AE2C-44FFD5DA4466}" type="pres">
      <dgm:prSet presAssocID="{455A745F-4904-4802-96DE-BB63AFE899AF}" presName="sibTrans" presStyleCnt="0"/>
      <dgm:spPr/>
    </dgm:pt>
    <dgm:pt modelId="{01F15AA8-F514-4B94-821F-4FFCA687102A}" type="pres">
      <dgm:prSet presAssocID="{7D036A29-E70B-4B2B-AA65-5B1710004EE5}" presName="compNode" presStyleCnt="0"/>
      <dgm:spPr/>
    </dgm:pt>
    <dgm:pt modelId="{784E4DAE-81C9-43EA-A6CC-50782E8D40D2}" type="pres">
      <dgm:prSet presAssocID="{7D036A29-E70B-4B2B-AA65-5B1710004EE5}" presName="bgRect" presStyleLbl="bgShp" presStyleIdx="7" presStyleCnt="8"/>
      <dgm:spPr/>
    </dgm:pt>
    <dgm:pt modelId="{84108FB1-8B8C-49F2-9759-1EF9846BCB45}" type="pres">
      <dgm:prSet presAssocID="{7D036A29-E70B-4B2B-AA65-5B1710004EE5}"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Gavel"/>
        </a:ext>
      </dgm:extLst>
    </dgm:pt>
    <dgm:pt modelId="{DC179BB2-8FD9-4040-ADBA-D1CCB7449B33}" type="pres">
      <dgm:prSet presAssocID="{7D036A29-E70B-4B2B-AA65-5B1710004EE5}" presName="spaceRect" presStyleCnt="0"/>
      <dgm:spPr/>
    </dgm:pt>
    <dgm:pt modelId="{612F1CB7-0B18-446C-AD64-9BE148738246}" type="pres">
      <dgm:prSet presAssocID="{7D036A29-E70B-4B2B-AA65-5B1710004EE5}" presName="parTx" presStyleLbl="revTx" presStyleIdx="7" presStyleCnt="8">
        <dgm:presLayoutVars>
          <dgm:chMax val="0"/>
          <dgm:chPref val="0"/>
        </dgm:presLayoutVars>
      </dgm:prSet>
      <dgm:spPr/>
    </dgm:pt>
  </dgm:ptLst>
  <dgm:cxnLst>
    <dgm:cxn modelId="{5F42E418-5975-480B-8075-8F4E78D89CA7}" srcId="{6E8C5FFE-897D-4AC9-9DF7-BF6FEED3E586}" destId="{D08449DE-5E25-4C02-AC42-705F42EB9020}" srcOrd="4" destOrd="0" parTransId="{BF0EB380-0103-4C12-B19A-6177B0A7456F}" sibTransId="{46C8FA07-7FEB-4426-A14A-0890BB8BA312}"/>
    <dgm:cxn modelId="{7CF56024-4BF5-4385-9D46-48B3DFB67452}" type="presOf" srcId="{7D036A29-E70B-4B2B-AA65-5B1710004EE5}" destId="{612F1CB7-0B18-446C-AD64-9BE148738246}" srcOrd="0" destOrd="0" presId="urn:microsoft.com/office/officeart/2018/2/layout/IconVerticalSolidList"/>
    <dgm:cxn modelId="{9D405736-7253-4EFD-824C-49E5B4D4CA95}" type="presOf" srcId="{799F9109-1350-42D1-992A-124E0F260535}" destId="{F9FFF90D-67C0-46F9-97FA-BDFB22B6C91B}" srcOrd="0" destOrd="0" presId="urn:microsoft.com/office/officeart/2018/2/layout/IconVerticalSolidList"/>
    <dgm:cxn modelId="{B5A95C3D-3EFA-4CD3-B0DE-E947E7EFC18D}" type="presOf" srcId="{03D14620-FD58-4BBD-8138-799E5A343EFC}" destId="{CD0307BD-3222-42E9-8E31-1336C74CB885}" srcOrd="0" destOrd="0" presId="urn:microsoft.com/office/officeart/2018/2/layout/IconVerticalSolidList"/>
    <dgm:cxn modelId="{2818D64C-162C-4572-9E56-69205EB5AF55}" type="presOf" srcId="{E51A2250-B0AC-4F38-9EAD-4350617B9A91}" destId="{386C237E-E853-4C3C-A129-01E40B1C13F4}" srcOrd="0" destOrd="0" presId="urn:microsoft.com/office/officeart/2018/2/layout/IconVerticalSolidList"/>
    <dgm:cxn modelId="{7702A26D-C1C2-48B2-9671-465A4C42B747}" srcId="{6E8C5FFE-897D-4AC9-9DF7-BF6FEED3E586}" destId="{799F9109-1350-42D1-992A-124E0F260535}" srcOrd="1" destOrd="0" parTransId="{9FD017A5-B80E-43CA-B8DC-79400ECAD8E9}" sibTransId="{39746D5A-B3D8-4ED3-ABA7-8754C5B94887}"/>
    <dgm:cxn modelId="{1B24DF7A-1529-4F5D-8C2D-9F3A558055B5}" srcId="{6E8C5FFE-897D-4AC9-9DF7-BF6FEED3E586}" destId="{CF81AF39-ED65-4C50-99D1-99C35085F49C}" srcOrd="3" destOrd="0" parTransId="{423D9171-24D0-4F4A-B7A7-CE541A4D2252}" sibTransId="{D48A05D6-09E4-40FB-B41B-35227698A8EF}"/>
    <dgm:cxn modelId="{38BDF48A-BBF7-4456-907D-AA9A0BDD5478}" srcId="{6E8C5FFE-897D-4AC9-9DF7-BF6FEED3E586}" destId="{FDDE1A07-C0FC-4D54-8EB3-F0EB086B1E21}" srcOrd="5" destOrd="0" parTransId="{7E6922F2-7B8F-4CDC-A5E9-1F6B15422229}" sibTransId="{04492839-B518-4255-B6AE-8E71B3B8F191}"/>
    <dgm:cxn modelId="{C8CA5FAC-8B18-4CB4-8C2E-1075B5980032}" type="presOf" srcId="{4C849712-2299-4CBA-AA81-C2F4BE44B81C}" destId="{7AA523AD-9468-4D7F-A85F-0FDCE4E759A0}" srcOrd="0" destOrd="0" presId="urn:microsoft.com/office/officeart/2018/2/layout/IconVerticalSolidList"/>
    <dgm:cxn modelId="{078A4FBA-EC1A-427C-A159-9795E951906E}" srcId="{6E8C5FFE-897D-4AC9-9DF7-BF6FEED3E586}" destId="{7D036A29-E70B-4B2B-AA65-5B1710004EE5}" srcOrd="7" destOrd="0" parTransId="{63116FC9-A286-4A1B-AC96-B34FD0AA1B2A}" sibTransId="{CB50F3E5-DFDD-4DED-91AA-30087C3295EA}"/>
    <dgm:cxn modelId="{A9A957BD-9BC3-496B-9792-86AAD9404BB1}" type="presOf" srcId="{6E8C5FFE-897D-4AC9-9DF7-BF6FEED3E586}" destId="{B966F6D4-C83D-4677-B7F9-66C409C02BF1}" srcOrd="0" destOrd="0" presId="urn:microsoft.com/office/officeart/2018/2/layout/IconVerticalSolidList"/>
    <dgm:cxn modelId="{F21576BE-EAE1-49AA-BF0F-1F1C4D568BC7}" srcId="{6E8C5FFE-897D-4AC9-9DF7-BF6FEED3E586}" destId="{E51A2250-B0AC-4F38-9EAD-4350617B9A91}" srcOrd="6" destOrd="0" parTransId="{945D114E-95DE-4F9F-B34D-E99250776981}" sibTransId="{455A745F-4904-4802-96DE-BB63AFE899AF}"/>
    <dgm:cxn modelId="{16B769C8-0532-437E-933C-9B5F70663569}" srcId="{6E8C5FFE-897D-4AC9-9DF7-BF6FEED3E586}" destId="{4C849712-2299-4CBA-AA81-C2F4BE44B81C}" srcOrd="0" destOrd="0" parTransId="{C66A3ECE-F378-423A-835E-47E3E13F9D1A}" sibTransId="{89F20B39-9C05-4252-A278-6B6E17B16222}"/>
    <dgm:cxn modelId="{C57345D0-61D5-46D0-841E-CFDE3B95C8EE}" type="presOf" srcId="{FDDE1A07-C0FC-4D54-8EB3-F0EB086B1E21}" destId="{42AE1FB8-6815-4882-96E5-702A73E193F6}" srcOrd="0" destOrd="0" presId="urn:microsoft.com/office/officeart/2018/2/layout/IconVerticalSolidList"/>
    <dgm:cxn modelId="{007947E3-57BD-4D30-82F8-F3DB8FA4BEFD}" type="presOf" srcId="{D08449DE-5E25-4C02-AC42-705F42EB9020}" destId="{67D4ABD3-BF64-4F90-93C2-5E0E2E868E61}" srcOrd="0" destOrd="0" presId="urn:microsoft.com/office/officeart/2018/2/layout/IconVerticalSolidList"/>
    <dgm:cxn modelId="{F169E0E3-D01E-4604-A556-5C03BEB276BE}" srcId="{6E8C5FFE-897D-4AC9-9DF7-BF6FEED3E586}" destId="{03D14620-FD58-4BBD-8138-799E5A343EFC}" srcOrd="2" destOrd="0" parTransId="{42CAAAC8-6A64-4709-AFD6-B848124AB2EB}" sibTransId="{A990D9B8-F988-434B-A1C6-FA8B55B50540}"/>
    <dgm:cxn modelId="{E2D805EC-E2DD-40B8-BD9E-B1A0457306CE}" type="presOf" srcId="{CF81AF39-ED65-4C50-99D1-99C35085F49C}" destId="{9596E21E-0450-4228-B8C3-541359D0E323}" srcOrd="0" destOrd="0" presId="urn:microsoft.com/office/officeart/2018/2/layout/IconVerticalSolidList"/>
    <dgm:cxn modelId="{7223CC73-6DF1-4D3E-BCFE-E1C803C08F56}" type="presParOf" srcId="{B966F6D4-C83D-4677-B7F9-66C409C02BF1}" destId="{4E6931FE-B5F8-4146-9A50-0051E1844668}" srcOrd="0" destOrd="0" presId="urn:microsoft.com/office/officeart/2018/2/layout/IconVerticalSolidList"/>
    <dgm:cxn modelId="{98434514-753E-432A-8140-CCC7AE1FDF41}" type="presParOf" srcId="{4E6931FE-B5F8-4146-9A50-0051E1844668}" destId="{452BD1F4-0F4F-4B96-9354-78820F166EAD}" srcOrd="0" destOrd="0" presId="urn:microsoft.com/office/officeart/2018/2/layout/IconVerticalSolidList"/>
    <dgm:cxn modelId="{DE1C0E57-F8DF-4F42-8235-AC01C70A3254}" type="presParOf" srcId="{4E6931FE-B5F8-4146-9A50-0051E1844668}" destId="{8E85E049-8027-4166-ACDD-1E54E3D45EC7}" srcOrd="1" destOrd="0" presId="urn:microsoft.com/office/officeart/2018/2/layout/IconVerticalSolidList"/>
    <dgm:cxn modelId="{0136CBDE-7CBF-455B-9E99-AE97CC3FEAB8}" type="presParOf" srcId="{4E6931FE-B5F8-4146-9A50-0051E1844668}" destId="{12D969E9-D0D0-4776-8ADF-CEB31409727C}" srcOrd="2" destOrd="0" presId="urn:microsoft.com/office/officeart/2018/2/layout/IconVerticalSolidList"/>
    <dgm:cxn modelId="{172B9A2E-10AE-49B3-9AD8-29BC5D99889F}" type="presParOf" srcId="{4E6931FE-B5F8-4146-9A50-0051E1844668}" destId="{7AA523AD-9468-4D7F-A85F-0FDCE4E759A0}" srcOrd="3" destOrd="0" presId="urn:microsoft.com/office/officeart/2018/2/layout/IconVerticalSolidList"/>
    <dgm:cxn modelId="{3F59E577-25F7-481C-BB11-FE9BA00B5E77}" type="presParOf" srcId="{B966F6D4-C83D-4677-B7F9-66C409C02BF1}" destId="{FE44CC25-ADB8-45AC-AAC1-F275510DD587}" srcOrd="1" destOrd="0" presId="urn:microsoft.com/office/officeart/2018/2/layout/IconVerticalSolidList"/>
    <dgm:cxn modelId="{2AC8F2EC-3FD1-439D-B24D-3E55D0407A0C}" type="presParOf" srcId="{B966F6D4-C83D-4677-B7F9-66C409C02BF1}" destId="{49C48DC7-FBCD-441F-8D4A-D046EF7F88DC}" srcOrd="2" destOrd="0" presId="urn:microsoft.com/office/officeart/2018/2/layout/IconVerticalSolidList"/>
    <dgm:cxn modelId="{F98B7628-D42B-4B22-BF31-4D4E254EE2EF}" type="presParOf" srcId="{49C48DC7-FBCD-441F-8D4A-D046EF7F88DC}" destId="{6B9F9570-27A7-4A2A-B9CC-5502FB118B92}" srcOrd="0" destOrd="0" presId="urn:microsoft.com/office/officeart/2018/2/layout/IconVerticalSolidList"/>
    <dgm:cxn modelId="{56CFDCC5-2716-47B8-B363-CCE8AE077416}" type="presParOf" srcId="{49C48DC7-FBCD-441F-8D4A-D046EF7F88DC}" destId="{F7DC8D7F-4AA8-4D34-A3E6-1AE1434935CC}" srcOrd="1" destOrd="0" presId="urn:microsoft.com/office/officeart/2018/2/layout/IconVerticalSolidList"/>
    <dgm:cxn modelId="{DAC22290-79B9-4A4E-916A-24BFA7C8BC03}" type="presParOf" srcId="{49C48DC7-FBCD-441F-8D4A-D046EF7F88DC}" destId="{B4894276-B8D7-4F08-8DFE-0BF942251FEE}" srcOrd="2" destOrd="0" presId="urn:microsoft.com/office/officeart/2018/2/layout/IconVerticalSolidList"/>
    <dgm:cxn modelId="{3964D4D1-7359-457F-8FCE-98C86F8500B9}" type="presParOf" srcId="{49C48DC7-FBCD-441F-8D4A-D046EF7F88DC}" destId="{F9FFF90D-67C0-46F9-97FA-BDFB22B6C91B}" srcOrd="3" destOrd="0" presId="urn:microsoft.com/office/officeart/2018/2/layout/IconVerticalSolidList"/>
    <dgm:cxn modelId="{CEE4A451-0B9B-4265-82DB-209B155D8247}" type="presParOf" srcId="{B966F6D4-C83D-4677-B7F9-66C409C02BF1}" destId="{F27AC949-E875-42B6-8821-D4EA3FC7066E}" srcOrd="3" destOrd="0" presId="urn:microsoft.com/office/officeart/2018/2/layout/IconVerticalSolidList"/>
    <dgm:cxn modelId="{3B9510D4-15CD-4A66-AB27-2E7268DE3B9F}" type="presParOf" srcId="{B966F6D4-C83D-4677-B7F9-66C409C02BF1}" destId="{8DFC9AD8-339C-4802-959B-A32256179B71}" srcOrd="4" destOrd="0" presId="urn:microsoft.com/office/officeart/2018/2/layout/IconVerticalSolidList"/>
    <dgm:cxn modelId="{A41A2D1D-611D-4043-B50B-51AE1FE4717A}" type="presParOf" srcId="{8DFC9AD8-339C-4802-959B-A32256179B71}" destId="{0992E12C-8285-4F9F-A01F-3E35D7603BCF}" srcOrd="0" destOrd="0" presId="urn:microsoft.com/office/officeart/2018/2/layout/IconVerticalSolidList"/>
    <dgm:cxn modelId="{5805EB40-2940-4F96-A0A5-D75D87B40B20}" type="presParOf" srcId="{8DFC9AD8-339C-4802-959B-A32256179B71}" destId="{C3FFBE61-03B0-4E7A-A336-E897859CBEC2}" srcOrd="1" destOrd="0" presId="urn:microsoft.com/office/officeart/2018/2/layout/IconVerticalSolidList"/>
    <dgm:cxn modelId="{CDDC3D62-710D-4E73-95DB-3D812FFD6BB2}" type="presParOf" srcId="{8DFC9AD8-339C-4802-959B-A32256179B71}" destId="{277583C0-E6B0-4F76-A2D2-929EC934E100}" srcOrd="2" destOrd="0" presId="urn:microsoft.com/office/officeart/2018/2/layout/IconVerticalSolidList"/>
    <dgm:cxn modelId="{445B7797-CFBB-4038-B6CC-D4E8E51B2CDE}" type="presParOf" srcId="{8DFC9AD8-339C-4802-959B-A32256179B71}" destId="{CD0307BD-3222-42E9-8E31-1336C74CB885}" srcOrd="3" destOrd="0" presId="urn:microsoft.com/office/officeart/2018/2/layout/IconVerticalSolidList"/>
    <dgm:cxn modelId="{6CE81FBE-23A6-4A2D-B309-EF2D8B56C803}" type="presParOf" srcId="{B966F6D4-C83D-4677-B7F9-66C409C02BF1}" destId="{75F7A6FE-E529-4B7A-AD1C-FABC475E6906}" srcOrd="5" destOrd="0" presId="urn:microsoft.com/office/officeart/2018/2/layout/IconVerticalSolidList"/>
    <dgm:cxn modelId="{BCB75F88-BD07-4A07-8BC2-83603EB5208D}" type="presParOf" srcId="{B966F6D4-C83D-4677-B7F9-66C409C02BF1}" destId="{B2A12531-6A82-40B1-A513-682A1679C905}" srcOrd="6" destOrd="0" presId="urn:microsoft.com/office/officeart/2018/2/layout/IconVerticalSolidList"/>
    <dgm:cxn modelId="{37421D3C-4336-464F-9C1C-EAE8FECA489C}" type="presParOf" srcId="{B2A12531-6A82-40B1-A513-682A1679C905}" destId="{4747D1B8-2AC1-4C01-B38B-3B66387A741A}" srcOrd="0" destOrd="0" presId="urn:microsoft.com/office/officeart/2018/2/layout/IconVerticalSolidList"/>
    <dgm:cxn modelId="{123C76D1-F757-43F5-8AC7-66531D287020}" type="presParOf" srcId="{B2A12531-6A82-40B1-A513-682A1679C905}" destId="{26D35EFD-7F9C-4D54-BE86-359DE90E0565}" srcOrd="1" destOrd="0" presId="urn:microsoft.com/office/officeart/2018/2/layout/IconVerticalSolidList"/>
    <dgm:cxn modelId="{E4B1522D-4F7D-413D-A201-CDE32C979AB0}" type="presParOf" srcId="{B2A12531-6A82-40B1-A513-682A1679C905}" destId="{F0B66C84-B87B-48D0-9504-DB5C38C9F0C3}" srcOrd="2" destOrd="0" presId="urn:microsoft.com/office/officeart/2018/2/layout/IconVerticalSolidList"/>
    <dgm:cxn modelId="{9CCCB7C8-4921-49EE-B6D2-C6838230E0BB}" type="presParOf" srcId="{B2A12531-6A82-40B1-A513-682A1679C905}" destId="{9596E21E-0450-4228-B8C3-541359D0E323}" srcOrd="3" destOrd="0" presId="urn:microsoft.com/office/officeart/2018/2/layout/IconVerticalSolidList"/>
    <dgm:cxn modelId="{0899979D-554B-4410-8819-C9987DC1A04C}" type="presParOf" srcId="{B966F6D4-C83D-4677-B7F9-66C409C02BF1}" destId="{D0F51135-71C0-47F8-8A2F-1A7FB14558AA}" srcOrd="7" destOrd="0" presId="urn:microsoft.com/office/officeart/2018/2/layout/IconVerticalSolidList"/>
    <dgm:cxn modelId="{90F26026-4D02-43BE-BD4E-F11A83EAE6C8}" type="presParOf" srcId="{B966F6D4-C83D-4677-B7F9-66C409C02BF1}" destId="{C8D2D289-FE78-4F5E-89B3-7859983553B2}" srcOrd="8" destOrd="0" presId="urn:microsoft.com/office/officeart/2018/2/layout/IconVerticalSolidList"/>
    <dgm:cxn modelId="{AA75FC50-E306-49B6-920F-3D0377FF5B25}" type="presParOf" srcId="{C8D2D289-FE78-4F5E-89B3-7859983553B2}" destId="{39319DF5-A39C-477D-949A-710C2C2F07F9}" srcOrd="0" destOrd="0" presId="urn:microsoft.com/office/officeart/2018/2/layout/IconVerticalSolidList"/>
    <dgm:cxn modelId="{2065191B-E15C-4F5C-89B0-DEA93004A2CC}" type="presParOf" srcId="{C8D2D289-FE78-4F5E-89B3-7859983553B2}" destId="{C706053A-316C-42CD-BC27-BA6629608035}" srcOrd="1" destOrd="0" presId="urn:microsoft.com/office/officeart/2018/2/layout/IconVerticalSolidList"/>
    <dgm:cxn modelId="{D3C8E55E-8A68-45A1-B0A7-DCEAD32BCB54}" type="presParOf" srcId="{C8D2D289-FE78-4F5E-89B3-7859983553B2}" destId="{F01E0B2F-586F-4A57-8476-9861F9F4037C}" srcOrd="2" destOrd="0" presId="urn:microsoft.com/office/officeart/2018/2/layout/IconVerticalSolidList"/>
    <dgm:cxn modelId="{ECAC9038-E347-43D5-AB03-E607B2FD9CE0}" type="presParOf" srcId="{C8D2D289-FE78-4F5E-89B3-7859983553B2}" destId="{67D4ABD3-BF64-4F90-93C2-5E0E2E868E61}" srcOrd="3" destOrd="0" presId="urn:microsoft.com/office/officeart/2018/2/layout/IconVerticalSolidList"/>
    <dgm:cxn modelId="{58C8B223-4C9E-4119-BE64-679FA7F411B4}" type="presParOf" srcId="{B966F6D4-C83D-4677-B7F9-66C409C02BF1}" destId="{1F0B2E0A-90CD-46E7-BAC0-121D3AAC6B83}" srcOrd="9" destOrd="0" presId="urn:microsoft.com/office/officeart/2018/2/layout/IconVerticalSolidList"/>
    <dgm:cxn modelId="{436C45B6-DC13-4EF9-9524-5435C9BF0CB9}" type="presParOf" srcId="{B966F6D4-C83D-4677-B7F9-66C409C02BF1}" destId="{605F1C22-B806-459C-9567-6B3388815573}" srcOrd="10" destOrd="0" presId="urn:microsoft.com/office/officeart/2018/2/layout/IconVerticalSolidList"/>
    <dgm:cxn modelId="{FCBCE2DA-ACDF-4B34-AC38-AC3DC74848A7}" type="presParOf" srcId="{605F1C22-B806-459C-9567-6B3388815573}" destId="{54234940-E38D-4D46-BFA7-95AC235C68A0}" srcOrd="0" destOrd="0" presId="urn:microsoft.com/office/officeart/2018/2/layout/IconVerticalSolidList"/>
    <dgm:cxn modelId="{DD4D74FB-C050-465C-8AA7-297C0BE7DF39}" type="presParOf" srcId="{605F1C22-B806-459C-9567-6B3388815573}" destId="{AEBFB935-0E87-4DAB-94B5-99CC269C952D}" srcOrd="1" destOrd="0" presId="urn:microsoft.com/office/officeart/2018/2/layout/IconVerticalSolidList"/>
    <dgm:cxn modelId="{CA924DDA-250A-4203-8B3B-2F11EB4E0FDB}" type="presParOf" srcId="{605F1C22-B806-459C-9567-6B3388815573}" destId="{166E19B9-931E-43F1-B4F8-A8BD1FDA5E3C}" srcOrd="2" destOrd="0" presId="urn:microsoft.com/office/officeart/2018/2/layout/IconVerticalSolidList"/>
    <dgm:cxn modelId="{0E96530F-4BE7-4752-A908-621CDCC0CE99}" type="presParOf" srcId="{605F1C22-B806-459C-9567-6B3388815573}" destId="{42AE1FB8-6815-4882-96E5-702A73E193F6}" srcOrd="3" destOrd="0" presId="urn:microsoft.com/office/officeart/2018/2/layout/IconVerticalSolidList"/>
    <dgm:cxn modelId="{FDB1241C-537D-47AB-BC97-92D9A70011A7}" type="presParOf" srcId="{B966F6D4-C83D-4677-B7F9-66C409C02BF1}" destId="{4224A700-BBD1-4394-A048-A84A8015394D}" srcOrd="11" destOrd="0" presId="urn:microsoft.com/office/officeart/2018/2/layout/IconVerticalSolidList"/>
    <dgm:cxn modelId="{BC0C6929-0177-4528-855C-081C245769D3}" type="presParOf" srcId="{B966F6D4-C83D-4677-B7F9-66C409C02BF1}" destId="{9400328C-3879-443A-A3CC-CCB259D0E08B}" srcOrd="12" destOrd="0" presId="urn:microsoft.com/office/officeart/2018/2/layout/IconVerticalSolidList"/>
    <dgm:cxn modelId="{09DE5AE3-6825-4EB6-B661-C5879471DB6B}" type="presParOf" srcId="{9400328C-3879-443A-A3CC-CCB259D0E08B}" destId="{58258C85-B6E1-43B9-B98D-558F6A50CEB4}" srcOrd="0" destOrd="0" presId="urn:microsoft.com/office/officeart/2018/2/layout/IconVerticalSolidList"/>
    <dgm:cxn modelId="{D19831D2-68CE-4E3C-822F-C4CEB646B6AF}" type="presParOf" srcId="{9400328C-3879-443A-A3CC-CCB259D0E08B}" destId="{17BA2B24-3939-41D5-9CEB-B24A28AE21ED}" srcOrd="1" destOrd="0" presId="urn:microsoft.com/office/officeart/2018/2/layout/IconVerticalSolidList"/>
    <dgm:cxn modelId="{EC34C5B1-C517-4747-9D70-CF3100A9C17C}" type="presParOf" srcId="{9400328C-3879-443A-A3CC-CCB259D0E08B}" destId="{CDBF4C18-C0B3-430B-98FA-1F53AE7C40EC}" srcOrd="2" destOrd="0" presId="urn:microsoft.com/office/officeart/2018/2/layout/IconVerticalSolidList"/>
    <dgm:cxn modelId="{11189697-5716-4D5C-82EE-4AE2E2667F09}" type="presParOf" srcId="{9400328C-3879-443A-A3CC-CCB259D0E08B}" destId="{386C237E-E853-4C3C-A129-01E40B1C13F4}" srcOrd="3" destOrd="0" presId="urn:microsoft.com/office/officeart/2018/2/layout/IconVerticalSolidList"/>
    <dgm:cxn modelId="{3DEC32A7-6397-480D-8D01-3578609ADECF}" type="presParOf" srcId="{B966F6D4-C83D-4677-B7F9-66C409C02BF1}" destId="{5696BE16-FE68-4DD8-AE2C-44FFD5DA4466}" srcOrd="13" destOrd="0" presId="urn:microsoft.com/office/officeart/2018/2/layout/IconVerticalSolidList"/>
    <dgm:cxn modelId="{9CD387FF-491F-45AC-8A99-4AB099F1839E}" type="presParOf" srcId="{B966F6D4-C83D-4677-B7F9-66C409C02BF1}" destId="{01F15AA8-F514-4B94-821F-4FFCA687102A}" srcOrd="14" destOrd="0" presId="urn:microsoft.com/office/officeart/2018/2/layout/IconVerticalSolidList"/>
    <dgm:cxn modelId="{0E1A9309-7B91-4225-8FFF-747AE9E55186}" type="presParOf" srcId="{01F15AA8-F514-4B94-821F-4FFCA687102A}" destId="{784E4DAE-81C9-43EA-A6CC-50782E8D40D2}" srcOrd="0" destOrd="0" presId="urn:microsoft.com/office/officeart/2018/2/layout/IconVerticalSolidList"/>
    <dgm:cxn modelId="{3FB7C083-E7FC-419A-B682-834E17231580}" type="presParOf" srcId="{01F15AA8-F514-4B94-821F-4FFCA687102A}" destId="{84108FB1-8B8C-49F2-9759-1EF9846BCB45}" srcOrd="1" destOrd="0" presId="urn:microsoft.com/office/officeart/2018/2/layout/IconVerticalSolidList"/>
    <dgm:cxn modelId="{B0D57EF5-1DA9-4343-B657-4FF25AD842FE}" type="presParOf" srcId="{01F15AA8-F514-4B94-821F-4FFCA687102A}" destId="{DC179BB2-8FD9-4040-ADBA-D1CCB7449B33}" srcOrd="2" destOrd="0" presId="urn:microsoft.com/office/officeart/2018/2/layout/IconVerticalSolidList"/>
    <dgm:cxn modelId="{9FC5505C-BD1C-4782-ACD6-230877BBA769}" type="presParOf" srcId="{01F15AA8-F514-4B94-821F-4FFCA687102A}" destId="{612F1CB7-0B18-446C-AD64-9BE14873824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F97BF2-C721-466B-8733-DFCE2227F41B}"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05DC08C5-707D-480C-84DD-93F6045D398D}">
      <dgm:prSet/>
      <dgm:spPr/>
      <dgm:t>
        <a:bodyPr/>
        <a:lstStyle/>
        <a:p>
          <a:r>
            <a:rPr lang="en-US" b="0" i="0"/>
            <a:t>The COVID-19 pandemic has had a profound impact on the world and has resulted in many fatalities.</a:t>
          </a:r>
          <a:endParaRPr lang="en-US"/>
        </a:p>
      </dgm:t>
    </dgm:pt>
    <dgm:pt modelId="{40162E59-74A1-47EB-A21D-01C731E26AC0}" type="parTrans" cxnId="{5198DED0-26A9-4ABC-8C43-47316B83EF3C}">
      <dgm:prSet/>
      <dgm:spPr/>
      <dgm:t>
        <a:bodyPr/>
        <a:lstStyle/>
        <a:p>
          <a:endParaRPr lang="en-US"/>
        </a:p>
      </dgm:t>
    </dgm:pt>
    <dgm:pt modelId="{B17B9CB1-079E-487C-8D30-104B02F6E8F8}" type="sibTrans" cxnId="{5198DED0-26A9-4ABC-8C43-47316B83EF3C}">
      <dgm:prSet/>
      <dgm:spPr/>
      <dgm:t>
        <a:bodyPr/>
        <a:lstStyle/>
        <a:p>
          <a:endParaRPr lang="en-US"/>
        </a:p>
      </dgm:t>
    </dgm:pt>
    <dgm:pt modelId="{ABF16C68-21E9-4073-9B80-9FBCA457268B}">
      <dgm:prSet/>
      <dgm:spPr/>
      <dgm:t>
        <a:bodyPr/>
        <a:lstStyle/>
        <a:p>
          <a:r>
            <a:rPr lang="en-US" b="0" i="0"/>
            <a:t>Accurately predicting the outcome for patients can assist healthcare providers in making informed decisions and allocate resources efficiently.</a:t>
          </a:r>
          <a:endParaRPr lang="en-US"/>
        </a:p>
      </dgm:t>
    </dgm:pt>
    <dgm:pt modelId="{B9EB4CB2-83CC-4B2E-A052-964391C88E02}" type="parTrans" cxnId="{D9626F60-9C2C-4CF0-8AE0-687D467FC42E}">
      <dgm:prSet/>
      <dgm:spPr/>
      <dgm:t>
        <a:bodyPr/>
        <a:lstStyle/>
        <a:p>
          <a:endParaRPr lang="en-US"/>
        </a:p>
      </dgm:t>
    </dgm:pt>
    <dgm:pt modelId="{2420C19D-48AF-4CBE-BFF1-61875EFC5BF1}" type="sibTrans" cxnId="{D9626F60-9C2C-4CF0-8AE0-687D467FC42E}">
      <dgm:prSet/>
      <dgm:spPr/>
      <dgm:t>
        <a:bodyPr/>
        <a:lstStyle/>
        <a:p>
          <a:endParaRPr lang="en-US"/>
        </a:p>
      </dgm:t>
    </dgm:pt>
    <dgm:pt modelId="{C0D50444-8B49-4A1C-9684-DFEA5CD6950C}">
      <dgm:prSet/>
      <dgm:spPr/>
      <dgm:t>
        <a:bodyPr/>
        <a:lstStyle/>
        <a:p>
          <a:r>
            <a:rPr lang="en-US" b="0" i="0"/>
            <a:t>Analysis of COVID-19 data and predictions can also contribute to the development of effective treatment strategies, ultimately saving lives.</a:t>
          </a:r>
          <a:endParaRPr lang="en-US"/>
        </a:p>
      </dgm:t>
    </dgm:pt>
    <dgm:pt modelId="{53632032-B34D-4109-ACC3-D9D9EC4397D2}" type="parTrans" cxnId="{4A3836C8-5296-47A0-8193-6BC67E775344}">
      <dgm:prSet/>
      <dgm:spPr/>
      <dgm:t>
        <a:bodyPr/>
        <a:lstStyle/>
        <a:p>
          <a:endParaRPr lang="en-US"/>
        </a:p>
      </dgm:t>
    </dgm:pt>
    <dgm:pt modelId="{784E1BBB-FC06-40C7-8A97-10609593E23B}" type="sibTrans" cxnId="{4A3836C8-5296-47A0-8193-6BC67E775344}">
      <dgm:prSet/>
      <dgm:spPr/>
      <dgm:t>
        <a:bodyPr/>
        <a:lstStyle/>
        <a:p>
          <a:endParaRPr lang="en-US"/>
        </a:p>
      </dgm:t>
    </dgm:pt>
    <dgm:pt modelId="{460DDDDA-09B1-4B7E-97DF-4485DAE98E65}" type="pres">
      <dgm:prSet presAssocID="{1DF97BF2-C721-466B-8733-DFCE2227F41B}" presName="hierChild1" presStyleCnt="0">
        <dgm:presLayoutVars>
          <dgm:chPref val="1"/>
          <dgm:dir/>
          <dgm:animOne val="branch"/>
          <dgm:animLvl val="lvl"/>
          <dgm:resizeHandles/>
        </dgm:presLayoutVars>
      </dgm:prSet>
      <dgm:spPr/>
    </dgm:pt>
    <dgm:pt modelId="{0666ED28-0B2F-4A6F-855A-C8266A75F4DF}" type="pres">
      <dgm:prSet presAssocID="{05DC08C5-707D-480C-84DD-93F6045D398D}" presName="hierRoot1" presStyleCnt="0"/>
      <dgm:spPr/>
    </dgm:pt>
    <dgm:pt modelId="{EA595313-C7B1-413A-B742-E5C0D9EEE582}" type="pres">
      <dgm:prSet presAssocID="{05DC08C5-707D-480C-84DD-93F6045D398D}" presName="composite" presStyleCnt="0"/>
      <dgm:spPr/>
    </dgm:pt>
    <dgm:pt modelId="{A702BD7F-7E32-4A25-8721-6176C4A5B095}" type="pres">
      <dgm:prSet presAssocID="{05DC08C5-707D-480C-84DD-93F6045D398D}" presName="background" presStyleLbl="node0" presStyleIdx="0" presStyleCnt="3"/>
      <dgm:spPr/>
    </dgm:pt>
    <dgm:pt modelId="{DB54D47F-A3BC-4749-90BF-1263FE40F348}" type="pres">
      <dgm:prSet presAssocID="{05DC08C5-707D-480C-84DD-93F6045D398D}" presName="text" presStyleLbl="fgAcc0" presStyleIdx="0" presStyleCnt="3">
        <dgm:presLayoutVars>
          <dgm:chPref val="3"/>
        </dgm:presLayoutVars>
      </dgm:prSet>
      <dgm:spPr/>
    </dgm:pt>
    <dgm:pt modelId="{3F673FA8-3E71-49D6-99D0-C42E6C3F6B26}" type="pres">
      <dgm:prSet presAssocID="{05DC08C5-707D-480C-84DD-93F6045D398D}" presName="hierChild2" presStyleCnt="0"/>
      <dgm:spPr/>
    </dgm:pt>
    <dgm:pt modelId="{EEFB25E7-6C4F-4DDC-BF1C-0FC2D7BFB38F}" type="pres">
      <dgm:prSet presAssocID="{ABF16C68-21E9-4073-9B80-9FBCA457268B}" presName="hierRoot1" presStyleCnt="0"/>
      <dgm:spPr/>
    </dgm:pt>
    <dgm:pt modelId="{F823FC96-53D0-43B7-B198-87FD2D729B60}" type="pres">
      <dgm:prSet presAssocID="{ABF16C68-21E9-4073-9B80-9FBCA457268B}" presName="composite" presStyleCnt="0"/>
      <dgm:spPr/>
    </dgm:pt>
    <dgm:pt modelId="{9F4906D8-8B3F-401C-B7CA-8CD8F36717DB}" type="pres">
      <dgm:prSet presAssocID="{ABF16C68-21E9-4073-9B80-9FBCA457268B}" presName="background" presStyleLbl="node0" presStyleIdx="1" presStyleCnt="3"/>
      <dgm:spPr/>
    </dgm:pt>
    <dgm:pt modelId="{39497CA2-E901-48C1-9715-CB8B840D56BF}" type="pres">
      <dgm:prSet presAssocID="{ABF16C68-21E9-4073-9B80-9FBCA457268B}" presName="text" presStyleLbl="fgAcc0" presStyleIdx="1" presStyleCnt="3">
        <dgm:presLayoutVars>
          <dgm:chPref val="3"/>
        </dgm:presLayoutVars>
      </dgm:prSet>
      <dgm:spPr/>
    </dgm:pt>
    <dgm:pt modelId="{B653FFFB-EAA0-4B0A-AD4C-85FCE7AD5E39}" type="pres">
      <dgm:prSet presAssocID="{ABF16C68-21E9-4073-9B80-9FBCA457268B}" presName="hierChild2" presStyleCnt="0"/>
      <dgm:spPr/>
    </dgm:pt>
    <dgm:pt modelId="{66B412E5-1E2A-4B46-B50D-7147E47F62CB}" type="pres">
      <dgm:prSet presAssocID="{C0D50444-8B49-4A1C-9684-DFEA5CD6950C}" presName="hierRoot1" presStyleCnt="0"/>
      <dgm:spPr/>
    </dgm:pt>
    <dgm:pt modelId="{E6E8D519-C95F-44AD-99DD-C23986845F9B}" type="pres">
      <dgm:prSet presAssocID="{C0D50444-8B49-4A1C-9684-DFEA5CD6950C}" presName="composite" presStyleCnt="0"/>
      <dgm:spPr/>
    </dgm:pt>
    <dgm:pt modelId="{1FB7BAAD-C96D-48E1-96BE-D799CAAFBAA6}" type="pres">
      <dgm:prSet presAssocID="{C0D50444-8B49-4A1C-9684-DFEA5CD6950C}" presName="background" presStyleLbl="node0" presStyleIdx="2" presStyleCnt="3"/>
      <dgm:spPr/>
    </dgm:pt>
    <dgm:pt modelId="{8C873319-6805-4B29-9F56-74A0E70D51EC}" type="pres">
      <dgm:prSet presAssocID="{C0D50444-8B49-4A1C-9684-DFEA5CD6950C}" presName="text" presStyleLbl="fgAcc0" presStyleIdx="2" presStyleCnt="3">
        <dgm:presLayoutVars>
          <dgm:chPref val="3"/>
        </dgm:presLayoutVars>
      </dgm:prSet>
      <dgm:spPr/>
    </dgm:pt>
    <dgm:pt modelId="{EC904203-27BC-4549-9717-C61C6F920E8D}" type="pres">
      <dgm:prSet presAssocID="{C0D50444-8B49-4A1C-9684-DFEA5CD6950C}" presName="hierChild2" presStyleCnt="0"/>
      <dgm:spPr/>
    </dgm:pt>
  </dgm:ptLst>
  <dgm:cxnLst>
    <dgm:cxn modelId="{D9626F60-9C2C-4CF0-8AE0-687D467FC42E}" srcId="{1DF97BF2-C721-466B-8733-DFCE2227F41B}" destId="{ABF16C68-21E9-4073-9B80-9FBCA457268B}" srcOrd="1" destOrd="0" parTransId="{B9EB4CB2-83CC-4B2E-A052-964391C88E02}" sibTransId="{2420C19D-48AF-4CBE-BFF1-61875EFC5BF1}"/>
    <dgm:cxn modelId="{40C61253-2356-4476-9BA6-CF6A1C2F0186}" type="presOf" srcId="{C0D50444-8B49-4A1C-9684-DFEA5CD6950C}" destId="{8C873319-6805-4B29-9F56-74A0E70D51EC}" srcOrd="0" destOrd="0" presId="urn:microsoft.com/office/officeart/2005/8/layout/hierarchy1"/>
    <dgm:cxn modelId="{C79CF258-A56C-4560-A514-8E8860CDBE5E}" type="presOf" srcId="{05DC08C5-707D-480C-84DD-93F6045D398D}" destId="{DB54D47F-A3BC-4749-90BF-1263FE40F348}" srcOrd="0" destOrd="0" presId="urn:microsoft.com/office/officeart/2005/8/layout/hierarchy1"/>
    <dgm:cxn modelId="{96944B8F-7498-45FD-8303-E0245E766ECF}" type="presOf" srcId="{ABF16C68-21E9-4073-9B80-9FBCA457268B}" destId="{39497CA2-E901-48C1-9715-CB8B840D56BF}" srcOrd="0" destOrd="0" presId="urn:microsoft.com/office/officeart/2005/8/layout/hierarchy1"/>
    <dgm:cxn modelId="{4A3836C8-5296-47A0-8193-6BC67E775344}" srcId="{1DF97BF2-C721-466B-8733-DFCE2227F41B}" destId="{C0D50444-8B49-4A1C-9684-DFEA5CD6950C}" srcOrd="2" destOrd="0" parTransId="{53632032-B34D-4109-ACC3-D9D9EC4397D2}" sibTransId="{784E1BBB-FC06-40C7-8A97-10609593E23B}"/>
    <dgm:cxn modelId="{5198DED0-26A9-4ABC-8C43-47316B83EF3C}" srcId="{1DF97BF2-C721-466B-8733-DFCE2227F41B}" destId="{05DC08C5-707D-480C-84DD-93F6045D398D}" srcOrd="0" destOrd="0" parTransId="{40162E59-74A1-47EB-A21D-01C731E26AC0}" sibTransId="{B17B9CB1-079E-487C-8D30-104B02F6E8F8}"/>
    <dgm:cxn modelId="{97A80CF3-2C6F-4C4A-BEF8-F98359404820}" type="presOf" srcId="{1DF97BF2-C721-466B-8733-DFCE2227F41B}" destId="{460DDDDA-09B1-4B7E-97DF-4485DAE98E65}" srcOrd="0" destOrd="0" presId="urn:microsoft.com/office/officeart/2005/8/layout/hierarchy1"/>
    <dgm:cxn modelId="{B7991BB0-6181-4145-8E84-34AE8AE440D5}" type="presParOf" srcId="{460DDDDA-09B1-4B7E-97DF-4485DAE98E65}" destId="{0666ED28-0B2F-4A6F-855A-C8266A75F4DF}" srcOrd="0" destOrd="0" presId="urn:microsoft.com/office/officeart/2005/8/layout/hierarchy1"/>
    <dgm:cxn modelId="{335BB69C-B8FE-4331-BBAA-E8BD171E1889}" type="presParOf" srcId="{0666ED28-0B2F-4A6F-855A-C8266A75F4DF}" destId="{EA595313-C7B1-413A-B742-E5C0D9EEE582}" srcOrd="0" destOrd="0" presId="urn:microsoft.com/office/officeart/2005/8/layout/hierarchy1"/>
    <dgm:cxn modelId="{7A9EBC3F-F314-4333-9CFE-D4B8ECB36C8F}" type="presParOf" srcId="{EA595313-C7B1-413A-B742-E5C0D9EEE582}" destId="{A702BD7F-7E32-4A25-8721-6176C4A5B095}" srcOrd="0" destOrd="0" presId="urn:microsoft.com/office/officeart/2005/8/layout/hierarchy1"/>
    <dgm:cxn modelId="{A7BDC050-61B9-4D48-84CA-01E58D90D0E0}" type="presParOf" srcId="{EA595313-C7B1-413A-B742-E5C0D9EEE582}" destId="{DB54D47F-A3BC-4749-90BF-1263FE40F348}" srcOrd="1" destOrd="0" presId="urn:microsoft.com/office/officeart/2005/8/layout/hierarchy1"/>
    <dgm:cxn modelId="{ADF7E93C-093D-4DDF-98EE-F6031A38455B}" type="presParOf" srcId="{0666ED28-0B2F-4A6F-855A-C8266A75F4DF}" destId="{3F673FA8-3E71-49D6-99D0-C42E6C3F6B26}" srcOrd="1" destOrd="0" presId="urn:microsoft.com/office/officeart/2005/8/layout/hierarchy1"/>
    <dgm:cxn modelId="{82B4BC9C-6544-474E-B564-68CA5049BB05}" type="presParOf" srcId="{460DDDDA-09B1-4B7E-97DF-4485DAE98E65}" destId="{EEFB25E7-6C4F-4DDC-BF1C-0FC2D7BFB38F}" srcOrd="1" destOrd="0" presId="urn:microsoft.com/office/officeart/2005/8/layout/hierarchy1"/>
    <dgm:cxn modelId="{9E4D8D2D-5E01-4286-B914-834FC975B48F}" type="presParOf" srcId="{EEFB25E7-6C4F-4DDC-BF1C-0FC2D7BFB38F}" destId="{F823FC96-53D0-43B7-B198-87FD2D729B60}" srcOrd="0" destOrd="0" presId="urn:microsoft.com/office/officeart/2005/8/layout/hierarchy1"/>
    <dgm:cxn modelId="{2731C51C-0F8B-486A-B787-2D8EAE4053BD}" type="presParOf" srcId="{F823FC96-53D0-43B7-B198-87FD2D729B60}" destId="{9F4906D8-8B3F-401C-B7CA-8CD8F36717DB}" srcOrd="0" destOrd="0" presId="urn:microsoft.com/office/officeart/2005/8/layout/hierarchy1"/>
    <dgm:cxn modelId="{95C4154F-9BD4-480A-9816-89B79B4D39C2}" type="presParOf" srcId="{F823FC96-53D0-43B7-B198-87FD2D729B60}" destId="{39497CA2-E901-48C1-9715-CB8B840D56BF}" srcOrd="1" destOrd="0" presId="urn:microsoft.com/office/officeart/2005/8/layout/hierarchy1"/>
    <dgm:cxn modelId="{CEB70DFB-46AF-4E4A-9986-18DD89F9E248}" type="presParOf" srcId="{EEFB25E7-6C4F-4DDC-BF1C-0FC2D7BFB38F}" destId="{B653FFFB-EAA0-4B0A-AD4C-85FCE7AD5E39}" srcOrd="1" destOrd="0" presId="urn:microsoft.com/office/officeart/2005/8/layout/hierarchy1"/>
    <dgm:cxn modelId="{6E7B8E7F-CACC-4FA6-9333-D64BCD40111D}" type="presParOf" srcId="{460DDDDA-09B1-4B7E-97DF-4485DAE98E65}" destId="{66B412E5-1E2A-4B46-B50D-7147E47F62CB}" srcOrd="2" destOrd="0" presId="urn:microsoft.com/office/officeart/2005/8/layout/hierarchy1"/>
    <dgm:cxn modelId="{C78D7349-5AA8-4B58-8554-22D228B05C32}" type="presParOf" srcId="{66B412E5-1E2A-4B46-B50D-7147E47F62CB}" destId="{E6E8D519-C95F-44AD-99DD-C23986845F9B}" srcOrd="0" destOrd="0" presId="urn:microsoft.com/office/officeart/2005/8/layout/hierarchy1"/>
    <dgm:cxn modelId="{4B59510A-211B-4E71-A60D-10187E7E063F}" type="presParOf" srcId="{E6E8D519-C95F-44AD-99DD-C23986845F9B}" destId="{1FB7BAAD-C96D-48E1-96BE-D799CAAFBAA6}" srcOrd="0" destOrd="0" presId="urn:microsoft.com/office/officeart/2005/8/layout/hierarchy1"/>
    <dgm:cxn modelId="{37ED864F-7468-4AED-8751-57FCE90A241C}" type="presParOf" srcId="{E6E8D519-C95F-44AD-99DD-C23986845F9B}" destId="{8C873319-6805-4B29-9F56-74A0E70D51EC}" srcOrd="1" destOrd="0" presId="urn:microsoft.com/office/officeart/2005/8/layout/hierarchy1"/>
    <dgm:cxn modelId="{A72FF199-F2FB-4806-A499-42C20D37DE26}" type="presParOf" srcId="{66B412E5-1E2A-4B46-B50D-7147E47F62CB}" destId="{EC904203-27BC-4549-9717-C61C6F920E8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2BD1F4-0F4F-4B96-9354-78820F166EAD}">
      <dsp:nvSpPr>
        <dsp:cNvPr id="0" name=""/>
        <dsp:cNvSpPr/>
      </dsp:nvSpPr>
      <dsp:spPr>
        <a:xfrm>
          <a:off x="0" y="686"/>
          <a:ext cx="7742583" cy="576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85E049-8027-4166-ACDD-1E54E3D45EC7}">
      <dsp:nvSpPr>
        <dsp:cNvPr id="0" name=""/>
        <dsp:cNvSpPr/>
      </dsp:nvSpPr>
      <dsp:spPr>
        <a:xfrm>
          <a:off x="174487" y="130470"/>
          <a:ext cx="317249" cy="317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A523AD-9468-4D7F-A85F-0FDCE4E759A0}">
      <dsp:nvSpPr>
        <dsp:cNvPr id="0" name=""/>
        <dsp:cNvSpPr/>
      </dsp:nvSpPr>
      <dsp:spPr>
        <a:xfrm>
          <a:off x="666223" y="686"/>
          <a:ext cx="7076359" cy="576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046" tIns="61046" rIns="61046" bIns="61046" numCol="1" spcCol="1270" anchor="ctr" anchorCtr="0">
          <a:noAutofit/>
        </a:bodyPr>
        <a:lstStyle/>
        <a:p>
          <a:pPr marL="0" lvl="0" indent="0" algn="l" defTabSz="711200">
            <a:lnSpc>
              <a:spcPct val="90000"/>
            </a:lnSpc>
            <a:spcBef>
              <a:spcPct val="0"/>
            </a:spcBef>
            <a:spcAft>
              <a:spcPct val="35000"/>
            </a:spcAft>
            <a:buNone/>
          </a:pPr>
          <a:r>
            <a:rPr lang="en-US" sz="1600" kern="1200"/>
            <a:t>Motivation</a:t>
          </a:r>
        </a:p>
      </dsp:txBody>
      <dsp:txXfrm>
        <a:off x="666223" y="686"/>
        <a:ext cx="7076359" cy="576817"/>
      </dsp:txXfrm>
    </dsp:sp>
    <dsp:sp modelId="{6B9F9570-27A7-4A2A-B9CC-5502FB118B92}">
      <dsp:nvSpPr>
        <dsp:cNvPr id="0" name=""/>
        <dsp:cNvSpPr/>
      </dsp:nvSpPr>
      <dsp:spPr>
        <a:xfrm>
          <a:off x="0" y="721708"/>
          <a:ext cx="7742583" cy="576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DC8D7F-4AA8-4D34-A3E6-1AE1434935CC}">
      <dsp:nvSpPr>
        <dsp:cNvPr id="0" name=""/>
        <dsp:cNvSpPr/>
      </dsp:nvSpPr>
      <dsp:spPr>
        <a:xfrm>
          <a:off x="174487" y="851492"/>
          <a:ext cx="317249" cy="317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FFF90D-67C0-46F9-97FA-BDFB22B6C91B}">
      <dsp:nvSpPr>
        <dsp:cNvPr id="0" name=""/>
        <dsp:cNvSpPr/>
      </dsp:nvSpPr>
      <dsp:spPr>
        <a:xfrm>
          <a:off x="666223" y="721708"/>
          <a:ext cx="7076359" cy="576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046" tIns="61046" rIns="61046" bIns="61046" numCol="1" spcCol="1270" anchor="ctr" anchorCtr="0">
          <a:noAutofit/>
        </a:bodyPr>
        <a:lstStyle/>
        <a:p>
          <a:pPr marL="0" lvl="0" indent="0" algn="l" defTabSz="711200">
            <a:lnSpc>
              <a:spcPct val="90000"/>
            </a:lnSpc>
            <a:spcBef>
              <a:spcPct val="0"/>
            </a:spcBef>
            <a:spcAft>
              <a:spcPct val="35000"/>
            </a:spcAft>
            <a:buNone/>
          </a:pPr>
          <a:r>
            <a:rPr lang="en-US" sz="1600" kern="1200"/>
            <a:t>Goal</a:t>
          </a:r>
        </a:p>
      </dsp:txBody>
      <dsp:txXfrm>
        <a:off x="666223" y="721708"/>
        <a:ext cx="7076359" cy="576817"/>
      </dsp:txXfrm>
    </dsp:sp>
    <dsp:sp modelId="{0992E12C-8285-4F9F-A01F-3E35D7603BCF}">
      <dsp:nvSpPr>
        <dsp:cNvPr id="0" name=""/>
        <dsp:cNvSpPr/>
      </dsp:nvSpPr>
      <dsp:spPr>
        <a:xfrm>
          <a:off x="0" y="1442729"/>
          <a:ext cx="7742583" cy="576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FFBE61-03B0-4E7A-A336-E897859CBEC2}">
      <dsp:nvSpPr>
        <dsp:cNvPr id="0" name=""/>
        <dsp:cNvSpPr/>
      </dsp:nvSpPr>
      <dsp:spPr>
        <a:xfrm>
          <a:off x="174487" y="1572513"/>
          <a:ext cx="317249" cy="317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0307BD-3222-42E9-8E31-1336C74CB885}">
      <dsp:nvSpPr>
        <dsp:cNvPr id="0" name=""/>
        <dsp:cNvSpPr/>
      </dsp:nvSpPr>
      <dsp:spPr>
        <a:xfrm>
          <a:off x="666223" y="1442729"/>
          <a:ext cx="7076359" cy="576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046" tIns="61046" rIns="61046" bIns="61046" numCol="1" spcCol="1270" anchor="ctr" anchorCtr="0">
          <a:noAutofit/>
        </a:bodyPr>
        <a:lstStyle/>
        <a:p>
          <a:pPr marL="0" lvl="0" indent="0" algn="l" defTabSz="711200">
            <a:lnSpc>
              <a:spcPct val="90000"/>
            </a:lnSpc>
            <a:spcBef>
              <a:spcPct val="0"/>
            </a:spcBef>
            <a:spcAft>
              <a:spcPct val="35000"/>
            </a:spcAft>
            <a:buNone/>
          </a:pPr>
          <a:r>
            <a:rPr lang="en-US" sz="1600" kern="1200"/>
            <a:t>Data set</a:t>
          </a:r>
        </a:p>
      </dsp:txBody>
      <dsp:txXfrm>
        <a:off x="666223" y="1442729"/>
        <a:ext cx="7076359" cy="576817"/>
      </dsp:txXfrm>
    </dsp:sp>
    <dsp:sp modelId="{4747D1B8-2AC1-4C01-B38B-3B66387A741A}">
      <dsp:nvSpPr>
        <dsp:cNvPr id="0" name=""/>
        <dsp:cNvSpPr/>
      </dsp:nvSpPr>
      <dsp:spPr>
        <a:xfrm>
          <a:off x="0" y="2163751"/>
          <a:ext cx="7742583" cy="576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D35EFD-7F9C-4D54-BE86-359DE90E0565}">
      <dsp:nvSpPr>
        <dsp:cNvPr id="0" name=""/>
        <dsp:cNvSpPr/>
      </dsp:nvSpPr>
      <dsp:spPr>
        <a:xfrm>
          <a:off x="174487" y="2293535"/>
          <a:ext cx="317249" cy="317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96E21E-0450-4228-B8C3-541359D0E323}">
      <dsp:nvSpPr>
        <dsp:cNvPr id="0" name=""/>
        <dsp:cNvSpPr/>
      </dsp:nvSpPr>
      <dsp:spPr>
        <a:xfrm>
          <a:off x="666223" y="2163751"/>
          <a:ext cx="7076359" cy="576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046" tIns="61046" rIns="61046" bIns="61046" numCol="1" spcCol="1270" anchor="ctr" anchorCtr="0">
          <a:noAutofit/>
        </a:bodyPr>
        <a:lstStyle/>
        <a:p>
          <a:pPr marL="0" lvl="0" indent="0" algn="l" defTabSz="711200">
            <a:lnSpc>
              <a:spcPct val="90000"/>
            </a:lnSpc>
            <a:spcBef>
              <a:spcPct val="0"/>
            </a:spcBef>
            <a:spcAft>
              <a:spcPct val="35000"/>
            </a:spcAft>
            <a:buNone/>
          </a:pPr>
          <a:r>
            <a:rPr lang="en-US" sz="1600" b="0" i="0" kern="1200"/>
            <a:t>Data Cleaning and Feature Engineering</a:t>
          </a:r>
          <a:endParaRPr lang="en-US" sz="1600" kern="1200"/>
        </a:p>
      </dsp:txBody>
      <dsp:txXfrm>
        <a:off x="666223" y="2163751"/>
        <a:ext cx="7076359" cy="576817"/>
      </dsp:txXfrm>
    </dsp:sp>
    <dsp:sp modelId="{39319DF5-A39C-477D-949A-710C2C2F07F9}">
      <dsp:nvSpPr>
        <dsp:cNvPr id="0" name=""/>
        <dsp:cNvSpPr/>
      </dsp:nvSpPr>
      <dsp:spPr>
        <a:xfrm>
          <a:off x="0" y="2884772"/>
          <a:ext cx="7742583" cy="576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06053A-316C-42CD-BC27-BA6629608035}">
      <dsp:nvSpPr>
        <dsp:cNvPr id="0" name=""/>
        <dsp:cNvSpPr/>
      </dsp:nvSpPr>
      <dsp:spPr>
        <a:xfrm>
          <a:off x="174487" y="3014556"/>
          <a:ext cx="317249" cy="317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D4ABD3-BF64-4F90-93C2-5E0E2E868E61}">
      <dsp:nvSpPr>
        <dsp:cNvPr id="0" name=""/>
        <dsp:cNvSpPr/>
      </dsp:nvSpPr>
      <dsp:spPr>
        <a:xfrm>
          <a:off x="666223" y="2884772"/>
          <a:ext cx="7076359" cy="576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046" tIns="61046" rIns="61046" bIns="61046" numCol="1" spcCol="1270" anchor="ctr" anchorCtr="0">
          <a:noAutofit/>
        </a:bodyPr>
        <a:lstStyle/>
        <a:p>
          <a:pPr marL="0" lvl="0" indent="0" algn="l" defTabSz="711200">
            <a:lnSpc>
              <a:spcPct val="90000"/>
            </a:lnSpc>
            <a:spcBef>
              <a:spcPct val="0"/>
            </a:spcBef>
            <a:spcAft>
              <a:spcPct val="35000"/>
            </a:spcAft>
            <a:buNone/>
          </a:pPr>
          <a:r>
            <a:rPr lang="en-US" sz="1600" kern="1200"/>
            <a:t>Exploratory Data Analysis</a:t>
          </a:r>
        </a:p>
      </dsp:txBody>
      <dsp:txXfrm>
        <a:off x="666223" y="2884772"/>
        <a:ext cx="7076359" cy="576817"/>
      </dsp:txXfrm>
    </dsp:sp>
    <dsp:sp modelId="{54234940-E38D-4D46-BFA7-95AC235C68A0}">
      <dsp:nvSpPr>
        <dsp:cNvPr id="0" name=""/>
        <dsp:cNvSpPr/>
      </dsp:nvSpPr>
      <dsp:spPr>
        <a:xfrm>
          <a:off x="0" y="3605794"/>
          <a:ext cx="7742583" cy="576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BFB935-0E87-4DAB-94B5-99CC269C952D}">
      <dsp:nvSpPr>
        <dsp:cNvPr id="0" name=""/>
        <dsp:cNvSpPr/>
      </dsp:nvSpPr>
      <dsp:spPr>
        <a:xfrm>
          <a:off x="174487" y="3735578"/>
          <a:ext cx="317249" cy="31724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AE1FB8-6815-4882-96E5-702A73E193F6}">
      <dsp:nvSpPr>
        <dsp:cNvPr id="0" name=""/>
        <dsp:cNvSpPr/>
      </dsp:nvSpPr>
      <dsp:spPr>
        <a:xfrm>
          <a:off x="666223" y="3605794"/>
          <a:ext cx="7076359" cy="576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046" tIns="61046" rIns="61046" bIns="61046" numCol="1" spcCol="1270" anchor="ctr" anchorCtr="0">
          <a:noAutofit/>
        </a:bodyPr>
        <a:lstStyle/>
        <a:p>
          <a:pPr marL="0" lvl="0" indent="0" algn="l" defTabSz="711200">
            <a:lnSpc>
              <a:spcPct val="90000"/>
            </a:lnSpc>
            <a:spcBef>
              <a:spcPct val="0"/>
            </a:spcBef>
            <a:spcAft>
              <a:spcPct val="35000"/>
            </a:spcAft>
            <a:buNone/>
          </a:pPr>
          <a:r>
            <a:rPr lang="en-US" sz="1600" kern="1200"/>
            <a:t>Predicting the Recovery</a:t>
          </a:r>
        </a:p>
      </dsp:txBody>
      <dsp:txXfrm>
        <a:off x="666223" y="3605794"/>
        <a:ext cx="7076359" cy="576817"/>
      </dsp:txXfrm>
    </dsp:sp>
    <dsp:sp modelId="{58258C85-B6E1-43B9-B98D-558F6A50CEB4}">
      <dsp:nvSpPr>
        <dsp:cNvPr id="0" name=""/>
        <dsp:cNvSpPr/>
      </dsp:nvSpPr>
      <dsp:spPr>
        <a:xfrm>
          <a:off x="0" y="4326815"/>
          <a:ext cx="7742583" cy="576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BA2B24-3939-41D5-9CEB-B24A28AE21ED}">
      <dsp:nvSpPr>
        <dsp:cNvPr id="0" name=""/>
        <dsp:cNvSpPr/>
      </dsp:nvSpPr>
      <dsp:spPr>
        <a:xfrm>
          <a:off x="174487" y="4456599"/>
          <a:ext cx="317249" cy="31724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6C237E-E853-4C3C-A129-01E40B1C13F4}">
      <dsp:nvSpPr>
        <dsp:cNvPr id="0" name=""/>
        <dsp:cNvSpPr/>
      </dsp:nvSpPr>
      <dsp:spPr>
        <a:xfrm>
          <a:off x="666223" y="4326815"/>
          <a:ext cx="7076359" cy="576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046" tIns="61046" rIns="61046" bIns="61046" numCol="1" spcCol="1270" anchor="ctr" anchorCtr="0">
          <a:noAutofit/>
        </a:bodyPr>
        <a:lstStyle/>
        <a:p>
          <a:pPr marL="0" lvl="0" indent="0" algn="l" defTabSz="711200">
            <a:lnSpc>
              <a:spcPct val="90000"/>
            </a:lnSpc>
            <a:spcBef>
              <a:spcPct val="0"/>
            </a:spcBef>
            <a:spcAft>
              <a:spcPct val="35000"/>
            </a:spcAft>
            <a:buNone/>
          </a:pPr>
          <a:r>
            <a:rPr lang="en-US" sz="1600" kern="1200"/>
            <a:t>Predicting the Death</a:t>
          </a:r>
        </a:p>
      </dsp:txBody>
      <dsp:txXfrm>
        <a:off x="666223" y="4326815"/>
        <a:ext cx="7076359" cy="576817"/>
      </dsp:txXfrm>
    </dsp:sp>
    <dsp:sp modelId="{784E4DAE-81C9-43EA-A6CC-50782E8D40D2}">
      <dsp:nvSpPr>
        <dsp:cNvPr id="0" name=""/>
        <dsp:cNvSpPr/>
      </dsp:nvSpPr>
      <dsp:spPr>
        <a:xfrm>
          <a:off x="0" y="5047837"/>
          <a:ext cx="7742583" cy="576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108FB1-8B8C-49F2-9759-1EF9846BCB45}">
      <dsp:nvSpPr>
        <dsp:cNvPr id="0" name=""/>
        <dsp:cNvSpPr/>
      </dsp:nvSpPr>
      <dsp:spPr>
        <a:xfrm>
          <a:off x="174487" y="5177620"/>
          <a:ext cx="317249" cy="317249"/>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2F1CB7-0B18-446C-AD64-9BE148738246}">
      <dsp:nvSpPr>
        <dsp:cNvPr id="0" name=""/>
        <dsp:cNvSpPr/>
      </dsp:nvSpPr>
      <dsp:spPr>
        <a:xfrm>
          <a:off x="666223" y="5047837"/>
          <a:ext cx="7076359" cy="576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046" tIns="61046" rIns="61046" bIns="61046" numCol="1" spcCol="1270" anchor="ctr" anchorCtr="0">
          <a:noAutofit/>
        </a:bodyPr>
        <a:lstStyle/>
        <a:p>
          <a:pPr marL="0" lvl="0" indent="0" algn="l" defTabSz="711200">
            <a:lnSpc>
              <a:spcPct val="90000"/>
            </a:lnSpc>
            <a:spcBef>
              <a:spcPct val="0"/>
            </a:spcBef>
            <a:spcAft>
              <a:spcPct val="35000"/>
            </a:spcAft>
            <a:buNone/>
          </a:pPr>
          <a:r>
            <a:rPr lang="en-US" sz="1600" kern="1200"/>
            <a:t>Conclusion</a:t>
          </a:r>
        </a:p>
      </dsp:txBody>
      <dsp:txXfrm>
        <a:off x="666223" y="5047837"/>
        <a:ext cx="7076359" cy="5768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02BD7F-7E32-4A25-8721-6176C4A5B095}">
      <dsp:nvSpPr>
        <dsp:cNvPr id="0" name=""/>
        <dsp:cNvSpPr/>
      </dsp:nvSpPr>
      <dsp:spPr>
        <a:xfrm>
          <a:off x="0" y="320411"/>
          <a:ext cx="2958213" cy="18784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54D47F-A3BC-4749-90BF-1263FE40F348}">
      <dsp:nvSpPr>
        <dsp:cNvPr id="0" name=""/>
        <dsp:cNvSpPr/>
      </dsp:nvSpPr>
      <dsp:spPr>
        <a:xfrm>
          <a:off x="328690" y="632667"/>
          <a:ext cx="2958213" cy="18784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a:t>The COVID-19 pandemic has had a profound impact on the world and has resulted in many fatalities.</a:t>
          </a:r>
          <a:endParaRPr lang="en-US" sz="1700" kern="1200"/>
        </a:p>
      </dsp:txBody>
      <dsp:txXfrm>
        <a:off x="383708" y="687685"/>
        <a:ext cx="2848177" cy="1768429"/>
      </dsp:txXfrm>
    </dsp:sp>
    <dsp:sp modelId="{9F4906D8-8B3F-401C-B7CA-8CD8F36717DB}">
      <dsp:nvSpPr>
        <dsp:cNvPr id="0" name=""/>
        <dsp:cNvSpPr/>
      </dsp:nvSpPr>
      <dsp:spPr>
        <a:xfrm>
          <a:off x="3615593" y="320411"/>
          <a:ext cx="2958213" cy="18784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497CA2-E901-48C1-9715-CB8B840D56BF}">
      <dsp:nvSpPr>
        <dsp:cNvPr id="0" name=""/>
        <dsp:cNvSpPr/>
      </dsp:nvSpPr>
      <dsp:spPr>
        <a:xfrm>
          <a:off x="3944284" y="632667"/>
          <a:ext cx="2958213" cy="18784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a:t>Accurately predicting the outcome for patients can assist healthcare providers in making informed decisions and allocate resources efficiently.</a:t>
          </a:r>
          <a:endParaRPr lang="en-US" sz="1700" kern="1200"/>
        </a:p>
      </dsp:txBody>
      <dsp:txXfrm>
        <a:off x="3999302" y="687685"/>
        <a:ext cx="2848177" cy="1768429"/>
      </dsp:txXfrm>
    </dsp:sp>
    <dsp:sp modelId="{1FB7BAAD-C96D-48E1-96BE-D799CAAFBAA6}">
      <dsp:nvSpPr>
        <dsp:cNvPr id="0" name=""/>
        <dsp:cNvSpPr/>
      </dsp:nvSpPr>
      <dsp:spPr>
        <a:xfrm>
          <a:off x="7231187" y="320411"/>
          <a:ext cx="2958213" cy="18784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873319-6805-4B29-9F56-74A0E70D51EC}">
      <dsp:nvSpPr>
        <dsp:cNvPr id="0" name=""/>
        <dsp:cNvSpPr/>
      </dsp:nvSpPr>
      <dsp:spPr>
        <a:xfrm>
          <a:off x="7559877" y="632667"/>
          <a:ext cx="2958213" cy="18784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a:t>Analysis of COVID-19 data and predictions can also contribute to the development of effective treatment strategies, ultimately saving lives.</a:t>
          </a:r>
          <a:endParaRPr lang="en-US" sz="1700" kern="1200"/>
        </a:p>
      </dsp:txBody>
      <dsp:txXfrm>
        <a:off x="7614895" y="687685"/>
        <a:ext cx="2848177" cy="176842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8A5EBE-5B66-41FF-86F2-191F1829AD8B}" type="datetimeFigureOut">
              <a:rPr lang="en-US" smtClean="0"/>
              <a:t>2/13/2023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E687EC-97E5-4DE2-8E6B-D43A352A4931}" type="slidenum">
              <a:rPr lang="en-US" smtClean="0"/>
              <a:t>‹#›</a:t>
            </a:fld>
            <a:endParaRPr lang="en-US"/>
          </a:p>
        </p:txBody>
      </p:sp>
    </p:spTree>
    <p:extLst>
      <p:ext uri="{BB962C8B-B14F-4D97-AF65-F5344CB8AC3E}">
        <p14:creationId xmlns:p14="http://schemas.microsoft.com/office/powerpoint/2010/main" val="2986015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E687EC-97E5-4DE2-8E6B-D43A352A4931}" type="slidenum">
              <a:rPr lang="en-US" smtClean="0"/>
              <a:t>7</a:t>
            </a:fld>
            <a:endParaRPr lang="en-US"/>
          </a:p>
        </p:txBody>
      </p:sp>
    </p:spTree>
    <p:extLst>
      <p:ext uri="{BB962C8B-B14F-4D97-AF65-F5344CB8AC3E}">
        <p14:creationId xmlns:p14="http://schemas.microsoft.com/office/powerpoint/2010/main" val="1780216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0666DC1-CD27-4874-9484-9D06C59FE4D0}"/>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7579F-F417-47C2-AC03-911CCED021DB}"/>
              </a:ext>
            </a:extLst>
          </p:cNvPr>
          <p:cNvSpPr>
            <a:spLocks noGrp="1"/>
          </p:cNvSpPr>
          <p:nvPr>
            <p:ph type="ctrTitle"/>
          </p:nvPr>
        </p:nvSpPr>
        <p:spPr>
          <a:xfrm>
            <a:off x="484552" y="447675"/>
            <a:ext cx="8397511" cy="2714625"/>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643E600-28DA-4780-9E00-2E12F74FF621}"/>
              </a:ext>
            </a:extLst>
          </p:cNvPr>
          <p:cNvSpPr>
            <a:spLocks noGrp="1"/>
          </p:cNvSpPr>
          <p:nvPr>
            <p:ph type="subTitle" idx="1"/>
          </p:nvPr>
        </p:nvSpPr>
        <p:spPr>
          <a:xfrm>
            <a:off x="484552" y="3602037"/>
            <a:ext cx="8397511" cy="2460625"/>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0E6F1DC-ADFB-42C9-AB34-FCB38C8123FC}"/>
              </a:ext>
            </a:extLst>
          </p:cNvPr>
          <p:cNvSpPr>
            <a:spLocks noGrp="1"/>
          </p:cNvSpPr>
          <p:nvPr>
            <p:ph type="dt" sz="half" idx="10"/>
          </p:nvPr>
        </p:nvSpPr>
        <p:spPr/>
        <p:txBody>
          <a:bodyPr/>
          <a:lstStyle/>
          <a:p>
            <a:fld id="{92538219-6E45-4D12-B767-46F92D5844D4}" type="datetime1">
              <a:rPr lang="en-US" smtClean="0"/>
              <a:t>2/13/2023</a:t>
            </a:fld>
            <a:endParaRPr lang="en-US"/>
          </a:p>
        </p:txBody>
      </p:sp>
      <p:sp>
        <p:nvSpPr>
          <p:cNvPr id="5" name="Footer Placeholder 4">
            <a:extLst>
              <a:ext uri="{FF2B5EF4-FFF2-40B4-BE49-F238E27FC236}">
                <a16:creationId xmlns:a16="http://schemas.microsoft.com/office/drawing/2014/main" id="{EE799E6D-BBA8-4A15-94DA-DBE8A4FDE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03C82-8719-4FAC-94BF-2A91335FB58A}"/>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50048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A33-CB96-4CB1-9941-753BD0824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3EB269-70DF-4510-A313-336226558E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EA3CC-B2DC-4E87-826C-B885A7E62819}"/>
              </a:ext>
            </a:extLst>
          </p:cNvPr>
          <p:cNvSpPr>
            <a:spLocks noGrp="1"/>
          </p:cNvSpPr>
          <p:nvPr>
            <p:ph type="dt" sz="half" idx="10"/>
          </p:nvPr>
        </p:nvSpPr>
        <p:spPr/>
        <p:txBody>
          <a:bodyPr/>
          <a:lstStyle/>
          <a:p>
            <a:fld id="{836430B8-6059-41E5-A5DC-C07A76F5859A}" type="datetime1">
              <a:rPr lang="en-US" smtClean="0"/>
              <a:t>2/13/2023</a:t>
            </a:fld>
            <a:endParaRPr lang="en-US"/>
          </a:p>
        </p:txBody>
      </p:sp>
      <p:sp>
        <p:nvSpPr>
          <p:cNvPr id="5" name="Footer Placeholder 4">
            <a:extLst>
              <a:ext uri="{FF2B5EF4-FFF2-40B4-BE49-F238E27FC236}">
                <a16:creationId xmlns:a16="http://schemas.microsoft.com/office/drawing/2014/main" id="{7AF37F52-A7C4-4E21-A12A-02546D477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6031F-5A79-48A7-8EDC-DDD9A9E4B9F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47823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88483-96C4-4E9C-AA6A-E70005461AEE}"/>
              </a:ext>
            </a:extLst>
          </p:cNvPr>
          <p:cNvSpPr/>
          <p:nvPr/>
        </p:nvSpPr>
        <p:spPr>
          <a:xfrm>
            <a:off x="9144000" y="0"/>
            <a:ext cx="3048000" cy="6854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0E4FCD54-7F0B-446E-9998-93E7BD7CE74D}"/>
              </a:ext>
            </a:extLst>
          </p:cNvPr>
          <p:cNvSpPr>
            <a:spLocks noGrp="1"/>
          </p:cNvSpPr>
          <p:nvPr>
            <p:ph type="title" orient="vert"/>
          </p:nvPr>
        </p:nvSpPr>
        <p:spPr>
          <a:xfrm>
            <a:off x="9534222" y="365125"/>
            <a:ext cx="2238678"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0766238-BBF1-4672-BC09-746C6967E5DF}"/>
              </a:ext>
            </a:extLst>
          </p:cNvPr>
          <p:cNvSpPr>
            <a:spLocks noGrp="1"/>
          </p:cNvSpPr>
          <p:nvPr>
            <p:ph type="body" orient="vert" idx="1"/>
          </p:nvPr>
        </p:nvSpPr>
        <p:spPr>
          <a:xfrm>
            <a:off x="484552" y="365125"/>
            <a:ext cx="837406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8F32A5-B67B-45C1-B454-12E9FBE0C869}"/>
              </a:ext>
            </a:extLst>
          </p:cNvPr>
          <p:cNvSpPr>
            <a:spLocks noGrp="1"/>
          </p:cNvSpPr>
          <p:nvPr>
            <p:ph type="dt" sz="half" idx="10"/>
          </p:nvPr>
        </p:nvSpPr>
        <p:spPr/>
        <p:txBody>
          <a:bodyPr/>
          <a:lstStyle/>
          <a:p>
            <a:fld id="{A09D0CB7-D16E-4358-B7F4-EA4A24554592}" type="datetime1">
              <a:rPr lang="en-US" smtClean="0"/>
              <a:t>2/13/2023</a:t>
            </a:fld>
            <a:endParaRPr lang="en-US"/>
          </a:p>
        </p:txBody>
      </p:sp>
      <p:sp>
        <p:nvSpPr>
          <p:cNvPr id="5" name="Footer Placeholder 4">
            <a:extLst>
              <a:ext uri="{FF2B5EF4-FFF2-40B4-BE49-F238E27FC236}">
                <a16:creationId xmlns:a16="http://schemas.microsoft.com/office/drawing/2014/main" id="{48E91896-9441-4636-89D5-84E5932A1EDB}"/>
              </a:ext>
            </a:extLst>
          </p:cNvPr>
          <p:cNvSpPr>
            <a:spLocks noGrp="1"/>
          </p:cNvSpPr>
          <p:nvPr>
            <p:ph type="ftr" sz="quarter" idx="11"/>
          </p:nvPr>
        </p:nvSpPr>
        <p:spPr>
          <a:xfrm>
            <a:off x="322811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88937DFE-7F48-4EB0-83BC-A93F342D2618}"/>
              </a:ext>
            </a:extLst>
          </p:cNvPr>
          <p:cNvSpPr>
            <a:spLocks noGrp="1"/>
          </p:cNvSpPr>
          <p:nvPr>
            <p:ph type="sldNum" sz="quarter" idx="12"/>
          </p:nvPr>
        </p:nvSpPr>
        <p:spPr/>
        <p:txBody>
          <a:bodyPr/>
          <a:lstStyle>
            <a:lvl1pPr>
              <a:defRPr>
                <a:solidFill>
                  <a:schemeClr val="bg1">
                    <a:alpha val="80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2004424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CF16-986E-4D90-AA40-CDB46E2332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A6F14DA-A783-43BC-8F15-95408B89D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58C48B6-C394-452A-94D9-D4802755D841}"/>
              </a:ext>
            </a:extLst>
          </p:cNvPr>
          <p:cNvSpPr>
            <a:spLocks noGrp="1"/>
          </p:cNvSpPr>
          <p:nvPr>
            <p:ph type="dt" sz="half" idx="10"/>
          </p:nvPr>
        </p:nvSpPr>
        <p:spPr/>
        <p:txBody>
          <a:bodyPr/>
          <a:lstStyle/>
          <a:p>
            <a:fld id="{8BB296A2-D8F0-4E17-BFD0-A6C902250D59}" type="datetime1">
              <a:rPr lang="en-US" smtClean="0"/>
              <a:t>2/13/2023</a:t>
            </a:fld>
            <a:endParaRPr lang="en-US"/>
          </a:p>
        </p:txBody>
      </p:sp>
      <p:sp>
        <p:nvSpPr>
          <p:cNvPr id="5" name="Footer Placeholder 4">
            <a:extLst>
              <a:ext uri="{FF2B5EF4-FFF2-40B4-BE49-F238E27FC236}">
                <a16:creationId xmlns:a16="http://schemas.microsoft.com/office/drawing/2014/main" id="{43858A8A-3DD0-41C8-9F48-F4309FA19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06C92-7C02-4D34-B3E5-D549A7A36BD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660497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66F9FA-E6B8-4CFC-B3F1-0C075546EE33}"/>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6F270-B2AA-4935-885F-5924B1F63A3E}"/>
              </a:ext>
            </a:extLst>
          </p:cNvPr>
          <p:cNvSpPr>
            <a:spLocks noGrp="1"/>
          </p:cNvSpPr>
          <p:nvPr>
            <p:ph type="title"/>
          </p:nvPr>
        </p:nvSpPr>
        <p:spPr>
          <a:xfrm>
            <a:off x="484552" y="457200"/>
            <a:ext cx="10862898" cy="272415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22658E-3D87-4D5A-A602-847153CC4845}"/>
              </a:ext>
            </a:extLst>
          </p:cNvPr>
          <p:cNvSpPr>
            <a:spLocks noGrp="1"/>
          </p:cNvSpPr>
          <p:nvPr>
            <p:ph type="body" idx="1"/>
          </p:nvPr>
        </p:nvSpPr>
        <p:spPr>
          <a:xfrm>
            <a:off x="484552" y="3695701"/>
            <a:ext cx="10862898" cy="2393950"/>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B1D84-A229-45B1-BD42-0DC0CE9F8DE9}"/>
              </a:ext>
            </a:extLst>
          </p:cNvPr>
          <p:cNvSpPr>
            <a:spLocks noGrp="1"/>
          </p:cNvSpPr>
          <p:nvPr>
            <p:ph type="dt" sz="half" idx="10"/>
          </p:nvPr>
        </p:nvSpPr>
        <p:spPr/>
        <p:txBody>
          <a:bodyPr/>
          <a:lstStyle/>
          <a:p>
            <a:fld id="{D9108C9C-1ACB-4C84-A002-C7E0E45B937A}" type="datetime1">
              <a:rPr lang="en-US" smtClean="0"/>
              <a:t>2/13/2023</a:t>
            </a:fld>
            <a:endParaRPr lang="en-US"/>
          </a:p>
        </p:txBody>
      </p:sp>
      <p:sp>
        <p:nvSpPr>
          <p:cNvPr id="5" name="Footer Placeholder 4">
            <a:extLst>
              <a:ext uri="{FF2B5EF4-FFF2-40B4-BE49-F238E27FC236}">
                <a16:creationId xmlns:a16="http://schemas.microsoft.com/office/drawing/2014/main" id="{2664EEF4-D461-49D7-8F24-8BFE2444B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4055A-7488-4646-9E88-692036EA22D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542783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1F74-ED26-4F8B-BF51-3533D8404E5A}"/>
              </a:ext>
            </a:extLst>
          </p:cNvPr>
          <p:cNvSpPr>
            <a:spLocks noGrp="1"/>
          </p:cNvSpPr>
          <p:nvPr>
            <p:ph type="title"/>
          </p:nvPr>
        </p:nvSpPr>
        <p:spPr>
          <a:xfrm>
            <a:off x="484552" y="365760"/>
            <a:ext cx="11264536" cy="168751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1D2D7-7F18-43E0-9B2E-3FCD83CC83BC}"/>
              </a:ext>
            </a:extLst>
          </p:cNvPr>
          <p:cNvSpPr>
            <a:spLocks noGrp="1"/>
          </p:cNvSpPr>
          <p:nvPr>
            <p:ph sz="half" idx="1"/>
          </p:nvPr>
        </p:nvSpPr>
        <p:spPr>
          <a:xfrm>
            <a:off x="48455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FCBBB66-EB7D-4F8C-9C78-1D1C88846469}"/>
              </a:ext>
            </a:extLst>
          </p:cNvPr>
          <p:cNvSpPr>
            <a:spLocks noGrp="1"/>
          </p:cNvSpPr>
          <p:nvPr>
            <p:ph sz="half" idx="2"/>
          </p:nvPr>
        </p:nvSpPr>
        <p:spPr>
          <a:xfrm>
            <a:off x="627016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7A684E6-393D-4587-AA45-E6734FB47AEC}"/>
              </a:ext>
            </a:extLst>
          </p:cNvPr>
          <p:cNvSpPr>
            <a:spLocks noGrp="1"/>
          </p:cNvSpPr>
          <p:nvPr>
            <p:ph type="dt" sz="half" idx="10"/>
          </p:nvPr>
        </p:nvSpPr>
        <p:spPr/>
        <p:txBody>
          <a:bodyPr/>
          <a:lstStyle/>
          <a:p>
            <a:fld id="{F49AF2A5-B297-4977-9E5B-4D3050E23689}" type="datetime1">
              <a:rPr lang="en-US" smtClean="0"/>
              <a:t>2/13/2023</a:t>
            </a:fld>
            <a:endParaRPr lang="en-US"/>
          </a:p>
        </p:txBody>
      </p:sp>
      <p:sp>
        <p:nvSpPr>
          <p:cNvPr id="6" name="Footer Placeholder 5">
            <a:extLst>
              <a:ext uri="{FF2B5EF4-FFF2-40B4-BE49-F238E27FC236}">
                <a16:creationId xmlns:a16="http://schemas.microsoft.com/office/drawing/2014/main" id="{0A1D8EE0-0333-4ABC-AE18-10DD5071C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2369-A8F0-4709-8372-B420A67DB7C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318756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1592-4621-4D72-BC2D-F2C439F81B81}"/>
              </a:ext>
            </a:extLst>
          </p:cNvPr>
          <p:cNvSpPr>
            <a:spLocks noGrp="1"/>
          </p:cNvSpPr>
          <p:nvPr>
            <p:ph type="title"/>
          </p:nvPr>
        </p:nvSpPr>
        <p:spPr>
          <a:xfrm>
            <a:off x="484552" y="365759"/>
            <a:ext cx="10870836" cy="16916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823F5-0A90-4666-BE88-2BE0D0A61603}"/>
              </a:ext>
            </a:extLst>
          </p:cNvPr>
          <p:cNvSpPr>
            <a:spLocks noGrp="1"/>
          </p:cNvSpPr>
          <p:nvPr>
            <p:ph type="body" idx="1"/>
          </p:nvPr>
        </p:nvSpPr>
        <p:spPr>
          <a:xfrm>
            <a:off x="484552" y="2436473"/>
            <a:ext cx="5332026"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6A7C-6260-463D-B3FD-71A07ACD0669}"/>
              </a:ext>
            </a:extLst>
          </p:cNvPr>
          <p:cNvSpPr>
            <a:spLocks noGrp="1"/>
          </p:cNvSpPr>
          <p:nvPr>
            <p:ph sz="half" idx="2"/>
          </p:nvPr>
        </p:nvSpPr>
        <p:spPr>
          <a:xfrm>
            <a:off x="484552" y="3409051"/>
            <a:ext cx="5332026"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F2AF8D-90ED-4512-9423-C91BF73A99B2}"/>
              </a:ext>
            </a:extLst>
          </p:cNvPr>
          <p:cNvSpPr>
            <a:spLocks noGrp="1"/>
          </p:cNvSpPr>
          <p:nvPr>
            <p:ph type="body" sz="quarter" idx="3"/>
          </p:nvPr>
        </p:nvSpPr>
        <p:spPr>
          <a:xfrm>
            <a:off x="6270162" y="2436473"/>
            <a:ext cx="5358285"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838EA-E20D-4CC3-83C2-AFE0DE9F7376}"/>
              </a:ext>
            </a:extLst>
          </p:cNvPr>
          <p:cNvSpPr>
            <a:spLocks noGrp="1"/>
          </p:cNvSpPr>
          <p:nvPr>
            <p:ph sz="quarter" idx="4"/>
          </p:nvPr>
        </p:nvSpPr>
        <p:spPr>
          <a:xfrm>
            <a:off x="6270162" y="3409051"/>
            <a:ext cx="5358285"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3603F8A-08E1-4160-9B7E-E0CA4BF8EC3C}"/>
              </a:ext>
            </a:extLst>
          </p:cNvPr>
          <p:cNvSpPr>
            <a:spLocks noGrp="1"/>
          </p:cNvSpPr>
          <p:nvPr>
            <p:ph type="dt" sz="half" idx="10"/>
          </p:nvPr>
        </p:nvSpPr>
        <p:spPr/>
        <p:txBody>
          <a:bodyPr/>
          <a:lstStyle/>
          <a:p>
            <a:fld id="{70127434-4794-409A-9547-04789BA47588}" type="datetime1">
              <a:rPr lang="en-US" smtClean="0"/>
              <a:t>2/13/2023</a:t>
            </a:fld>
            <a:endParaRPr lang="en-US"/>
          </a:p>
        </p:txBody>
      </p:sp>
      <p:sp>
        <p:nvSpPr>
          <p:cNvPr id="8" name="Footer Placeholder 7">
            <a:extLst>
              <a:ext uri="{FF2B5EF4-FFF2-40B4-BE49-F238E27FC236}">
                <a16:creationId xmlns:a16="http://schemas.microsoft.com/office/drawing/2014/main" id="{118291AB-3C5C-4BE1-9E50-02F489336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596E64-CD6C-4CF7-8624-FA4AE9760EEB}"/>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181859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62B3-06A0-4F2F-96EC-A062DAE2FE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C0095-49F0-4A83-AE8C-9D13E15C2BD8}"/>
              </a:ext>
            </a:extLst>
          </p:cNvPr>
          <p:cNvSpPr>
            <a:spLocks noGrp="1"/>
          </p:cNvSpPr>
          <p:nvPr>
            <p:ph type="dt" sz="half" idx="10"/>
          </p:nvPr>
        </p:nvSpPr>
        <p:spPr/>
        <p:txBody>
          <a:bodyPr/>
          <a:lstStyle/>
          <a:p>
            <a:fld id="{85658635-357A-4E3D-B824-A5CEFDB8449C}" type="datetime1">
              <a:rPr lang="en-US" smtClean="0"/>
              <a:t>2/13/2023</a:t>
            </a:fld>
            <a:endParaRPr lang="en-US"/>
          </a:p>
        </p:txBody>
      </p:sp>
      <p:sp>
        <p:nvSpPr>
          <p:cNvPr id="4" name="Footer Placeholder 3">
            <a:extLst>
              <a:ext uri="{FF2B5EF4-FFF2-40B4-BE49-F238E27FC236}">
                <a16:creationId xmlns:a16="http://schemas.microsoft.com/office/drawing/2014/main" id="{61824898-D4EA-497A-8FC8-43E0D0213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4821F6-2C08-450C-A18C-702D7384292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66700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FFE119-5FCA-4D9C-9C07-1B81A0BF3BFF}"/>
              </a:ext>
            </a:extLst>
          </p:cNvPr>
          <p:cNvSpPr>
            <a:spLocks noGrp="1"/>
          </p:cNvSpPr>
          <p:nvPr>
            <p:ph type="dt" sz="half" idx="10"/>
          </p:nvPr>
        </p:nvSpPr>
        <p:spPr/>
        <p:txBody>
          <a:bodyPr/>
          <a:lstStyle/>
          <a:p>
            <a:fld id="{7E86FF77-2719-4AD0-8740-0B90FF5D1EFB}" type="datetime1">
              <a:rPr lang="en-US" smtClean="0"/>
              <a:t>2/13/2023</a:t>
            </a:fld>
            <a:endParaRPr lang="en-US"/>
          </a:p>
        </p:txBody>
      </p:sp>
      <p:sp>
        <p:nvSpPr>
          <p:cNvPr id="3" name="Footer Placeholder 2">
            <a:extLst>
              <a:ext uri="{FF2B5EF4-FFF2-40B4-BE49-F238E27FC236}">
                <a16:creationId xmlns:a16="http://schemas.microsoft.com/office/drawing/2014/main" id="{2A2C5995-6284-4D7F-AB1C-CA8FE63A7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E4B0D-9C21-48D0-9438-C473706814B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77265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0AF76DA-8F95-47D9-9EB6-B1EC93437387}"/>
              </a:ext>
            </a:extLst>
          </p:cNvPr>
          <p:cNvGrpSpPr/>
          <p:nvPr/>
        </p:nvGrpSpPr>
        <p:grpSpPr>
          <a:xfrm>
            <a:off x="2" y="0"/>
            <a:ext cx="6095998" cy="6858002"/>
            <a:chOff x="1" y="4563942"/>
            <a:chExt cx="12192005" cy="2294060"/>
          </a:xfrm>
        </p:grpSpPr>
        <p:sp>
          <p:nvSpPr>
            <p:cNvPr id="28" name="Rectangle 27">
              <a:extLst>
                <a:ext uri="{FF2B5EF4-FFF2-40B4-BE49-F238E27FC236}">
                  <a16:creationId xmlns:a16="http://schemas.microsoft.com/office/drawing/2014/main" id="{31355B14-077B-4BA1-962D-6E97D93FFCCC}"/>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30B99F-AC6F-4973-A35E-16C87C38711D}"/>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58E41614-9483-47F8-A429-FB0D1C5AA89A}"/>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5E91C-3C4F-40A2-BCC6-918D3BEDD24B}"/>
              </a:ext>
            </a:extLst>
          </p:cNvPr>
          <p:cNvSpPr>
            <a:spLocks noGrp="1"/>
          </p:cNvSpPr>
          <p:nvPr>
            <p:ph type="title"/>
          </p:nvPr>
        </p:nvSpPr>
        <p:spPr>
          <a:xfrm>
            <a:off x="484552" y="457200"/>
            <a:ext cx="5287234" cy="1600200"/>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30F113-1C61-4F74-BD5B-727668BBEAFC}"/>
              </a:ext>
            </a:extLst>
          </p:cNvPr>
          <p:cNvSpPr>
            <a:spLocks noGrp="1"/>
          </p:cNvSpPr>
          <p:nvPr>
            <p:ph idx="1"/>
          </p:nvPr>
        </p:nvSpPr>
        <p:spPr>
          <a:xfrm>
            <a:off x="6270162" y="457201"/>
            <a:ext cx="5085226"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10EB228-A180-4DF6-9D5B-2CF86B6B9BB0}"/>
              </a:ext>
            </a:extLst>
          </p:cNvPr>
          <p:cNvSpPr>
            <a:spLocks noGrp="1"/>
          </p:cNvSpPr>
          <p:nvPr>
            <p:ph type="body" sz="half" idx="2"/>
          </p:nvPr>
        </p:nvSpPr>
        <p:spPr>
          <a:xfrm>
            <a:off x="484552" y="2514600"/>
            <a:ext cx="5287234"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13719-D65D-4BAE-97B7-FAE8F39982EF}"/>
              </a:ext>
            </a:extLst>
          </p:cNvPr>
          <p:cNvSpPr>
            <a:spLocks noGrp="1"/>
          </p:cNvSpPr>
          <p:nvPr>
            <p:ph type="dt" sz="half" idx="10"/>
          </p:nvPr>
        </p:nvSpPr>
        <p:spPr/>
        <p:txBody>
          <a:bodyPr/>
          <a:lstStyle/>
          <a:p>
            <a:fld id="{6E441C83-1089-48B9-8B65-293D4C236D35}" type="datetime1">
              <a:rPr lang="en-US" smtClean="0"/>
              <a:t>2/13/2023</a:t>
            </a:fld>
            <a:endParaRPr lang="en-US"/>
          </a:p>
        </p:txBody>
      </p:sp>
      <p:sp>
        <p:nvSpPr>
          <p:cNvPr id="6" name="Footer Placeholder 5">
            <a:extLst>
              <a:ext uri="{FF2B5EF4-FFF2-40B4-BE49-F238E27FC236}">
                <a16:creationId xmlns:a16="http://schemas.microsoft.com/office/drawing/2014/main" id="{F747F5BB-DC3C-45D1-A0D2-05168FECA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44BA3-19DB-4072-9A2C-08C92361AF9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74018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0A6909D-DC0B-4221-8140-21E981D896AF}"/>
              </a:ext>
            </a:extLst>
          </p:cNvPr>
          <p:cNvGrpSpPr/>
          <p:nvPr/>
        </p:nvGrpSpPr>
        <p:grpSpPr>
          <a:xfrm>
            <a:off x="2" y="0"/>
            <a:ext cx="6095998" cy="6858002"/>
            <a:chOff x="1" y="4563942"/>
            <a:chExt cx="12192005" cy="2294060"/>
          </a:xfrm>
        </p:grpSpPr>
        <p:sp>
          <p:nvSpPr>
            <p:cNvPr id="9" name="Rectangle 8">
              <a:extLst>
                <a:ext uri="{FF2B5EF4-FFF2-40B4-BE49-F238E27FC236}">
                  <a16:creationId xmlns:a16="http://schemas.microsoft.com/office/drawing/2014/main" id="{53D581C2-F39E-4958-A3F3-BB65AB1C5E66}"/>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D77040-27EF-4D2C-8D34-32337B0C8544}"/>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1A26D20-69F8-4BBC-98C0-BEB470AB8284}"/>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7B6BC-4B2A-4001-9634-47473F82701E}"/>
              </a:ext>
            </a:extLst>
          </p:cNvPr>
          <p:cNvSpPr>
            <a:spLocks noGrp="1"/>
          </p:cNvSpPr>
          <p:nvPr>
            <p:ph type="title"/>
          </p:nvPr>
        </p:nvSpPr>
        <p:spPr>
          <a:xfrm>
            <a:off x="484552" y="457200"/>
            <a:ext cx="5211519" cy="1600200"/>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497D074-2CCB-4AB8-A7A0-7847D3C1EF8A}"/>
              </a:ext>
            </a:extLst>
          </p:cNvPr>
          <p:cNvSpPr>
            <a:spLocks noGrp="1"/>
          </p:cNvSpPr>
          <p:nvPr>
            <p:ph type="pic" idx="1"/>
          </p:nvPr>
        </p:nvSpPr>
        <p:spPr>
          <a:xfrm>
            <a:off x="6270162" y="457201"/>
            <a:ext cx="5085226"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1FB94BD-D906-4213-9F31-1BE17A86F926}"/>
              </a:ext>
            </a:extLst>
          </p:cNvPr>
          <p:cNvSpPr>
            <a:spLocks noGrp="1"/>
          </p:cNvSpPr>
          <p:nvPr>
            <p:ph type="body" sz="half" idx="2"/>
          </p:nvPr>
        </p:nvSpPr>
        <p:spPr>
          <a:xfrm>
            <a:off x="484552" y="2514600"/>
            <a:ext cx="5211519"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B8431-70CB-4E9F-8A49-CDFF18554212}"/>
              </a:ext>
            </a:extLst>
          </p:cNvPr>
          <p:cNvSpPr>
            <a:spLocks noGrp="1"/>
          </p:cNvSpPr>
          <p:nvPr>
            <p:ph type="dt" sz="half" idx="10"/>
          </p:nvPr>
        </p:nvSpPr>
        <p:spPr/>
        <p:txBody>
          <a:bodyPr/>
          <a:lstStyle/>
          <a:p>
            <a:fld id="{D162FE45-CC1E-47DB-8B82-6CF0636FBDB8}" type="datetime1">
              <a:rPr lang="en-US" smtClean="0"/>
              <a:t>2/13/2023</a:t>
            </a:fld>
            <a:endParaRPr lang="en-US"/>
          </a:p>
        </p:txBody>
      </p:sp>
      <p:sp>
        <p:nvSpPr>
          <p:cNvPr id="6" name="Footer Placeholder 5">
            <a:extLst>
              <a:ext uri="{FF2B5EF4-FFF2-40B4-BE49-F238E27FC236}">
                <a16:creationId xmlns:a16="http://schemas.microsoft.com/office/drawing/2014/main" id="{ADD2F293-170E-410E-88BF-187A63C5E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D93A2-588D-43B5-B6FA-0B7892E6E13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517535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26A151-13BF-4305-A6DC-9DC7C9877195}"/>
              </a:ext>
            </a:extLst>
          </p:cNvPr>
          <p:cNvSpPr/>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DEE6AE3-3BCC-4B3B-AC4E-60F91014449A}"/>
              </a:ext>
            </a:extLst>
          </p:cNvPr>
          <p:cNvSpPr>
            <a:spLocks noGrp="1"/>
          </p:cNvSpPr>
          <p:nvPr>
            <p:ph type="title"/>
          </p:nvPr>
        </p:nvSpPr>
        <p:spPr>
          <a:xfrm>
            <a:off x="484552" y="365125"/>
            <a:ext cx="10869248" cy="168751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CB514A-E7EA-41A8-ADBA-85CA1DF6D349}"/>
              </a:ext>
            </a:extLst>
          </p:cNvPr>
          <p:cNvSpPr>
            <a:spLocks noGrp="1"/>
          </p:cNvSpPr>
          <p:nvPr>
            <p:ph type="body" idx="1"/>
          </p:nvPr>
        </p:nvSpPr>
        <p:spPr>
          <a:xfrm>
            <a:off x="484552" y="2576513"/>
            <a:ext cx="10869248"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9CB0BD-D6E3-4B3D-BCBB-6FECA5D6323C}"/>
              </a:ext>
            </a:extLst>
          </p:cNvPr>
          <p:cNvSpPr>
            <a:spLocks noGrp="1"/>
          </p:cNvSpPr>
          <p:nvPr>
            <p:ph type="dt" sz="half" idx="2"/>
          </p:nvPr>
        </p:nvSpPr>
        <p:spPr>
          <a:xfrm>
            <a:off x="146221" y="635720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FC8E16-3C03-4238-9C6F-B34F3D10F77E}" type="datetime1">
              <a:rPr lang="en-US" smtClean="0"/>
              <a:t>2/13/2023</a:t>
            </a:fld>
            <a:endParaRPr lang="en-US" dirty="0"/>
          </a:p>
        </p:txBody>
      </p:sp>
      <p:sp>
        <p:nvSpPr>
          <p:cNvPr id="5" name="Footer Placeholder 4">
            <a:extLst>
              <a:ext uri="{FF2B5EF4-FFF2-40B4-BE49-F238E27FC236}">
                <a16:creationId xmlns:a16="http://schemas.microsoft.com/office/drawing/2014/main" id="{A84147F7-B466-4892-BE27-876F947515C8}"/>
              </a:ext>
            </a:extLst>
          </p:cNvPr>
          <p:cNvSpPr>
            <a:spLocks noGrp="1"/>
          </p:cNvSpPr>
          <p:nvPr>
            <p:ph type="ftr" sz="quarter" idx="3"/>
          </p:nvPr>
        </p:nvSpPr>
        <p:spPr>
          <a:xfrm>
            <a:off x="6270162" y="6356350"/>
            <a:ext cx="411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64B4FE0-65CC-4435-A6AF-150E52F35BB8}"/>
              </a:ext>
            </a:extLst>
          </p:cNvPr>
          <p:cNvSpPr>
            <a:spLocks noGrp="1"/>
          </p:cNvSpPr>
          <p:nvPr>
            <p:ph type="sldNum" sz="quarter" idx="4"/>
          </p:nvPr>
        </p:nvSpPr>
        <p:spPr>
          <a:xfrm>
            <a:off x="10764983" y="6356350"/>
            <a:ext cx="128079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923176680"/>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1" r:id="rId6"/>
    <p:sldLayoutId id="2147483777" r:id="rId7"/>
    <p:sldLayoutId id="2147483778" r:id="rId8"/>
    <p:sldLayoutId id="2147483779" r:id="rId9"/>
    <p:sldLayoutId id="2147483780" r:id="rId10"/>
    <p:sldLayoutId id="2147483782" r:id="rId11"/>
  </p:sldLayoutIdLst>
  <p:hf sldNum="0" hdr="0" ftr="0" dt="0"/>
  <p:txStyles>
    <p:titleStyle>
      <a:lvl1pPr algn="l" defTabSz="914400" rtl="0" eaLnBrk="1" latinLnBrk="0" hangingPunct="1">
        <a:lnSpc>
          <a:spcPct val="100000"/>
        </a:lnSpc>
        <a:spcBef>
          <a:spcPct val="0"/>
        </a:spcBef>
        <a:buNone/>
        <a:defRPr sz="5400" kern="1200">
          <a:solidFill>
            <a:schemeClr val="bg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sudalairajkumar/novel-corona-virus-2019-dataset"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 name="Rectangle 26">
            <a:extLst>
              <a:ext uri="{FF2B5EF4-FFF2-40B4-BE49-F238E27FC236}">
                <a16:creationId xmlns:a16="http://schemas.microsoft.com/office/drawing/2014/main" id="{EA26A151-13BF-4305-A6DC-9DC7C9877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28">
            <a:extLst>
              <a:ext uri="{FF2B5EF4-FFF2-40B4-BE49-F238E27FC236}">
                <a16:creationId xmlns:a16="http://schemas.microsoft.com/office/drawing/2014/main" id="{6EFFDDA6-2CAE-438F-B0D6-FF4E710E2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29884" y="6324431"/>
            <a:ext cx="62116" cy="4289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3" name="Rectangle 30">
            <a:extLst>
              <a:ext uri="{FF2B5EF4-FFF2-40B4-BE49-F238E27FC236}">
                <a16:creationId xmlns:a16="http://schemas.microsoft.com/office/drawing/2014/main" id="{C41C36FA-9C1E-4542-A6B5-4E91E021D2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32">
            <a:extLst>
              <a:ext uri="{FF2B5EF4-FFF2-40B4-BE49-F238E27FC236}">
                <a16:creationId xmlns:a16="http://schemas.microsoft.com/office/drawing/2014/main" id="{4F5B6F84-73EF-47ED-850E-4308B2C0D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F43A0BA-8543-1037-1505-29AC5947FBE0}"/>
              </a:ext>
            </a:extLst>
          </p:cNvPr>
          <p:cNvSpPr txBox="1"/>
          <p:nvPr/>
        </p:nvSpPr>
        <p:spPr>
          <a:xfrm>
            <a:off x="484552" y="365125"/>
            <a:ext cx="10869248" cy="2712372"/>
          </a:xfrm>
          <a:prstGeom prst="rect">
            <a:avLst/>
          </a:prstGeom>
        </p:spPr>
        <p:txBody>
          <a:bodyPr vert="horz" lIns="91440" tIns="45720" rIns="91440" bIns="45720" rtlCol="0" anchor="b">
            <a:normAutofit/>
          </a:bodyPr>
          <a:lstStyle/>
          <a:p>
            <a:pPr>
              <a:spcBef>
                <a:spcPct val="0"/>
              </a:spcBef>
              <a:spcAft>
                <a:spcPts val="600"/>
              </a:spcAft>
            </a:pPr>
            <a:r>
              <a:rPr lang="en-US" sz="5400" dirty="0">
                <a:solidFill>
                  <a:schemeClr val="bg1"/>
                </a:solidFill>
                <a:latin typeface="+mj-lt"/>
                <a:ea typeface="+mj-ea"/>
                <a:cs typeface="+mj-cs"/>
              </a:rPr>
              <a:t>Analysis of Covid 19 Data and Prediction of Death and Recovery of Patient</a:t>
            </a:r>
          </a:p>
        </p:txBody>
      </p:sp>
      <p:sp>
        <p:nvSpPr>
          <p:cNvPr id="5" name="TextBox 4">
            <a:extLst>
              <a:ext uri="{FF2B5EF4-FFF2-40B4-BE49-F238E27FC236}">
                <a16:creationId xmlns:a16="http://schemas.microsoft.com/office/drawing/2014/main" id="{919A7819-E08D-8704-9291-A2E84AA43C64}"/>
              </a:ext>
            </a:extLst>
          </p:cNvPr>
          <p:cNvSpPr txBox="1"/>
          <p:nvPr/>
        </p:nvSpPr>
        <p:spPr>
          <a:xfrm>
            <a:off x="484552" y="3701845"/>
            <a:ext cx="5331229" cy="2475118"/>
          </a:xfrm>
          <a:prstGeom prst="rect">
            <a:avLst/>
          </a:prstGeom>
        </p:spPr>
        <p:txBody>
          <a:bodyPr vert="horz" lIns="91440" tIns="45720" rIns="91440" bIns="45720" rtlCol="0">
            <a:normAutofit/>
          </a:bodyPr>
          <a:lstStyle/>
          <a:p>
            <a:pPr>
              <a:lnSpc>
                <a:spcPct val="120000"/>
              </a:lnSpc>
              <a:spcAft>
                <a:spcPts val="600"/>
              </a:spcAft>
            </a:pPr>
            <a:r>
              <a:rPr lang="en-US"/>
              <a:t>Presented By:</a:t>
            </a:r>
            <a:br>
              <a:rPr lang="en-US"/>
            </a:br>
            <a:r>
              <a:rPr lang="en-US"/>
              <a:t>Kabir Md. Rubayeth</a:t>
            </a:r>
          </a:p>
          <a:p>
            <a:pPr>
              <a:lnSpc>
                <a:spcPct val="120000"/>
              </a:lnSpc>
              <a:spcAft>
                <a:spcPts val="600"/>
              </a:spcAft>
            </a:pPr>
            <a:r>
              <a:rPr lang="en-US"/>
              <a:t>M5261120</a:t>
            </a:r>
          </a:p>
          <a:p>
            <a:pPr>
              <a:lnSpc>
                <a:spcPct val="120000"/>
              </a:lnSpc>
              <a:spcAft>
                <a:spcPts val="600"/>
              </a:spcAft>
            </a:pPr>
            <a:r>
              <a:rPr lang="en-US"/>
              <a:t>Master’s student</a:t>
            </a:r>
          </a:p>
          <a:p>
            <a:pPr>
              <a:lnSpc>
                <a:spcPct val="120000"/>
              </a:lnSpc>
              <a:spcAft>
                <a:spcPts val="600"/>
              </a:spcAft>
            </a:pPr>
            <a:r>
              <a:rPr lang="en-US"/>
              <a:t>m5261120@u-aizu.ac.jp</a:t>
            </a:r>
          </a:p>
        </p:txBody>
      </p:sp>
      <p:pic>
        <p:nvPicPr>
          <p:cNvPr id="7" name="Picture 1">
            <a:extLst>
              <a:ext uri="{FF2B5EF4-FFF2-40B4-BE49-F238E27FC236}">
                <a16:creationId xmlns:a16="http://schemas.microsoft.com/office/drawing/2014/main" id="{C17088DA-7AF4-9CEF-6724-33CA7E72B786}"/>
              </a:ext>
            </a:extLst>
          </p:cNvPr>
          <p:cNvPicPr>
            <a:picLocks noChangeAspect="1"/>
          </p:cNvPicPr>
          <p:nvPr/>
        </p:nvPicPr>
        <p:blipFill rotWithShape="1">
          <a:blip r:embed="rId2"/>
          <a:srcRect t="7218" b="945"/>
          <a:stretch/>
        </p:blipFill>
        <p:spPr>
          <a:xfrm>
            <a:off x="6095998" y="3429000"/>
            <a:ext cx="6096002" cy="3429000"/>
          </a:xfrm>
          <a:prstGeom prst="rect">
            <a:avLst/>
          </a:prstGeom>
        </p:spPr>
      </p:pic>
    </p:spTree>
    <p:extLst>
      <p:ext uri="{BB962C8B-B14F-4D97-AF65-F5344CB8AC3E}">
        <p14:creationId xmlns:p14="http://schemas.microsoft.com/office/powerpoint/2010/main" val="2474871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C3BFA0-F760-E65F-8CD5-B1F0A361A6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591" y="2715643"/>
            <a:ext cx="5608300" cy="302980"/>
          </a:xfrm>
          <a:prstGeom prst="rect">
            <a:avLst/>
          </a:prstGeom>
        </p:spPr>
      </p:pic>
      <p:pic>
        <p:nvPicPr>
          <p:cNvPr id="5" name="Picture 4" descr="Graphical user interface, text, application&#10;&#10;Description automatically generated">
            <a:extLst>
              <a:ext uri="{FF2B5EF4-FFF2-40B4-BE49-F238E27FC236}">
                <a16:creationId xmlns:a16="http://schemas.microsoft.com/office/drawing/2014/main" id="{8653368D-8A0B-4C2E-498F-C5B6C8C396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995" y="3305062"/>
            <a:ext cx="5150115" cy="1630496"/>
          </a:xfrm>
          <a:prstGeom prst="rect">
            <a:avLst/>
          </a:prstGeom>
        </p:spPr>
      </p:pic>
      <p:pic>
        <p:nvPicPr>
          <p:cNvPr id="7" name="Picture 6" descr="Chart, histogram&#10;&#10;Description automatically generated">
            <a:extLst>
              <a:ext uri="{FF2B5EF4-FFF2-40B4-BE49-F238E27FC236}">
                <a16:creationId xmlns:a16="http://schemas.microsoft.com/office/drawing/2014/main" id="{539F08D9-21DA-25CD-D466-7118D30D2F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799" y="1542361"/>
            <a:ext cx="5608299" cy="4504427"/>
          </a:xfrm>
          <a:prstGeom prst="rect">
            <a:avLst/>
          </a:prstGeom>
        </p:spPr>
      </p:pic>
      <p:sp>
        <p:nvSpPr>
          <p:cNvPr id="8" name="TextBox 7">
            <a:extLst>
              <a:ext uri="{FF2B5EF4-FFF2-40B4-BE49-F238E27FC236}">
                <a16:creationId xmlns:a16="http://schemas.microsoft.com/office/drawing/2014/main" id="{EAE71823-3541-245F-B41C-D225CF806CF6}"/>
              </a:ext>
            </a:extLst>
          </p:cNvPr>
          <p:cNvSpPr txBox="1"/>
          <p:nvPr/>
        </p:nvSpPr>
        <p:spPr>
          <a:xfrm>
            <a:off x="3049959" y="432013"/>
            <a:ext cx="5334000" cy="553998"/>
          </a:xfrm>
          <a:prstGeom prst="rect">
            <a:avLst/>
          </a:prstGeom>
          <a:noFill/>
        </p:spPr>
        <p:txBody>
          <a:bodyPr wrap="square" rtlCol="0">
            <a:spAutoFit/>
          </a:bodyPr>
          <a:lstStyle/>
          <a:p>
            <a:pPr algn="ctr"/>
            <a:r>
              <a:rPr lang="en-US" sz="3000" dirty="0">
                <a:latin typeface="Times New Roman" panose="02020603050405020304" pitchFamily="18" charset="0"/>
                <a:cs typeface="Times New Roman" panose="02020603050405020304" pitchFamily="18" charset="0"/>
              </a:rPr>
              <a:t> Exploratory Data Analysis</a:t>
            </a:r>
          </a:p>
        </p:txBody>
      </p:sp>
      <p:sp>
        <p:nvSpPr>
          <p:cNvPr id="9" name="TextBox 8">
            <a:extLst>
              <a:ext uri="{FF2B5EF4-FFF2-40B4-BE49-F238E27FC236}">
                <a16:creationId xmlns:a16="http://schemas.microsoft.com/office/drawing/2014/main" id="{68A5F532-270C-83A4-8BC2-6019803107D8}"/>
              </a:ext>
            </a:extLst>
          </p:cNvPr>
          <p:cNvSpPr txBox="1"/>
          <p:nvPr/>
        </p:nvSpPr>
        <p:spPr>
          <a:xfrm>
            <a:off x="182902" y="1272450"/>
            <a:ext cx="7205031"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Number of covid patients in different countries:</a:t>
            </a:r>
          </a:p>
        </p:txBody>
      </p:sp>
    </p:spTree>
    <p:extLst>
      <p:ext uri="{BB962C8B-B14F-4D97-AF65-F5344CB8AC3E}">
        <p14:creationId xmlns:p14="http://schemas.microsoft.com/office/powerpoint/2010/main" val="120792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2E2623-DA5E-E9E9-3EB9-F75D138BF5DD}"/>
              </a:ext>
            </a:extLst>
          </p:cNvPr>
          <p:cNvSpPr txBox="1"/>
          <p:nvPr/>
        </p:nvSpPr>
        <p:spPr>
          <a:xfrm>
            <a:off x="2983858" y="718452"/>
            <a:ext cx="5334000" cy="553998"/>
          </a:xfrm>
          <a:prstGeom prst="rect">
            <a:avLst/>
          </a:prstGeom>
          <a:noFill/>
        </p:spPr>
        <p:txBody>
          <a:bodyPr wrap="square" rtlCol="0">
            <a:spAutoFit/>
          </a:bodyPr>
          <a:lstStyle/>
          <a:p>
            <a:pPr algn="ctr"/>
            <a:r>
              <a:rPr lang="en-US" sz="3000" dirty="0">
                <a:latin typeface="Times New Roman" panose="02020603050405020304" pitchFamily="18" charset="0"/>
                <a:cs typeface="Times New Roman" panose="02020603050405020304" pitchFamily="18" charset="0"/>
              </a:rPr>
              <a:t>Predicting the Recovery</a:t>
            </a:r>
          </a:p>
        </p:txBody>
      </p:sp>
      <p:sp>
        <p:nvSpPr>
          <p:cNvPr id="3" name="TextBox 2">
            <a:extLst>
              <a:ext uri="{FF2B5EF4-FFF2-40B4-BE49-F238E27FC236}">
                <a16:creationId xmlns:a16="http://schemas.microsoft.com/office/drawing/2014/main" id="{33EF92A9-F569-5993-07C2-54E3E599EAC0}"/>
              </a:ext>
            </a:extLst>
          </p:cNvPr>
          <p:cNvSpPr txBox="1"/>
          <p:nvPr/>
        </p:nvSpPr>
        <p:spPr>
          <a:xfrm>
            <a:off x="859314" y="1602007"/>
            <a:ext cx="3421861"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Logistic regression</a:t>
            </a:r>
          </a:p>
        </p:txBody>
      </p:sp>
      <p:sp>
        <p:nvSpPr>
          <p:cNvPr id="4" name="TextBox 3">
            <a:extLst>
              <a:ext uri="{FF2B5EF4-FFF2-40B4-BE49-F238E27FC236}">
                <a16:creationId xmlns:a16="http://schemas.microsoft.com/office/drawing/2014/main" id="{34C658F9-1A26-167C-D2F1-60973EC76AC9}"/>
              </a:ext>
            </a:extLst>
          </p:cNvPr>
          <p:cNvSpPr txBox="1"/>
          <p:nvPr/>
        </p:nvSpPr>
        <p:spPr>
          <a:xfrm>
            <a:off x="6199894" y="1602007"/>
            <a:ext cx="3421861"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Random Forest Classifier</a:t>
            </a:r>
          </a:p>
        </p:txBody>
      </p:sp>
      <p:pic>
        <p:nvPicPr>
          <p:cNvPr id="6" name="Picture 5" descr="Table&#10;&#10;Description automatically generated with medium confidence">
            <a:extLst>
              <a:ext uri="{FF2B5EF4-FFF2-40B4-BE49-F238E27FC236}">
                <a16:creationId xmlns:a16="http://schemas.microsoft.com/office/drawing/2014/main" id="{75C62950-650C-B89A-B023-5BA3FD8390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089" y="2141423"/>
            <a:ext cx="3885810" cy="1934818"/>
          </a:xfrm>
          <a:prstGeom prst="rect">
            <a:avLst/>
          </a:prstGeom>
        </p:spPr>
      </p:pic>
      <p:pic>
        <p:nvPicPr>
          <p:cNvPr id="8" name="Picture 7" descr="Table&#10;&#10;Description automatically generated">
            <a:extLst>
              <a:ext uri="{FF2B5EF4-FFF2-40B4-BE49-F238E27FC236}">
                <a16:creationId xmlns:a16="http://schemas.microsoft.com/office/drawing/2014/main" id="{67F1397D-9398-793D-B275-BEA96A8AB8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0654" y="2331674"/>
            <a:ext cx="3970897" cy="1744567"/>
          </a:xfrm>
          <a:prstGeom prst="rect">
            <a:avLst/>
          </a:prstGeom>
        </p:spPr>
      </p:pic>
      <p:sp>
        <p:nvSpPr>
          <p:cNvPr id="9" name="TextBox 8">
            <a:extLst>
              <a:ext uri="{FF2B5EF4-FFF2-40B4-BE49-F238E27FC236}">
                <a16:creationId xmlns:a16="http://schemas.microsoft.com/office/drawing/2014/main" id="{971B0524-3B8A-104D-46D3-5E4BBEB519A0}"/>
              </a:ext>
            </a:extLst>
          </p:cNvPr>
          <p:cNvSpPr txBox="1"/>
          <p:nvPr/>
        </p:nvSpPr>
        <p:spPr>
          <a:xfrm>
            <a:off x="3237120" y="4116395"/>
            <a:ext cx="3421861"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XGBoost Classifier</a:t>
            </a:r>
          </a:p>
        </p:txBody>
      </p:sp>
      <p:pic>
        <p:nvPicPr>
          <p:cNvPr id="13" name="Picture 12" descr="Table&#10;&#10;Description automatically generated">
            <a:extLst>
              <a:ext uri="{FF2B5EF4-FFF2-40B4-BE49-F238E27FC236}">
                <a16:creationId xmlns:a16="http://schemas.microsoft.com/office/drawing/2014/main" id="{FAE09A3B-F805-96F3-771B-54E54F3214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1685" y="4846062"/>
            <a:ext cx="9386373" cy="1472051"/>
          </a:xfrm>
          <a:prstGeom prst="rect">
            <a:avLst/>
          </a:prstGeom>
        </p:spPr>
      </p:pic>
      <p:sp>
        <p:nvSpPr>
          <p:cNvPr id="14" name="TextBox 13">
            <a:extLst>
              <a:ext uri="{FF2B5EF4-FFF2-40B4-BE49-F238E27FC236}">
                <a16:creationId xmlns:a16="http://schemas.microsoft.com/office/drawing/2014/main" id="{74457721-AA1B-08B6-D84F-2F04B3934F93}"/>
              </a:ext>
            </a:extLst>
          </p:cNvPr>
          <p:cNvSpPr txBox="1"/>
          <p:nvPr/>
        </p:nvSpPr>
        <p:spPr>
          <a:xfrm>
            <a:off x="8612399" y="4902050"/>
            <a:ext cx="2477916" cy="707886"/>
          </a:xfrm>
          <a:prstGeom prst="rect">
            <a:avLst/>
          </a:prstGeom>
          <a:noFill/>
        </p:spPr>
        <p:txBody>
          <a:bodyPr wrap="square" rtlCol="0">
            <a:spAutoFit/>
          </a:bodyPr>
          <a:lstStyle/>
          <a:p>
            <a:pPr algn="ctr"/>
            <a:r>
              <a:rPr lang="en-US" sz="2000" dirty="0">
                <a:solidFill>
                  <a:srgbClr val="00B050"/>
                </a:solidFill>
                <a:latin typeface="Times New Roman" panose="02020603050405020304" pitchFamily="18" charset="0"/>
                <a:cs typeface="Times New Roman" panose="02020603050405020304" pitchFamily="18" charset="0"/>
              </a:rPr>
              <a:t>Best option is XGBoost Classifier</a:t>
            </a:r>
          </a:p>
        </p:txBody>
      </p:sp>
    </p:spTree>
    <p:extLst>
      <p:ext uri="{BB962C8B-B14F-4D97-AF65-F5344CB8AC3E}">
        <p14:creationId xmlns:p14="http://schemas.microsoft.com/office/powerpoint/2010/main" val="547779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D4863A-9BE8-C3D8-7521-B025B39C1125}"/>
              </a:ext>
            </a:extLst>
          </p:cNvPr>
          <p:cNvSpPr txBox="1"/>
          <p:nvPr/>
        </p:nvSpPr>
        <p:spPr>
          <a:xfrm>
            <a:off x="2983858" y="718452"/>
            <a:ext cx="5334000" cy="553998"/>
          </a:xfrm>
          <a:prstGeom prst="rect">
            <a:avLst/>
          </a:prstGeom>
          <a:noFill/>
        </p:spPr>
        <p:txBody>
          <a:bodyPr wrap="square" rtlCol="0">
            <a:spAutoFit/>
          </a:bodyPr>
          <a:lstStyle/>
          <a:p>
            <a:pPr algn="ctr"/>
            <a:r>
              <a:rPr lang="en-US" sz="3000" dirty="0">
                <a:latin typeface="Times New Roman" panose="02020603050405020304" pitchFamily="18" charset="0"/>
                <a:cs typeface="Times New Roman" panose="02020603050405020304" pitchFamily="18" charset="0"/>
              </a:rPr>
              <a:t>Predicting the Death</a:t>
            </a:r>
          </a:p>
        </p:txBody>
      </p:sp>
      <p:sp>
        <p:nvSpPr>
          <p:cNvPr id="3" name="TextBox 2">
            <a:extLst>
              <a:ext uri="{FF2B5EF4-FFF2-40B4-BE49-F238E27FC236}">
                <a16:creationId xmlns:a16="http://schemas.microsoft.com/office/drawing/2014/main" id="{C4EDF892-A4F9-0E93-44E3-239C014F8ED1}"/>
              </a:ext>
            </a:extLst>
          </p:cNvPr>
          <p:cNvSpPr txBox="1"/>
          <p:nvPr/>
        </p:nvSpPr>
        <p:spPr>
          <a:xfrm>
            <a:off x="859314" y="1602007"/>
            <a:ext cx="3421861"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Logistic regression</a:t>
            </a:r>
          </a:p>
        </p:txBody>
      </p:sp>
      <p:sp>
        <p:nvSpPr>
          <p:cNvPr id="4" name="TextBox 3">
            <a:extLst>
              <a:ext uri="{FF2B5EF4-FFF2-40B4-BE49-F238E27FC236}">
                <a16:creationId xmlns:a16="http://schemas.microsoft.com/office/drawing/2014/main" id="{13FE3B10-4633-D289-6C7A-3B0F4F564774}"/>
              </a:ext>
            </a:extLst>
          </p:cNvPr>
          <p:cNvSpPr txBox="1"/>
          <p:nvPr/>
        </p:nvSpPr>
        <p:spPr>
          <a:xfrm>
            <a:off x="3698351" y="4064998"/>
            <a:ext cx="3421861"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Random Forest Classifier</a:t>
            </a:r>
          </a:p>
        </p:txBody>
      </p:sp>
      <p:sp>
        <p:nvSpPr>
          <p:cNvPr id="5" name="TextBox 4">
            <a:extLst>
              <a:ext uri="{FF2B5EF4-FFF2-40B4-BE49-F238E27FC236}">
                <a16:creationId xmlns:a16="http://schemas.microsoft.com/office/drawing/2014/main" id="{7B154E18-B426-C16D-C826-4364C161B950}"/>
              </a:ext>
            </a:extLst>
          </p:cNvPr>
          <p:cNvSpPr txBox="1"/>
          <p:nvPr/>
        </p:nvSpPr>
        <p:spPr>
          <a:xfrm>
            <a:off x="6871209" y="1752941"/>
            <a:ext cx="3421861"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XGBoost Classifier</a:t>
            </a:r>
          </a:p>
        </p:txBody>
      </p:sp>
      <p:pic>
        <p:nvPicPr>
          <p:cNvPr id="7" name="Picture 6" descr="Table&#10;&#10;Description automatically generated">
            <a:extLst>
              <a:ext uri="{FF2B5EF4-FFF2-40B4-BE49-F238E27FC236}">
                <a16:creationId xmlns:a16="http://schemas.microsoft.com/office/drawing/2014/main" id="{BE7B1E96-2408-27E7-DBB9-A3B82DD3AF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315" y="2122893"/>
            <a:ext cx="4411328" cy="1766061"/>
          </a:xfrm>
          <a:prstGeom prst="rect">
            <a:avLst/>
          </a:prstGeom>
        </p:spPr>
      </p:pic>
      <p:pic>
        <p:nvPicPr>
          <p:cNvPr id="9" name="Picture 8" descr="Table&#10;&#10;Description automatically generated">
            <a:extLst>
              <a:ext uri="{FF2B5EF4-FFF2-40B4-BE49-F238E27FC236}">
                <a16:creationId xmlns:a16="http://schemas.microsoft.com/office/drawing/2014/main" id="{DC31E1D4-A8F8-B196-C03C-E6E368DA4C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0665" y="4663413"/>
            <a:ext cx="7337234" cy="1561154"/>
          </a:xfrm>
          <a:prstGeom prst="rect">
            <a:avLst/>
          </a:prstGeom>
        </p:spPr>
      </p:pic>
      <p:pic>
        <p:nvPicPr>
          <p:cNvPr id="11" name="Picture 10" descr="Table&#10;&#10;Description automatically generated with medium confidence">
            <a:extLst>
              <a:ext uri="{FF2B5EF4-FFF2-40B4-BE49-F238E27FC236}">
                <a16:creationId xmlns:a16="http://schemas.microsoft.com/office/drawing/2014/main" id="{17C9E826-83B9-0CD3-C1E6-54C27A5654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9" y="2229558"/>
            <a:ext cx="4634429" cy="1561154"/>
          </a:xfrm>
          <a:prstGeom prst="rect">
            <a:avLst/>
          </a:prstGeom>
        </p:spPr>
      </p:pic>
      <p:sp>
        <p:nvSpPr>
          <p:cNvPr id="12" name="TextBox 11">
            <a:extLst>
              <a:ext uri="{FF2B5EF4-FFF2-40B4-BE49-F238E27FC236}">
                <a16:creationId xmlns:a16="http://schemas.microsoft.com/office/drawing/2014/main" id="{42750ECA-02D3-8B11-05C3-A51106AB79F8}"/>
              </a:ext>
            </a:extLst>
          </p:cNvPr>
          <p:cNvSpPr txBox="1"/>
          <p:nvPr/>
        </p:nvSpPr>
        <p:spPr>
          <a:xfrm>
            <a:off x="8971568" y="4747820"/>
            <a:ext cx="2804751" cy="1015663"/>
          </a:xfrm>
          <a:prstGeom prst="rect">
            <a:avLst/>
          </a:prstGeom>
          <a:noFill/>
        </p:spPr>
        <p:txBody>
          <a:bodyPr wrap="square" rtlCol="0">
            <a:spAutoFit/>
          </a:bodyPr>
          <a:lstStyle/>
          <a:p>
            <a:pPr algn="ctr"/>
            <a:r>
              <a:rPr lang="en-US" sz="2000" dirty="0">
                <a:solidFill>
                  <a:srgbClr val="00B050"/>
                </a:solidFill>
                <a:latin typeface="Times New Roman" panose="02020603050405020304" pitchFamily="18" charset="0"/>
                <a:cs typeface="Times New Roman" panose="02020603050405020304" pitchFamily="18" charset="0"/>
              </a:rPr>
              <a:t>Best option is Random Forest Classifier with 0.96 accuracy</a:t>
            </a:r>
          </a:p>
        </p:txBody>
      </p:sp>
    </p:spTree>
    <p:extLst>
      <p:ext uri="{BB962C8B-B14F-4D97-AF65-F5344CB8AC3E}">
        <p14:creationId xmlns:p14="http://schemas.microsoft.com/office/powerpoint/2010/main" val="778909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A26A151-13BF-4305-A6DC-9DC7C9877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4D0CE376-99C5-43A8-B049-A97BF489FC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6003B8D-E959-49DF-AE05-8D410490A1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43996" y="1"/>
            <a:ext cx="3048003" cy="6858000"/>
            <a:chOff x="9143996" y="3419929"/>
            <a:chExt cx="3048003" cy="3438071"/>
          </a:xfrm>
        </p:grpSpPr>
        <p:sp>
          <p:nvSpPr>
            <p:cNvPr id="15" name="Rectangle 14">
              <a:extLst>
                <a:ext uri="{FF2B5EF4-FFF2-40B4-BE49-F238E27FC236}">
                  <a16:creationId xmlns:a16="http://schemas.microsoft.com/office/drawing/2014/main" id="{3FC138B2-A52C-4AFB-B9EF-C3F24A85D5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3996" y="3419929"/>
              <a:ext cx="3048003" cy="34380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8FC6B3B-90D5-45E2-9EBC-85DCA37E9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3996" y="3419929"/>
              <a:ext cx="3048000" cy="342900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30A60EF0-3A2F-4770-AFB2-36839AEC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3" cy="22798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994836B0-3FBE-709E-1590-6402E72CE536}"/>
              </a:ext>
            </a:extLst>
          </p:cNvPr>
          <p:cNvSpPr txBox="1"/>
          <p:nvPr/>
        </p:nvSpPr>
        <p:spPr>
          <a:xfrm>
            <a:off x="484552" y="365125"/>
            <a:ext cx="8284135" cy="1687513"/>
          </a:xfrm>
          <a:prstGeom prst="rect">
            <a:avLst/>
          </a:prstGeom>
        </p:spPr>
        <p:txBody>
          <a:bodyPr vert="horz" lIns="91440" tIns="45720" rIns="91440" bIns="45720" rtlCol="0" anchor="b">
            <a:normAutofit/>
          </a:bodyPr>
          <a:lstStyle/>
          <a:p>
            <a:pPr>
              <a:spcBef>
                <a:spcPct val="0"/>
              </a:spcBef>
              <a:spcAft>
                <a:spcPts val="600"/>
              </a:spcAft>
            </a:pPr>
            <a:r>
              <a:rPr lang="en-US" sz="5400">
                <a:solidFill>
                  <a:schemeClr val="bg1"/>
                </a:solidFill>
                <a:latin typeface="+mj-lt"/>
                <a:ea typeface="+mj-ea"/>
                <a:cs typeface="+mj-cs"/>
              </a:rPr>
              <a:t>Conclusion</a:t>
            </a:r>
          </a:p>
        </p:txBody>
      </p:sp>
      <p:sp>
        <p:nvSpPr>
          <p:cNvPr id="3" name="TextBox 2">
            <a:extLst>
              <a:ext uri="{FF2B5EF4-FFF2-40B4-BE49-F238E27FC236}">
                <a16:creationId xmlns:a16="http://schemas.microsoft.com/office/drawing/2014/main" id="{B0AFC680-7880-9680-4B8A-3588EB3026D2}"/>
              </a:ext>
            </a:extLst>
          </p:cNvPr>
          <p:cNvSpPr txBox="1"/>
          <p:nvPr/>
        </p:nvSpPr>
        <p:spPr>
          <a:xfrm>
            <a:off x="484552" y="2656265"/>
            <a:ext cx="11009713" cy="3520698"/>
          </a:xfrm>
          <a:prstGeom prst="rect">
            <a:avLst/>
          </a:prstGeom>
        </p:spPr>
        <p:txBody>
          <a:bodyPr vert="horz" lIns="91440" tIns="45720" rIns="91440" bIns="45720" rtlCol="0">
            <a:normAutofit/>
          </a:bodyPr>
          <a:lstStyle/>
          <a:p>
            <a:pPr marL="285750">
              <a:lnSpc>
                <a:spcPct val="120000"/>
              </a:lnSpc>
              <a:spcAft>
                <a:spcPts val="600"/>
              </a:spcAft>
            </a:pPr>
            <a:r>
              <a:rPr lang="en-US" dirty="0"/>
              <a:t>I performed Data Cleaning and Feature Engineering to convert the dataset to an acceptable format.</a:t>
            </a:r>
          </a:p>
        </p:txBody>
      </p:sp>
      <p:sp>
        <p:nvSpPr>
          <p:cNvPr id="5" name="TextBox 4">
            <a:extLst>
              <a:ext uri="{FF2B5EF4-FFF2-40B4-BE49-F238E27FC236}">
                <a16:creationId xmlns:a16="http://schemas.microsoft.com/office/drawing/2014/main" id="{3FDF4255-879E-0F86-0BED-D4B6A2AF03F0}"/>
              </a:ext>
            </a:extLst>
          </p:cNvPr>
          <p:cNvSpPr txBox="1"/>
          <p:nvPr/>
        </p:nvSpPr>
        <p:spPr>
          <a:xfrm>
            <a:off x="697735" y="3352528"/>
            <a:ext cx="10605571" cy="2092881"/>
          </a:xfrm>
          <a:prstGeom prst="rect">
            <a:avLst/>
          </a:prstGeom>
          <a:noFill/>
        </p:spPr>
        <p:txBody>
          <a:bodyPr wrap="square">
            <a:spAutoFit/>
          </a:bodyPr>
          <a:lstStyle/>
          <a:p>
            <a:pPr marL="285750" indent="-285750" algn="just">
              <a:spcAft>
                <a:spcPts val="600"/>
              </a:spcAf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 performed Exploratory Data Analysis and determined the factors that were more important in the death and recovery of patients.</a:t>
            </a:r>
            <a:endParaRPr lang="en-US" sz="2000">
              <a:latin typeface="Times New Roman" panose="02020603050405020304" pitchFamily="18" charset="0"/>
              <a:cs typeface="Times New Roman" panose="02020603050405020304" pitchFamily="18" charset="0"/>
            </a:endParaRPr>
          </a:p>
          <a:p>
            <a:pPr marL="285750" indent="-285750" algn="just">
              <a:spcAft>
                <a:spcPts val="600"/>
              </a:spcAft>
              <a:buFont typeface="Wingdings" panose="05000000000000000000" pitchFamily="2" charset="2"/>
              <a:buChar char="v"/>
            </a:pPr>
            <a:endParaRPr lang="en-US" sz="2000">
              <a:latin typeface="Times New Roman" panose="02020603050405020304" pitchFamily="18" charset="0"/>
              <a:cs typeface="Times New Roman" panose="02020603050405020304" pitchFamily="18" charset="0"/>
            </a:endParaRPr>
          </a:p>
          <a:p>
            <a:pPr marL="285750" indent="-285750" algn="just">
              <a:spcAft>
                <a:spcPts val="600"/>
              </a:spcAf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Finally, we can say that </a:t>
            </a:r>
            <a:r>
              <a:rPr lang="en-US" sz="2000" dirty="0">
                <a:solidFill>
                  <a:srgbClr val="374151"/>
                </a:solidFill>
                <a:latin typeface="Times New Roman" panose="02020603050405020304" pitchFamily="18" charset="0"/>
                <a:cs typeface="Times New Roman" panose="02020603050405020304" pitchFamily="18" charset="0"/>
              </a:rPr>
              <a:t>th</a:t>
            </a:r>
            <a:r>
              <a:rPr lang="en-US" sz="2000" b="0" i="0" dirty="0">
                <a:solidFill>
                  <a:srgbClr val="374151"/>
                </a:solidFill>
                <a:effectLst/>
                <a:latin typeface="Times New Roman" panose="02020603050405020304" pitchFamily="18" charset="0"/>
                <a:cs typeface="Times New Roman" panose="02020603050405020304" pitchFamily="18" charset="0"/>
              </a:rPr>
              <a:t>e analysis of COVID-19 data and prediction of death and recovery outcomes for patients is crucial in understanding the progression of the disease and improving patient outcomes, as well as controlling its spread.</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5913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26A151-13BF-4305-A6DC-9DC7C9877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84CAB7-40B7-495B-B046-BC12A3E92B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29884" y="6324431"/>
            <a:ext cx="62116" cy="4289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2380A34A-731B-4B77-8D1A-4326EA6123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799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8C2A10F-801B-D5DE-EBCE-8E8D23D0C82B}"/>
              </a:ext>
            </a:extLst>
          </p:cNvPr>
          <p:cNvSpPr txBox="1"/>
          <p:nvPr/>
        </p:nvSpPr>
        <p:spPr>
          <a:xfrm>
            <a:off x="146222" y="365125"/>
            <a:ext cx="2689847" cy="3938518"/>
          </a:xfrm>
          <a:prstGeom prst="rect">
            <a:avLst/>
          </a:prstGeom>
        </p:spPr>
        <p:txBody>
          <a:bodyPr vert="horz" lIns="91440" tIns="45720" rIns="91440" bIns="45720" rtlCol="0" anchor="b">
            <a:normAutofit/>
          </a:bodyPr>
          <a:lstStyle/>
          <a:p>
            <a:pPr>
              <a:spcBef>
                <a:spcPct val="0"/>
              </a:spcBef>
              <a:spcAft>
                <a:spcPts val="600"/>
              </a:spcAft>
            </a:pPr>
            <a:r>
              <a:rPr lang="en-US" sz="3200">
                <a:solidFill>
                  <a:schemeClr val="bg1"/>
                </a:solidFill>
                <a:latin typeface="+mj-lt"/>
                <a:ea typeface="+mj-ea"/>
                <a:cs typeface="+mj-cs"/>
              </a:rPr>
              <a:t>Content</a:t>
            </a:r>
          </a:p>
        </p:txBody>
      </p:sp>
      <p:grpSp>
        <p:nvGrpSpPr>
          <p:cNvPr id="17" name="Group 16">
            <a:extLst>
              <a:ext uri="{FF2B5EF4-FFF2-40B4-BE49-F238E27FC236}">
                <a16:creationId xmlns:a16="http://schemas.microsoft.com/office/drawing/2014/main" id="{E5CD2E8B-968C-4DDC-9470-260B5DA13D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572778"/>
            <a:ext cx="3047997" cy="2285222"/>
            <a:chOff x="0" y="3438071"/>
            <a:chExt cx="3047997" cy="3429000"/>
          </a:xfrm>
        </p:grpSpPr>
        <p:sp>
          <p:nvSpPr>
            <p:cNvPr id="18" name="Rectangle 17">
              <a:extLst>
                <a:ext uri="{FF2B5EF4-FFF2-40B4-BE49-F238E27FC236}">
                  <a16:creationId xmlns:a16="http://schemas.microsoft.com/office/drawing/2014/main" id="{54940AF6-4BB8-4A24-9BCA-B088F02BD8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 y="3438071"/>
              <a:ext cx="3047991" cy="3429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4AD7D5E-CDD6-4468-9F5F-6802387A9C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47142"/>
              <a:ext cx="3047997" cy="3419929"/>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TextBox 2">
            <a:extLst>
              <a:ext uri="{FF2B5EF4-FFF2-40B4-BE49-F238E27FC236}">
                <a16:creationId xmlns:a16="http://schemas.microsoft.com/office/drawing/2014/main" id="{4D5AD508-6440-E844-C388-01A2DE78C0DC}"/>
              </a:ext>
            </a:extLst>
          </p:cNvPr>
          <p:cNvGraphicFramePr/>
          <p:nvPr>
            <p:extLst>
              <p:ext uri="{D42A27DB-BD31-4B8C-83A1-F6EECF244321}">
                <p14:modId xmlns:p14="http://schemas.microsoft.com/office/powerpoint/2010/main" val="3290914195"/>
              </p:ext>
            </p:extLst>
          </p:nvPr>
        </p:nvGraphicFramePr>
        <p:xfrm>
          <a:off x="3811656" y="551622"/>
          <a:ext cx="7742583" cy="5625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0576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BA9FE-3F46-D989-1DB6-7D94043B0B04}"/>
              </a:ext>
            </a:extLst>
          </p:cNvPr>
          <p:cNvSpPr txBox="1"/>
          <p:nvPr/>
        </p:nvSpPr>
        <p:spPr>
          <a:xfrm>
            <a:off x="2043953" y="471808"/>
            <a:ext cx="8104094" cy="553998"/>
          </a:xfrm>
          <a:prstGeom prst="rect">
            <a:avLst/>
          </a:prstGeom>
          <a:noFill/>
        </p:spPr>
        <p:txBody>
          <a:bodyPr wrap="square" rtlCol="0">
            <a:spAutoFit/>
          </a:bodyPr>
          <a:lstStyle/>
          <a:p>
            <a:pPr algn="ctr"/>
            <a:r>
              <a:rPr lang="en-US" sz="3000" dirty="0">
                <a:latin typeface="Times New Roman" panose="02020603050405020304" pitchFamily="18" charset="0"/>
                <a:cs typeface="Times New Roman" panose="02020603050405020304" pitchFamily="18" charset="0"/>
              </a:rPr>
              <a:t>Motivation</a:t>
            </a:r>
          </a:p>
        </p:txBody>
      </p:sp>
      <p:sp>
        <p:nvSpPr>
          <p:cNvPr id="4" name="TextBox 3">
            <a:extLst>
              <a:ext uri="{FF2B5EF4-FFF2-40B4-BE49-F238E27FC236}">
                <a16:creationId xmlns:a16="http://schemas.microsoft.com/office/drawing/2014/main" id="{928815E7-623E-2463-4A42-764C36068699}"/>
              </a:ext>
            </a:extLst>
          </p:cNvPr>
          <p:cNvSpPr txBox="1"/>
          <p:nvPr/>
        </p:nvSpPr>
        <p:spPr>
          <a:xfrm>
            <a:off x="4123765" y="3891387"/>
            <a:ext cx="2832847" cy="553998"/>
          </a:xfrm>
          <a:prstGeom prst="rect">
            <a:avLst/>
          </a:prstGeom>
          <a:noFill/>
        </p:spPr>
        <p:txBody>
          <a:bodyPr wrap="square" rtlCol="0">
            <a:spAutoFit/>
          </a:bodyPr>
          <a:lstStyle/>
          <a:p>
            <a:pPr algn="ctr"/>
            <a:r>
              <a:rPr lang="en-US" sz="3000" dirty="0">
                <a:latin typeface="Times New Roman" panose="02020603050405020304" pitchFamily="18" charset="0"/>
                <a:cs typeface="Times New Roman" panose="02020603050405020304" pitchFamily="18" charset="0"/>
              </a:rPr>
              <a:t>Goal</a:t>
            </a:r>
          </a:p>
        </p:txBody>
      </p:sp>
      <p:sp>
        <p:nvSpPr>
          <p:cNvPr id="5" name="TextBox 4">
            <a:extLst>
              <a:ext uri="{FF2B5EF4-FFF2-40B4-BE49-F238E27FC236}">
                <a16:creationId xmlns:a16="http://schemas.microsoft.com/office/drawing/2014/main" id="{1B29E1AA-0542-15B4-AA14-635E391E141B}"/>
              </a:ext>
            </a:extLst>
          </p:cNvPr>
          <p:cNvSpPr txBox="1"/>
          <p:nvPr/>
        </p:nvSpPr>
        <p:spPr>
          <a:xfrm>
            <a:off x="1165412" y="4572001"/>
            <a:ext cx="10255623" cy="1600438"/>
          </a:xfrm>
          <a:prstGeom prst="rect">
            <a:avLst/>
          </a:prstGeom>
          <a:noFill/>
        </p:spPr>
        <p:txBody>
          <a:bodyPr wrap="square" rtlCol="0">
            <a:spAutoFit/>
          </a:bodyPr>
          <a:lstStyle/>
          <a:p>
            <a:pPr marL="285750" indent="-285750" algn="just">
              <a:buFont typeface="Wingdings" panose="05000000000000000000" pitchFamily="2" charset="2"/>
              <a:buChar char="v"/>
            </a:pPr>
            <a:r>
              <a:rPr lang="en-US" sz="2000" b="0" i="0" dirty="0">
                <a:solidFill>
                  <a:srgbClr val="374151"/>
                </a:solidFill>
                <a:effectLst/>
                <a:latin typeface="Times New Roman" panose="02020603050405020304" pitchFamily="18" charset="0"/>
                <a:cs typeface="Times New Roman" panose="02020603050405020304" pitchFamily="18" charset="0"/>
              </a:rPr>
              <a:t>The goal of this analysis is to gain a deeper understanding of the progression of COVID-19 and the factors that influence death and recovery outcomes for patients. It can provide valuable insights that can be used by healthcare providers to improve patient outcomes and control the spread of the virus.</a:t>
            </a:r>
          </a:p>
          <a:p>
            <a:endParaRPr lang="en-US" dirty="0"/>
          </a:p>
        </p:txBody>
      </p:sp>
      <p:graphicFrame>
        <p:nvGraphicFramePr>
          <p:cNvPr id="9" name="TextBox 2">
            <a:extLst>
              <a:ext uri="{FF2B5EF4-FFF2-40B4-BE49-F238E27FC236}">
                <a16:creationId xmlns:a16="http://schemas.microsoft.com/office/drawing/2014/main" id="{DBA59D76-A8DA-43A7-5BDF-2C2230C6CC02}"/>
              </a:ext>
            </a:extLst>
          </p:cNvPr>
          <p:cNvGraphicFramePr/>
          <p:nvPr/>
        </p:nvGraphicFramePr>
        <p:xfrm>
          <a:off x="1021975" y="1181324"/>
          <a:ext cx="10518091" cy="2831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38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8B25D1-E204-5E65-158D-37D79AF25445}"/>
              </a:ext>
            </a:extLst>
          </p:cNvPr>
          <p:cNvSpPr txBox="1"/>
          <p:nvPr/>
        </p:nvSpPr>
        <p:spPr>
          <a:xfrm>
            <a:off x="2277036" y="627529"/>
            <a:ext cx="6678705" cy="553998"/>
          </a:xfrm>
          <a:prstGeom prst="rect">
            <a:avLst/>
          </a:prstGeom>
          <a:noFill/>
        </p:spPr>
        <p:txBody>
          <a:bodyPr wrap="square" rtlCol="0">
            <a:spAutoFit/>
          </a:bodyPr>
          <a:lstStyle/>
          <a:p>
            <a:pPr algn="ctr"/>
            <a:r>
              <a:rPr lang="en-US" sz="3000">
                <a:latin typeface="Times New Roman" panose="02020603050405020304" pitchFamily="18" charset="0"/>
                <a:cs typeface="Times New Roman" panose="02020603050405020304" pitchFamily="18" charset="0"/>
              </a:rPr>
              <a:t>Data Set</a:t>
            </a:r>
            <a:endParaRPr lang="en-US" sz="3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C458D2E-06EA-9E6D-67D5-7CC4041BFCFB}"/>
              </a:ext>
            </a:extLst>
          </p:cNvPr>
          <p:cNvSpPr txBox="1"/>
          <p:nvPr/>
        </p:nvSpPr>
        <p:spPr>
          <a:xfrm>
            <a:off x="1088314" y="1552267"/>
            <a:ext cx="10192871" cy="4678204"/>
          </a:xfrm>
          <a:prstGeom prst="rect">
            <a:avLst/>
          </a:prstGeom>
          <a:noFill/>
        </p:spPr>
        <p:txBody>
          <a:bodyPr wrap="square" rtlCol="0">
            <a:spAutoFit/>
          </a:bodyPr>
          <a:lstStyle/>
          <a:p>
            <a:pPr algn="just"/>
            <a:r>
              <a:rPr lang="en-US" sz="2000" b="0" i="0" dirty="0">
                <a:solidFill>
                  <a:srgbClr val="24292F"/>
                </a:solidFill>
                <a:effectLst/>
                <a:latin typeface="Times New Roman" panose="02020603050405020304" pitchFamily="18" charset="0"/>
                <a:cs typeface="Times New Roman" panose="02020603050405020304" pitchFamily="18" charset="0"/>
              </a:rPr>
              <a:t>In this </a:t>
            </a:r>
            <a:r>
              <a:rPr lang="en-US" sz="2000" dirty="0">
                <a:solidFill>
                  <a:srgbClr val="24292F"/>
                </a:solidFill>
                <a:latin typeface="Times New Roman" panose="02020603050405020304" pitchFamily="18" charset="0"/>
                <a:cs typeface="Times New Roman" panose="02020603050405020304" pitchFamily="18" charset="0"/>
              </a:rPr>
              <a:t>Project I</a:t>
            </a:r>
            <a:r>
              <a:rPr lang="en-US" sz="2000" b="0" i="0" dirty="0">
                <a:solidFill>
                  <a:srgbClr val="24292F"/>
                </a:solidFill>
                <a:effectLst/>
                <a:latin typeface="Times New Roman" panose="02020603050405020304" pitchFamily="18" charset="0"/>
                <a:cs typeface="Times New Roman" panose="02020603050405020304" pitchFamily="18" charset="0"/>
              </a:rPr>
              <a:t> used Covid-19_Datase that is the same as COVID19_line_list_data.csv dataset.</a:t>
            </a:r>
          </a:p>
          <a:p>
            <a:pPr algn="just"/>
            <a:r>
              <a:rPr lang="en-US" sz="2000" dirty="0">
                <a:solidFill>
                  <a:srgbClr val="24292F"/>
                </a:solidFill>
                <a:latin typeface="Times New Roman" panose="02020603050405020304" pitchFamily="18" charset="0"/>
                <a:cs typeface="Times New Roman" panose="02020603050405020304" pitchFamily="18" charset="0"/>
              </a:rPr>
              <a:t>This dataset </a:t>
            </a:r>
            <a:r>
              <a:rPr lang="en-US" sz="2000" b="0" i="0" dirty="0">
                <a:solidFill>
                  <a:srgbClr val="24292F"/>
                </a:solidFill>
                <a:effectLst/>
                <a:latin typeface="Times New Roman" panose="02020603050405020304" pitchFamily="18" charset="0"/>
                <a:cs typeface="Times New Roman" panose="02020603050405020304" pitchFamily="18" charset="0"/>
              </a:rPr>
              <a:t>taken from,</a:t>
            </a:r>
          </a:p>
          <a:p>
            <a:pPr algn="just"/>
            <a:endParaRPr lang="en-US" sz="2000" b="0" i="0" dirty="0">
              <a:solidFill>
                <a:srgbClr val="24292F"/>
              </a:solidFill>
              <a:effectLst/>
              <a:latin typeface="Times New Roman" panose="02020603050405020304" pitchFamily="18" charset="0"/>
              <a:cs typeface="Times New Roman" panose="02020603050405020304" pitchFamily="18" charset="0"/>
            </a:endParaRPr>
          </a:p>
          <a:p>
            <a:pPr algn="just"/>
            <a:r>
              <a:rPr lang="en-US" sz="2000" b="0" i="0" dirty="0">
                <a:solidFill>
                  <a:srgbClr val="24292F"/>
                </a:solidFill>
                <a:effectLst/>
                <a:latin typeface="Times New Roman" panose="02020603050405020304" pitchFamily="18" charset="0"/>
                <a:cs typeface="Times New Roman" panose="02020603050405020304" pitchFamily="18" charset="0"/>
              </a:rPr>
              <a:t> </a:t>
            </a:r>
            <a:r>
              <a:rPr lang="en-US" sz="2000" b="0" i="0" u="none" strike="noStrike" dirty="0">
                <a:solidFill>
                  <a:srgbClr val="24292F"/>
                </a:solidFill>
                <a:effectLst/>
                <a:latin typeface="Times New Roman" panose="02020603050405020304" pitchFamily="18" charset="0"/>
                <a:cs typeface="Times New Roman" panose="02020603050405020304" pitchFamily="18" charset="0"/>
                <a:hlinkClick r:id="rId2"/>
              </a:rPr>
              <a:t>https://www.kaggle.com/sudalairajkumar/novel-corona-virus-2019-dataset</a:t>
            </a:r>
            <a:r>
              <a:rPr lang="en-US" sz="2000" b="0" i="0" dirty="0">
                <a:solidFill>
                  <a:srgbClr val="24292F"/>
                </a:solidFill>
                <a:effectLst/>
                <a:latin typeface="Times New Roman" panose="02020603050405020304" pitchFamily="18" charset="0"/>
                <a:cs typeface="Times New Roman" panose="02020603050405020304" pitchFamily="18" charset="0"/>
              </a:rPr>
              <a:t> </a:t>
            </a:r>
          </a:p>
          <a:p>
            <a:pPr algn="just"/>
            <a:endParaRPr lang="en-US" sz="2000" b="0" i="0" dirty="0">
              <a:solidFill>
                <a:srgbClr val="24292F"/>
              </a:solidFill>
              <a:effectLst/>
              <a:latin typeface="Times New Roman" panose="02020603050405020304" pitchFamily="18" charset="0"/>
              <a:cs typeface="Times New Roman" panose="02020603050405020304" pitchFamily="18" charset="0"/>
            </a:endParaRPr>
          </a:p>
          <a:p>
            <a:pPr algn="just"/>
            <a:r>
              <a:rPr lang="en-US" sz="2000" dirty="0">
                <a:solidFill>
                  <a:srgbClr val="24292F"/>
                </a:solidFill>
                <a:latin typeface="Times New Roman" panose="02020603050405020304" pitchFamily="18" charset="0"/>
                <a:cs typeface="Times New Roman" panose="02020603050405020304" pitchFamily="18" charset="0"/>
              </a:rPr>
              <a:t>In this dataset there is 1085 rows and 20 columns. </a:t>
            </a:r>
            <a:endParaRPr lang="en-US" sz="2000" b="0" i="0" dirty="0">
              <a:solidFill>
                <a:srgbClr val="24292F"/>
              </a:solidFill>
              <a:effectLst/>
              <a:latin typeface="Times New Roman" panose="02020603050405020304" pitchFamily="18" charset="0"/>
              <a:cs typeface="Times New Roman" panose="02020603050405020304" pitchFamily="18" charset="0"/>
            </a:endParaRPr>
          </a:p>
          <a:p>
            <a:pPr algn="just"/>
            <a:endParaRPr lang="en-US" sz="2000" b="0" i="0" dirty="0">
              <a:solidFill>
                <a:srgbClr val="24292F"/>
              </a:solidFill>
              <a:effectLst/>
              <a:latin typeface="Times New Roman" panose="02020603050405020304" pitchFamily="18" charset="0"/>
              <a:cs typeface="Times New Roman" panose="02020603050405020304" pitchFamily="18" charset="0"/>
            </a:endParaRPr>
          </a:p>
          <a:p>
            <a:pPr algn="just"/>
            <a:r>
              <a:rPr lang="en-US" sz="2000" b="0" i="0" dirty="0">
                <a:solidFill>
                  <a:srgbClr val="24292F"/>
                </a:solidFill>
                <a:effectLst/>
                <a:latin typeface="Times New Roman" panose="02020603050405020304" pitchFamily="18" charset="0"/>
                <a:cs typeface="Times New Roman" panose="02020603050405020304" pitchFamily="18" charset="0"/>
              </a:rPr>
              <a:t>There are three parts to my project, as follows:</a:t>
            </a:r>
          </a:p>
          <a:p>
            <a:pPr algn="just"/>
            <a:endParaRPr lang="en-US" sz="2000" b="0" i="0" dirty="0">
              <a:solidFill>
                <a:srgbClr val="24292F"/>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b="0" i="0" dirty="0">
                <a:solidFill>
                  <a:srgbClr val="24292F"/>
                </a:solidFill>
                <a:effectLst/>
                <a:latin typeface="Times New Roman" panose="02020603050405020304" pitchFamily="18" charset="0"/>
                <a:cs typeface="Times New Roman" panose="02020603050405020304" pitchFamily="18" charset="0"/>
              </a:rPr>
              <a:t> Data Cleaning and Feature Engineering.</a:t>
            </a:r>
          </a:p>
          <a:p>
            <a:pPr algn="just">
              <a:buFont typeface="Arial" panose="020B0604020202020204" pitchFamily="34" charset="0"/>
              <a:buChar char="•"/>
            </a:pPr>
            <a:endParaRPr lang="en-US" sz="2000" b="0" i="0" dirty="0">
              <a:solidFill>
                <a:srgbClr val="24292F"/>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b="0" i="0" dirty="0">
                <a:solidFill>
                  <a:srgbClr val="24292F"/>
                </a:solidFill>
                <a:effectLst/>
                <a:latin typeface="Times New Roman" panose="02020603050405020304" pitchFamily="18" charset="0"/>
                <a:cs typeface="Times New Roman" panose="02020603050405020304" pitchFamily="18" charset="0"/>
              </a:rPr>
              <a:t>Exploratory Data Analysis.</a:t>
            </a:r>
          </a:p>
          <a:p>
            <a:pPr algn="just">
              <a:buFont typeface="Arial" panose="020B0604020202020204" pitchFamily="34" charset="0"/>
              <a:buChar char="•"/>
            </a:pPr>
            <a:endParaRPr lang="en-US" sz="2000" b="0" i="0" dirty="0">
              <a:solidFill>
                <a:srgbClr val="24292F"/>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b="0" i="0" dirty="0">
                <a:solidFill>
                  <a:srgbClr val="24292F"/>
                </a:solidFill>
                <a:effectLst/>
                <a:latin typeface="Times New Roman" panose="02020603050405020304" pitchFamily="18" charset="0"/>
                <a:cs typeface="Times New Roman" panose="02020603050405020304" pitchFamily="18" charset="0"/>
              </a:rPr>
              <a:t>Prediction of Death or Recovery of Patients.</a:t>
            </a:r>
          </a:p>
          <a:p>
            <a:endParaRPr lang="en-US" dirty="0"/>
          </a:p>
        </p:txBody>
      </p:sp>
    </p:spTree>
    <p:extLst>
      <p:ext uri="{BB962C8B-B14F-4D97-AF65-F5344CB8AC3E}">
        <p14:creationId xmlns:p14="http://schemas.microsoft.com/office/powerpoint/2010/main" val="3172258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F19755-AB90-A7F3-D9A9-F666A6EB4F1D}"/>
              </a:ext>
            </a:extLst>
          </p:cNvPr>
          <p:cNvSpPr txBox="1"/>
          <p:nvPr/>
        </p:nvSpPr>
        <p:spPr>
          <a:xfrm>
            <a:off x="2967317" y="530412"/>
            <a:ext cx="6257365" cy="553998"/>
          </a:xfrm>
          <a:prstGeom prst="rect">
            <a:avLst/>
          </a:prstGeom>
          <a:noFill/>
        </p:spPr>
        <p:txBody>
          <a:bodyPr wrap="square" rtlCol="0">
            <a:spAutoFit/>
          </a:bodyPr>
          <a:lstStyle/>
          <a:p>
            <a:pPr algn="ctr"/>
            <a:r>
              <a:rPr lang="en-US" sz="3000" b="0" i="0" dirty="0">
                <a:solidFill>
                  <a:srgbClr val="24292F"/>
                </a:solidFill>
                <a:effectLst/>
                <a:latin typeface="Times New Roman" panose="02020603050405020304" pitchFamily="18" charset="0"/>
                <a:cs typeface="Times New Roman" panose="02020603050405020304" pitchFamily="18" charset="0"/>
              </a:rPr>
              <a:t>Data Cleaning and Feature Engineering</a:t>
            </a:r>
          </a:p>
        </p:txBody>
      </p:sp>
      <p:sp>
        <p:nvSpPr>
          <p:cNvPr id="3" name="TextBox 2">
            <a:extLst>
              <a:ext uri="{FF2B5EF4-FFF2-40B4-BE49-F238E27FC236}">
                <a16:creationId xmlns:a16="http://schemas.microsoft.com/office/drawing/2014/main" id="{F07893A0-A344-B63F-42BB-BCD9593FB3FC}"/>
              </a:ext>
            </a:extLst>
          </p:cNvPr>
          <p:cNvSpPr txBox="1"/>
          <p:nvPr/>
        </p:nvSpPr>
        <p:spPr>
          <a:xfrm>
            <a:off x="1147481" y="1607671"/>
            <a:ext cx="9897036" cy="4401205"/>
          </a:xfrm>
          <a:prstGeom prst="rect">
            <a:avLst/>
          </a:prstGeom>
          <a:noFill/>
        </p:spPr>
        <p:txBody>
          <a:bodyPr wrap="square" rtlCol="0">
            <a:spAutoFit/>
          </a:bodyPr>
          <a:lstStyle/>
          <a:p>
            <a:pPr algn="just"/>
            <a:r>
              <a:rPr lang="en-US" sz="2000" b="0" i="0" dirty="0">
                <a:solidFill>
                  <a:srgbClr val="374151"/>
                </a:solidFill>
                <a:effectLst/>
                <a:latin typeface="Times New Roman" panose="02020603050405020304" pitchFamily="18" charset="0"/>
                <a:cs typeface="Times New Roman" panose="02020603050405020304" pitchFamily="18" charset="0"/>
              </a:rPr>
              <a:t>Data Cleaning and Feature Engineering are key components of data analysis, including removing errors and inconsistencies, creating new variables, and improving predictive power. It leads to accurate results and better decision-making.</a:t>
            </a:r>
            <a:r>
              <a:rPr lang="en-US" sz="2000" dirty="0">
                <a:solidFill>
                  <a:srgbClr val="374151"/>
                </a:solidFill>
                <a:latin typeface="Times New Roman" panose="02020603050405020304" pitchFamily="18" charset="0"/>
                <a:cs typeface="Times New Roman" panose="02020603050405020304" pitchFamily="18" charset="0"/>
              </a:rPr>
              <a:t> Here,</a:t>
            </a:r>
          </a:p>
          <a:p>
            <a:pPr algn="just"/>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000" dirty="0">
                <a:solidFill>
                  <a:srgbClr val="374151"/>
                </a:solidFill>
                <a:latin typeface="Times New Roman" panose="02020603050405020304" pitchFamily="18" charset="0"/>
                <a:cs typeface="Times New Roman" panose="02020603050405020304" pitchFamily="18" charset="0"/>
              </a:rPr>
              <a:t>First, I remove unnecessary columns.</a:t>
            </a:r>
          </a:p>
          <a:p>
            <a:pPr marL="342900" indent="-342900" algn="just">
              <a:buFont typeface="Wingdings" panose="05000000000000000000" pitchFamily="2" charset="2"/>
              <a:buChar char="v"/>
            </a:pP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000" b="0" i="0" dirty="0">
                <a:solidFill>
                  <a:srgbClr val="374151"/>
                </a:solidFill>
                <a:effectLst/>
                <a:latin typeface="Times New Roman" panose="02020603050405020304" pitchFamily="18" charset="0"/>
                <a:cs typeface="Times New Roman" panose="02020603050405020304" pitchFamily="18" charset="0"/>
              </a:rPr>
              <a:t>Next</a:t>
            </a:r>
            <a:r>
              <a:rPr lang="en-US" sz="2000" dirty="0">
                <a:solidFill>
                  <a:srgbClr val="374151"/>
                </a:solidFill>
                <a:latin typeface="Times New Roman" panose="02020603050405020304" pitchFamily="18" charset="0"/>
                <a:cs typeface="Times New Roman" panose="02020603050405020304" pitchFamily="18" charset="0"/>
              </a:rPr>
              <a:t>, I </a:t>
            </a:r>
            <a:r>
              <a:rPr lang="en-US" sz="2000" b="0" i="0" dirty="0">
                <a:solidFill>
                  <a:srgbClr val="374151"/>
                </a:solidFill>
                <a:effectLst/>
                <a:latin typeface="Times New Roman" panose="02020603050405020304" pitchFamily="18" charset="0"/>
                <a:cs typeface="Times New Roman" panose="02020603050405020304" pitchFamily="18" charset="0"/>
              </a:rPr>
              <a:t>create a data frame that shows the percentage of null values in each column of </a:t>
            </a:r>
            <a:r>
              <a:rPr lang="en-US" sz="2000" b="0" i="0" dirty="0" err="1">
                <a:solidFill>
                  <a:srgbClr val="374151"/>
                </a:solidFill>
                <a:effectLst/>
                <a:latin typeface="Times New Roman" panose="02020603050405020304" pitchFamily="18" charset="0"/>
                <a:cs typeface="Times New Roman" panose="02020603050405020304" pitchFamily="18" charset="0"/>
              </a:rPr>
              <a:t>df</a:t>
            </a:r>
            <a:r>
              <a:rPr lang="en-US" sz="2000" b="0" i="0" dirty="0">
                <a:solidFill>
                  <a:srgbClr val="374151"/>
                </a:solidFill>
                <a:effectLst/>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v"/>
            </a:pPr>
            <a:endParaRPr lang="en-US" sz="2000" dirty="0">
              <a:solidFill>
                <a:srgbClr val="37415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000" dirty="0">
                <a:solidFill>
                  <a:srgbClr val="374151"/>
                </a:solidFill>
                <a:latin typeface="Times New Roman" panose="02020603050405020304" pitchFamily="18" charset="0"/>
                <a:cs typeface="Times New Roman" panose="02020603050405020304" pitchFamily="18" charset="0"/>
              </a:rPr>
              <a:t>Then, I </a:t>
            </a:r>
            <a:r>
              <a:rPr lang="en-US" sz="2000" b="0" i="0" dirty="0">
                <a:solidFill>
                  <a:srgbClr val="374151"/>
                </a:solidFill>
                <a:effectLst/>
                <a:latin typeface="Times New Roman" panose="02020603050405020304" pitchFamily="18" charset="0"/>
                <a:cs typeface="Times New Roman" panose="02020603050405020304" pitchFamily="18" charset="0"/>
              </a:rPr>
              <a:t>select the columns that contain between 0.5% and 70% null values and replace the null values with the mean (for numerical columns) or median (for categorical columns) of each column.</a:t>
            </a:r>
          </a:p>
          <a:p>
            <a:pPr marL="342900" indent="-342900" algn="just">
              <a:buFont typeface="Wingdings" panose="05000000000000000000" pitchFamily="2" charset="2"/>
              <a:buChar char="v"/>
            </a:pPr>
            <a:endParaRPr lang="en-US" sz="2000" dirty="0">
              <a:solidFill>
                <a:srgbClr val="37415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000" b="0" i="0" dirty="0">
                <a:solidFill>
                  <a:srgbClr val="374151"/>
                </a:solidFill>
                <a:effectLst/>
                <a:latin typeface="Times New Roman" panose="02020603050405020304" pitchFamily="18" charset="0"/>
                <a:cs typeface="Times New Roman" panose="02020603050405020304" pitchFamily="18" charset="0"/>
              </a:rPr>
              <a:t>Finally, the columns that contain less than 0.5% null values are remained, and I drop the rows of </a:t>
            </a:r>
            <a:r>
              <a:rPr lang="en-US" sz="2000" b="0" i="0" dirty="0" err="1">
                <a:solidFill>
                  <a:srgbClr val="374151"/>
                </a:solidFill>
                <a:effectLst/>
                <a:latin typeface="Times New Roman" panose="02020603050405020304" pitchFamily="18" charset="0"/>
                <a:cs typeface="Times New Roman" panose="02020603050405020304" pitchFamily="18" charset="0"/>
              </a:rPr>
              <a:t>df</a:t>
            </a:r>
            <a:r>
              <a:rPr lang="en-US" sz="2000" b="0" i="0" dirty="0">
                <a:solidFill>
                  <a:srgbClr val="374151"/>
                </a:solidFill>
                <a:effectLst/>
                <a:latin typeface="Times New Roman" panose="02020603050405020304" pitchFamily="18" charset="0"/>
                <a:cs typeface="Times New Roman" panose="02020603050405020304" pitchFamily="18" charset="0"/>
              </a:rPr>
              <a:t> that contain these null values.</a:t>
            </a:r>
          </a:p>
        </p:txBody>
      </p:sp>
    </p:spTree>
    <p:extLst>
      <p:ext uri="{BB962C8B-B14F-4D97-AF65-F5344CB8AC3E}">
        <p14:creationId xmlns:p14="http://schemas.microsoft.com/office/powerpoint/2010/main" val="1924943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FD6830-084A-BCAC-0C89-CF7A515FD3E5}"/>
              </a:ext>
            </a:extLst>
          </p:cNvPr>
          <p:cNvSpPr txBox="1"/>
          <p:nvPr/>
        </p:nvSpPr>
        <p:spPr>
          <a:xfrm>
            <a:off x="1819835" y="591671"/>
            <a:ext cx="9212232" cy="553998"/>
          </a:xfrm>
          <a:prstGeom prst="rect">
            <a:avLst/>
          </a:prstGeom>
          <a:noFill/>
        </p:spPr>
        <p:txBody>
          <a:bodyPr wrap="square" rtlCol="0">
            <a:spAutoFit/>
          </a:bodyPr>
          <a:lstStyle/>
          <a:p>
            <a:pPr algn="ctr"/>
            <a:r>
              <a:rPr lang="en-US" sz="3000" dirty="0">
                <a:latin typeface="Times New Roman" panose="02020603050405020304" pitchFamily="18" charset="0"/>
                <a:cs typeface="Times New Roman" panose="02020603050405020304" pitchFamily="18" charset="0"/>
              </a:rPr>
              <a:t> Exploratory Data Analysis</a:t>
            </a:r>
          </a:p>
        </p:txBody>
      </p:sp>
      <p:sp>
        <p:nvSpPr>
          <p:cNvPr id="3" name="TextBox 2">
            <a:extLst>
              <a:ext uri="{FF2B5EF4-FFF2-40B4-BE49-F238E27FC236}">
                <a16:creationId xmlns:a16="http://schemas.microsoft.com/office/drawing/2014/main" id="{04CC293B-6C53-6280-D469-F97C7BA10F2C}"/>
              </a:ext>
            </a:extLst>
          </p:cNvPr>
          <p:cNvSpPr txBox="1"/>
          <p:nvPr/>
        </p:nvSpPr>
        <p:spPr>
          <a:xfrm>
            <a:off x="1326776" y="1515036"/>
            <a:ext cx="9861177"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N</a:t>
            </a:r>
            <a:r>
              <a:rPr lang="en-US" sz="2000" b="0" i="0" dirty="0">
                <a:effectLst/>
                <a:latin typeface="Times New Roman" panose="02020603050405020304" pitchFamily="18" charset="0"/>
                <a:cs typeface="Times New Roman" panose="02020603050405020304" pitchFamily="18" charset="0"/>
              </a:rPr>
              <a:t>umber of patients died based on their age is given below:</a:t>
            </a:r>
          </a:p>
        </p:txBody>
      </p:sp>
      <p:pic>
        <p:nvPicPr>
          <p:cNvPr id="5" name="Picture 4" descr="Chart, histogram&#10;&#10;Description automatically generated">
            <a:extLst>
              <a:ext uri="{FF2B5EF4-FFF2-40B4-BE49-F238E27FC236}">
                <a16:creationId xmlns:a16="http://schemas.microsoft.com/office/drawing/2014/main" id="{C963C6AE-AAFD-BBDD-289D-9BE025E54E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1461" y="2356728"/>
            <a:ext cx="4526492" cy="3909601"/>
          </a:xfrm>
          <a:prstGeom prst="rect">
            <a:avLst/>
          </a:prstGeom>
        </p:spPr>
      </p:pic>
      <p:pic>
        <p:nvPicPr>
          <p:cNvPr id="9" name="Picture 8" descr="Text&#10;&#10;Description automatically generated">
            <a:extLst>
              <a:ext uri="{FF2B5EF4-FFF2-40B4-BE49-F238E27FC236}">
                <a16:creationId xmlns:a16="http://schemas.microsoft.com/office/drawing/2014/main" id="{4FEB0AA8-18B8-77BA-45F5-8E9D687F8F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384" y="3114055"/>
            <a:ext cx="5352616" cy="2004792"/>
          </a:xfrm>
          <a:prstGeom prst="rect">
            <a:avLst/>
          </a:prstGeom>
        </p:spPr>
      </p:pic>
    </p:spTree>
    <p:extLst>
      <p:ext uri="{BB962C8B-B14F-4D97-AF65-F5344CB8AC3E}">
        <p14:creationId xmlns:p14="http://schemas.microsoft.com/office/powerpoint/2010/main" val="3511447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10;&#10;Description automatically generated">
            <a:extLst>
              <a:ext uri="{FF2B5EF4-FFF2-40B4-BE49-F238E27FC236}">
                <a16:creationId xmlns:a16="http://schemas.microsoft.com/office/drawing/2014/main" id="{974BBD1B-DDE3-6AE1-2AAD-8E3D52D09A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6526" y="3429000"/>
            <a:ext cx="5584024" cy="1631576"/>
          </a:xfrm>
          <a:prstGeom prst="rect">
            <a:avLst/>
          </a:prstGeom>
        </p:spPr>
      </p:pic>
      <p:pic>
        <p:nvPicPr>
          <p:cNvPr id="5" name="Picture 4" descr="Chart, histogram&#10;&#10;Description automatically generated">
            <a:extLst>
              <a:ext uri="{FF2B5EF4-FFF2-40B4-BE49-F238E27FC236}">
                <a16:creationId xmlns:a16="http://schemas.microsoft.com/office/drawing/2014/main" id="{92F1B05C-6ED3-FE0D-E660-CAD2943CD6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6118" y="2325453"/>
            <a:ext cx="4832598" cy="3759393"/>
          </a:xfrm>
          <a:prstGeom prst="rect">
            <a:avLst/>
          </a:prstGeom>
        </p:spPr>
      </p:pic>
      <p:sp>
        <p:nvSpPr>
          <p:cNvPr id="6" name="TextBox 5">
            <a:extLst>
              <a:ext uri="{FF2B5EF4-FFF2-40B4-BE49-F238E27FC236}">
                <a16:creationId xmlns:a16="http://schemas.microsoft.com/office/drawing/2014/main" id="{28EDB1D2-E0FE-BE09-666E-3530E37EE481}"/>
              </a:ext>
            </a:extLst>
          </p:cNvPr>
          <p:cNvSpPr txBox="1"/>
          <p:nvPr/>
        </p:nvSpPr>
        <p:spPr>
          <a:xfrm>
            <a:off x="3173505" y="555811"/>
            <a:ext cx="5334000" cy="553998"/>
          </a:xfrm>
          <a:prstGeom prst="rect">
            <a:avLst/>
          </a:prstGeom>
          <a:noFill/>
        </p:spPr>
        <p:txBody>
          <a:bodyPr wrap="square" rtlCol="0">
            <a:spAutoFit/>
          </a:bodyPr>
          <a:lstStyle/>
          <a:p>
            <a:pPr algn="ctr"/>
            <a:r>
              <a:rPr lang="en-US" sz="3000" dirty="0">
                <a:latin typeface="Times New Roman" panose="02020603050405020304" pitchFamily="18" charset="0"/>
                <a:cs typeface="Times New Roman" panose="02020603050405020304" pitchFamily="18" charset="0"/>
              </a:rPr>
              <a:t> Exploratory Data Analysis</a:t>
            </a:r>
          </a:p>
        </p:txBody>
      </p:sp>
      <p:sp>
        <p:nvSpPr>
          <p:cNvPr id="7" name="TextBox 6">
            <a:extLst>
              <a:ext uri="{FF2B5EF4-FFF2-40B4-BE49-F238E27FC236}">
                <a16:creationId xmlns:a16="http://schemas.microsoft.com/office/drawing/2014/main" id="{4D9CD4A9-9AB7-084C-1ED8-6409A9FE4E43}"/>
              </a:ext>
            </a:extLst>
          </p:cNvPr>
          <p:cNvSpPr txBox="1"/>
          <p:nvPr/>
        </p:nvSpPr>
        <p:spPr>
          <a:xfrm>
            <a:off x="986118" y="1532965"/>
            <a:ext cx="6194611"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N</a:t>
            </a:r>
            <a:r>
              <a:rPr lang="en-US" sz="1800" b="0" i="0" dirty="0">
                <a:effectLst/>
                <a:latin typeface="Times New Roman" panose="02020603050405020304" pitchFamily="18" charset="0"/>
                <a:cs typeface="Times New Roman" panose="02020603050405020304" pitchFamily="18" charset="0"/>
              </a:rPr>
              <a:t>umber of patients recovered based on their age is given below:</a:t>
            </a:r>
          </a:p>
        </p:txBody>
      </p:sp>
    </p:spTree>
    <p:extLst>
      <p:ext uri="{BB962C8B-B14F-4D97-AF65-F5344CB8AC3E}">
        <p14:creationId xmlns:p14="http://schemas.microsoft.com/office/powerpoint/2010/main" val="3428259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21C1B8C9-7383-9C0E-8BD0-A0D79BC401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7385" y="2112251"/>
            <a:ext cx="5198366" cy="4124960"/>
          </a:xfrm>
          <a:prstGeom prst="rect">
            <a:avLst/>
          </a:prstGeom>
        </p:spPr>
      </p:pic>
      <p:pic>
        <p:nvPicPr>
          <p:cNvPr id="5" name="Picture 4" descr="Text&#10;&#10;Description automatically generated">
            <a:extLst>
              <a:ext uri="{FF2B5EF4-FFF2-40B4-BE49-F238E27FC236}">
                <a16:creationId xmlns:a16="http://schemas.microsoft.com/office/drawing/2014/main" id="{43FBBF83-0390-0E44-6D14-8A71F0F391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249" y="3237022"/>
            <a:ext cx="4897870" cy="1645920"/>
          </a:xfrm>
          <a:prstGeom prst="rect">
            <a:avLst/>
          </a:prstGeom>
        </p:spPr>
      </p:pic>
      <p:sp>
        <p:nvSpPr>
          <p:cNvPr id="6" name="TextBox 5">
            <a:extLst>
              <a:ext uri="{FF2B5EF4-FFF2-40B4-BE49-F238E27FC236}">
                <a16:creationId xmlns:a16="http://schemas.microsoft.com/office/drawing/2014/main" id="{4B45BAB1-CFA2-AF16-55F8-18DC53FA40F0}"/>
              </a:ext>
            </a:extLst>
          </p:cNvPr>
          <p:cNvSpPr txBox="1"/>
          <p:nvPr/>
        </p:nvSpPr>
        <p:spPr>
          <a:xfrm>
            <a:off x="3173505" y="555811"/>
            <a:ext cx="5334000" cy="553998"/>
          </a:xfrm>
          <a:prstGeom prst="rect">
            <a:avLst/>
          </a:prstGeom>
          <a:noFill/>
        </p:spPr>
        <p:txBody>
          <a:bodyPr wrap="square" rtlCol="0">
            <a:spAutoFit/>
          </a:bodyPr>
          <a:lstStyle/>
          <a:p>
            <a:pPr algn="ctr"/>
            <a:r>
              <a:rPr lang="en-US" sz="3000" dirty="0">
                <a:latin typeface="Times New Roman" panose="02020603050405020304" pitchFamily="18" charset="0"/>
                <a:cs typeface="Times New Roman" panose="02020603050405020304" pitchFamily="18" charset="0"/>
              </a:rPr>
              <a:t> Exploratory Data Analysis</a:t>
            </a:r>
          </a:p>
        </p:txBody>
      </p:sp>
      <p:sp>
        <p:nvSpPr>
          <p:cNvPr id="7" name="TextBox 6">
            <a:extLst>
              <a:ext uri="{FF2B5EF4-FFF2-40B4-BE49-F238E27FC236}">
                <a16:creationId xmlns:a16="http://schemas.microsoft.com/office/drawing/2014/main" id="{F80FCF7E-D7AA-2C41-FDED-58116B0E3A79}"/>
              </a:ext>
            </a:extLst>
          </p:cNvPr>
          <p:cNvSpPr txBox="1"/>
          <p:nvPr/>
        </p:nvSpPr>
        <p:spPr>
          <a:xfrm>
            <a:off x="786249" y="1459170"/>
            <a:ext cx="5939671"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Bar chart for recovered and dead patient is given below:</a:t>
            </a:r>
          </a:p>
        </p:txBody>
      </p:sp>
    </p:spTree>
    <p:extLst>
      <p:ext uri="{BB962C8B-B14F-4D97-AF65-F5344CB8AC3E}">
        <p14:creationId xmlns:p14="http://schemas.microsoft.com/office/powerpoint/2010/main" val="2157339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CC1543-40BD-440C-3E23-086222CEE00C}"/>
              </a:ext>
            </a:extLst>
          </p:cNvPr>
          <p:cNvSpPr txBox="1"/>
          <p:nvPr/>
        </p:nvSpPr>
        <p:spPr>
          <a:xfrm>
            <a:off x="3556735" y="487097"/>
            <a:ext cx="5334000" cy="553998"/>
          </a:xfrm>
          <a:prstGeom prst="rect">
            <a:avLst/>
          </a:prstGeom>
          <a:noFill/>
        </p:spPr>
        <p:txBody>
          <a:bodyPr wrap="square" rtlCol="0">
            <a:spAutoFit/>
          </a:bodyPr>
          <a:lstStyle/>
          <a:p>
            <a:pPr algn="ctr"/>
            <a:r>
              <a:rPr lang="en-US" sz="3000" dirty="0">
                <a:latin typeface="Times New Roman" panose="02020603050405020304" pitchFamily="18" charset="0"/>
                <a:cs typeface="Times New Roman" panose="02020603050405020304" pitchFamily="18" charset="0"/>
              </a:rPr>
              <a:t> Exploratory Data Analysis</a:t>
            </a:r>
          </a:p>
        </p:txBody>
      </p:sp>
      <p:pic>
        <p:nvPicPr>
          <p:cNvPr id="4" name="Picture 3" descr="Chart, bar chart&#10;&#10;Description automatically generated">
            <a:extLst>
              <a:ext uri="{FF2B5EF4-FFF2-40B4-BE49-F238E27FC236}">
                <a16:creationId xmlns:a16="http://schemas.microsoft.com/office/drawing/2014/main" id="{21555D23-3FDF-87DE-E19F-DD220B71EA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720" y="2566930"/>
            <a:ext cx="4612396" cy="3712684"/>
          </a:xfrm>
          <a:prstGeom prst="rect">
            <a:avLst/>
          </a:prstGeom>
        </p:spPr>
      </p:pic>
      <p:pic>
        <p:nvPicPr>
          <p:cNvPr id="6" name="Picture 5" descr="Chart, bar chart&#10;&#10;Description automatically generated">
            <a:extLst>
              <a:ext uri="{FF2B5EF4-FFF2-40B4-BE49-F238E27FC236}">
                <a16:creationId xmlns:a16="http://schemas.microsoft.com/office/drawing/2014/main" id="{2496AB44-C042-DF43-2AC9-2DC707E44A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3735" y="2340150"/>
            <a:ext cx="5255046" cy="4030753"/>
          </a:xfrm>
          <a:prstGeom prst="rect">
            <a:avLst/>
          </a:prstGeom>
        </p:spPr>
      </p:pic>
      <p:sp>
        <p:nvSpPr>
          <p:cNvPr id="7" name="TextBox 6">
            <a:extLst>
              <a:ext uri="{FF2B5EF4-FFF2-40B4-BE49-F238E27FC236}">
                <a16:creationId xmlns:a16="http://schemas.microsoft.com/office/drawing/2014/main" id="{7142DB4B-645C-7C4D-E1B2-53628396F3E5}"/>
              </a:ext>
            </a:extLst>
          </p:cNvPr>
          <p:cNvSpPr txBox="1"/>
          <p:nvPr/>
        </p:nvSpPr>
        <p:spPr>
          <a:xfrm>
            <a:off x="1497675" y="1285383"/>
            <a:ext cx="7205031"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Recovered and dead patients' dependents on gender:</a:t>
            </a:r>
          </a:p>
        </p:txBody>
      </p:sp>
    </p:spTree>
    <p:extLst>
      <p:ext uri="{BB962C8B-B14F-4D97-AF65-F5344CB8AC3E}">
        <p14:creationId xmlns:p14="http://schemas.microsoft.com/office/powerpoint/2010/main" val="3326129406"/>
      </p:ext>
    </p:extLst>
  </p:cSld>
  <p:clrMapOvr>
    <a:masterClrMapping/>
  </p:clrMapOvr>
</p:sld>
</file>

<file path=ppt/theme/theme1.xml><?xml version="1.0" encoding="utf-8"?>
<a:theme xmlns:a="http://schemas.openxmlformats.org/drawingml/2006/main" name="MatrixVTI">
  <a:themeElements>
    <a:clrScheme name="Custom 29">
      <a:dk1>
        <a:srgbClr val="000000"/>
      </a:dk1>
      <a:lt1>
        <a:sysClr val="window" lastClr="FFFFFF"/>
      </a:lt1>
      <a:dk2>
        <a:srgbClr val="465959"/>
      </a:dk2>
      <a:lt2>
        <a:srgbClr val="ECF0F0"/>
      </a:lt2>
      <a:accent1>
        <a:srgbClr val="1EBE9B"/>
      </a:accent1>
      <a:accent2>
        <a:srgbClr val="FD7C7C"/>
      </a:accent2>
      <a:accent3>
        <a:srgbClr val="7DA8B5"/>
      </a:accent3>
      <a:accent4>
        <a:srgbClr val="17967B"/>
      </a:accent4>
      <a:accent5>
        <a:srgbClr val="FB7365"/>
      </a:accent5>
      <a:accent6>
        <a:srgbClr val="D39B17"/>
      </a:accent6>
      <a:hlink>
        <a:srgbClr val="EF08F7"/>
      </a:hlink>
      <a:folHlink>
        <a:srgbClr val="8477FE"/>
      </a:folHlink>
    </a:clrScheme>
    <a:fontScheme name="Custom 4">
      <a:majorFont>
        <a:latin typeface="Bahnschrif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rixVTI" id="{A2576CCC-A559-4FD4-A542-772649F65A84}" vid="{5CBC41A9-80A0-44C6-90CD-6D86303435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TotalTime>
  <Words>572</Words>
  <Application>Microsoft Office PowerPoint</Application>
  <PresentationFormat>Widescreen</PresentationFormat>
  <Paragraphs>71</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Avenir Next LT Pro</vt:lpstr>
      <vt:lpstr>Bahnschrift</vt:lpstr>
      <vt:lpstr>Calibri</vt:lpstr>
      <vt:lpstr>Times New Roman</vt:lpstr>
      <vt:lpstr>Wingdings</vt:lpstr>
      <vt:lpstr>MatrixVTI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Rubayeth Kabir</dc:creator>
  <cp:lastModifiedBy>Md. Rubayeth Kabir</cp:lastModifiedBy>
  <cp:revision>1</cp:revision>
  <dcterms:created xsi:type="dcterms:W3CDTF">2023-02-12T15:00:14Z</dcterms:created>
  <dcterms:modified xsi:type="dcterms:W3CDTF">2023-02-12T18:29:06Z</dcterms:modified>
</cp:coreProperties>
</file>