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3" r:id="rId5"/>
    <p:sldId id="265" r:id="rId6"/>
    <p:sldId id="272" r:id="rId7"/>
    <p:sldId id="266" r:id="rId8"/>
    <p:sldId id="268" r:id="rId9"/>
    <p:sldId id="269" r:id="rId10"/>
    <p:sldId id="270" r:id="rId11"/>
    <p:sldId id="271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06588-D127-47C2-A546-9B0EF333BDD1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1EEB4-46FF-4321-9D93-7823F8BCCC7F}">
      <dgm:prSet phldrT="[Text]"/>
      <dgm:spPr>
        <a:solidFill>
          <a:srgbClr val="FFFF99"/>
        </a:solidFill>
        <a:effectLst>
          <a:outerShdw blurRad="50800" dist="50800" dir="5400000" algn="ctr" rotWithShape="0">
            <a:schemeClr val="accent2">
              <a:lumMod val="75000"/>
            </a:schemeClr>
          </a:outerShdw>
        </a:effectLst>
      </dgm:spPr>
      <dgm:t>
        <a:bodyPr/>
        <a:lstStyle/>
        <a:p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.</a:t>
          </a:r>
        </a:p>
      </dgm:t>
    </dgm:pt>
    <dgm:pt modelId="{B2BD5573-06E4-492C-9E1B-F6A4DCD8FD3A}" type="parTrans" cxnId="{AB72D2AE-8B85-4210-AC1D-8FE8C7FB463F}">
      <dgm:prSet/>
      <dgm:spPr/>
      <dgm:t>
        <a:bodyPr/>
        <a:lstStyle/>
        <a:p>
          <a:endParaRPr lang="en-US"/>
        </a:p>
      </dgm:t>
    </dgm:pt>
    <dgm:pt modelId="{45904BC8-5AE1-435B-BA92-6B303C0458F4}" type="sibTrans" cxnId="{AB72D2AE-8B85-4210-AC1D-8FE8C7FB463F}">
      <dgm:prSet/>
      <dgm:spPr/>
      <dgm:t>
        <a:bodyPr/>
        <a:lstStyle/>
        <a:p>
          <a:endParaRPr lang="en-US"/>
        </a:p>
      </dgm:t>
    </dgm:pt>
    <dgm:pt modelId="{BFD77068-70DC-42CD-A6A6-061AB64B17BE}">
      <dgm:prSet phldrT="[Text]" custT="1"/>
      <dgm:spPr/>
      <dgm:t>
        <a:bodyPr/>
        <a:lstStyle/>
        <a:p>
          <a:r>
            <a:rPr lang="en-US" sz="2700" b="1" dirty="0">
              <a:solidFill>
                <a:schemeClr val="tx1">
                  <a:lumMod val="65000"/>
                  <a:lumOff val="35000"/>
                </a:schemeClr>
              </a:solidFill>
            </a:rPr>
            <a:t>Tokenization</a:t>
          </a:r>
        </a:p>
        <a:p>
          <a:endParaRPr lang="en-US" sz="2700" b="1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r>
            <a:rPr lang="en-US" sz="2000" b="0" dirty="0">
              <a:solidFill>
                <a:schemeClr val="tx1">
                  <a:lumMod val="65000"/>
                  <a:lumOff val="35000"/>
                </a:schemeClr>
              </a:solidFill>
            </a:rPr>
            <a:t>In Tokenization, We convert Sentence into words.</a:t>
          </a:r>
        </a:p>
      </dgm:t>
    </dgm:pt>
    <dgm:pt modelId="{CD245A77-B9E8-4F6F-83E6-4824A69E604E}" type="parTrans" cxnId="{3A1659AC-47D3-447B-B7FB-686CD97FCFAD}">
      <dgm:prSet/>
      <dgm:spPr/>
      <dgm:t>
        <a:bodyPr/>
        <a:lstStyle/>
        <a:p>
          <a:endParaRPr lang="en-US"/>
        </a:p>
      </dgm:t>
    </dgm:pt>
    <dgm:pt modelId="{153A886F-8614-4E55-86A8-855622F67777}" type="sibTrans" cxnId="{3A1659AC-47D3-447B-B7FB-686CD97FCFAD}">
      <dgm:prSet/>
      <dgm:spPr/>
      <dgm:t>
        <a:bodyPr/>
        <a:lstStyle/>
        <a:p>
          <a:endParaRPr lang="en-US"/>
        </a:p>
      </dgm:t>
    </dgm:pt>
    <dgm:pt modelId="{CE654791-C570-4F39-A6E9-007C34ACF983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.</a:t>
          </a:r>
        </a:p>
      </dgm:t>
    </dgm:pt>
    <dgm:pt modelId="{C9FF02B7-E05A-4CA0-9ABF-8A8F64B20254}" type="parTrans" cxnId="{44130B58-353B-4ECD-96AA-7A7179F623C6}">
      <dgm:prSet/>
      <dgm:spPr/>
      <dgm:t>
        <a:bodyPr/>
        <a:lstStyle/>
        <a:p>
          <a:endParaRPr lang="en-US"/>
        </a:p>
      </dgm:t>
    </dgm:pt>
    <dgm:pt modelId="{1CDD3910-5FA1-40BB-84A7-702B1E1BD684}" type="sibTrans" cxnId="{44130B58-353B-4ECD-96AA-7A7179F623C6}">
      <dgm:prSet/>
      <dgm:spPr/>
      <dgm:t>
        <a:bodyPr/>
        <a:lstStyle/>
        <a:p>
          <a:endParaRPr lang="en-US"/>
        </a:p>
      </dgm:t>
    </dgm:pt>
    <dgm:pt modelId="{FE656E14-226F-4146-853A-CE731F9B22A7}">
      <dgm:prSet phldrT="[Text]" custT="1"/>
      <dgm:spPr/>
      <dgm:t>
        <a:bodyPr/>
        <a:lstStyle/>
        <a:p>
          <a:r>
            <a:rPr lang="en-US" sz="2700" b="1" dirty="0">
              <a:solidFill>
                <a:schemeClr val="tx1"/>
              </a:solidFill>
            </a:rPr>
            <a:t>Stemming</a:t>
          </a:r>
        </a:p>
        <a:p>
          <a:endParaRPr lang="en-US" sz="1800" b="1" dirty="0">
            <a:solidFill>
              <a:schemeClr val="tx1"/>
            </a:solidFill>
          </a:endParaRPr>
        </a:p>
        <a:p>
          <a:r>
            <a:rPr lang="en-US" sz="2000" b="0" dirty="0">
              <a:solidFill>
                <a:schemeClr val="tx1">
                  <a:lumMod val="65000"/>
                  <a:lumOff val="35000"/>
                </a:schemeClr>
              </a:solidFill>
            </a:rPr>
            <a:t>It makes stem words and clearing the extra number and convert the doc data into lower case.</a:t>
          </a:r>
          <a:endParaRPr lang="en-US" sz="2000" b="1" dirty="0">
            <a:solidFill>
              <a:schemeClr val="tx1"/>
            </a:solidFill>
          </a:endParaRPr>
        </a:p>
      </dgm:t>
    </dgm:pt>
    <dgm:pt modelId="{E0EB4B12-FE19-4468-8069-B5BA82C9606B}" type="parTrans" cxnId="{63B74D01-B3B5-4D47-8E9F-160B7FAE1D32}">
      <dgm:prSet/>
      <dgm:spPr/>
      <dgm:t>
        <a:bodyPr/>
        <a:lstStyle/>
        <a:p>
          <a:endParaRPr lang="en-US"/>
        </a:p>
      </dgm:t>
    </dgm:pt>
    <dgm:pt modelId="{7ABF5965-3D48-41D9-ACE5-BAF77A54B7B4}" type="sibTrans" cxnId="{63B74D01-B3B5-4D47-8E9F-160B7FAE1D32}">
      <dgm:prSet/>
      <dgm:spPr/>
      <dgm:t>
        <a:bodyPr/>
        <a:lstStyle/>
        <a:p>
          <a:endParaRPr lang="en-US"/>
        </a:p>
      </dgm:t>
    </dgm:pt>
    <dgm:pt modelId="{DF69E352-8802-48D5-ADEB-CD8AC2B1210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.</a:t>
          </a:r>
        </a:p>
      </dgm:t>
    </dgm:pt>
    <dgm:pt modelId="{50C9E383-B54F-49B2-8DB4-FEE07AE48C2F}" type="parTrans" cxnId="{D1E1DD35-9384-4474-9D1A-CE9130CFDEFD}">
      <dgm:prSet/>
      <dgm:spPr/>
      <dgm:t>
        <a:bodyPr/>
        <a:lstStyle/>
        <a:p>
          <a:endParaRPr lang="en-US"/>
        </a:p>
      </dgm:t>
    </dgm:pt>
    <dgm:pt modelId="{5CA21B7B-9B90-4B18-BF72-0A5FC45B5939}" type="sibTrans" cxnId="{D1E1DD35-9384-4474-9D1A-CE9130CFDEFD}">
      <dgm:prSet/>
      <dgm:spPr/>
      <dgm:t>
        <a:bodyPr/>
        <a:lstStyle/>
        <a:p>
          <a:endParaRPr lang="en-US"/>
        </a:p>
      </dgm:t>
    </dgm:pt>
    <dgm:pt modelId="{6B630214-2300-4A61-BAF5-0BC549DDDC83}">
      <dgm:prSet phldrT="[Text]" custT="1"/>
      <dgm:spPr/>
      <dgm:t>
        <a:bodyPr/>
        <a:lstStyle/>
        <a:p>
          <a:pPr algn="l"/>
          <a:r>
            <a:rPr lang="en-US" sz="2800" b="1" dirty="0">
              <a:solidFill>
                <a:schemeClr val="tx1"/>
              </a:solidFill>
            </a:rPr>
            <a:t>    Output</a:t>
          </a:r>
        </a:p>
        <a:p>
          <a:pPr algn="l"/>
          <a:endParaRPr lang="en-US" sz="1800" b="0" dirty="0">
            <a:solidFill>
              <a:schemeClr val="tx1"/>
            </a:solidFill>
          </a:endParaRPr>
        </a:p>
        <a:p>
          <a:pPr algn="l"/>
          <a:r>
            <a:rPr lang="en-US" sz="1800" b="0" dirty="0">
              <a:solidFill>
                <a:schemeClr val="tx1"/>
              </a:solidFill>
            </a:rPr>
            <a:t>Stem words as a process data.</a:t>
          </a:r>
        </a:p>
        <a:p>
          <a:pPr algn="l"/>
          <a:endParaRPr lang="en-US" sz="1800" b="0" dirty="0">
            <a:solidFill>
              <a:schemeClr val="tx1"/>
            </a:solidFill>
          </a:endParaRPr>
        </a:p>
        <a:p>
          <a:pPr algn="l"/>
          <a:endParaRPr lang="en-US" sz="1800" b="1" dirty="0">
            <a:solidFill>
              <a:schemeClr val="tx1"/>
            </a:solidFill>
          </a:endParaRPr>
        </a:p>
        <a:p>
          <a:pPr algn="l"/>
          <a:endParaRPr lang="en-US" sz="2800" b="1" dirty="0">
            <a:solidFill>
              <a:schemeClr val="tx1"/>
            </a:solidFill>
          </a:endParaRPr>
        </a:p>
      </dgm:t>
    </dgm:pt>
    <dgm:pt modelId="{7C2D3B11-93B5-49F3-9A6E-528376723B63}" type="parTrans" cxnId="{4637C32F-1B60-484F-8DDF-603067C90206}">
      <dgm:prSet/>
      <dgm:spPr/>
      <dgm:t>
        <a:bodyPr/>
        <a:lstStyle/>
        <a:p>
          <a:endParaRPr lang="en-US"/>
        </a:p>
      </dgm:t>
    </dgm:pt>
    <dgm:pt modelId="{03C5791D-547C-403D-84D0-5E14789EA6C4}" type="sibTrans" cxnId="{4637C32F-1B60-484F-8DDF-603067C90206}">
      <dgm:prSet/>
      <dgm:spPr/>
      <dgm:t>
        <a:bodyPr/>
        <a:lstStyle/>
        <a:p>
          <a:endParaRPr lang="en-US"/>
        </a:p>
      </dgm:t>
    </dgm:pt>
    <dgm:pt modelId="{9D5D31EB-BCFE-4EEE-B18C-0F515CA2C4AE}" type="pres">
      <dgm:prSet presAssocID="{9B506588-D127-47C2-A546-9B0EF333BDD1}" presName="Name0" presStyleCnt="0">
        <dgm:presLayoutVars>
          <dgm:dir/>
          <dgm:animLvl val="lvl"/>
          <dgm:resizeHandles val="exact"/>
        </dgm:presLayoutVars>
      </dgm:prSet>
      <dgm:spPr/>
    </dgm:pt>
    <dgm:pt modelId="{FBA884E0-00C5-4369-8777-E2C91B8AD492}" type="pres">
      <dgm:prSet presAssocID="{4771EEB4-46FF-4321-9D93-7823F8BCCC7F}" presName="compositeNode" presStyleCnt="0">
        <dgm:presLayoutVars>
          <dgm:bulletEnabled val="1"/>
        </dgm:presLayoutVars>
      </dgm:prSet>
      <dgm:spPr/>
    </dgm:pt>
    <dgm:pt modelId="{E6CE2CD7-ACD4-4BC9-B479-55F983FFB443}" type="pres">
      <dgm:prSet presAssocID="{4771EEB4-46FF-4321-9D93-7823F8BCCC7F}" presName="bgRect" presStyleLbl="node1" presStyleIdx="0" presStyleCnt="3"/>
      <dgm:spPr/>
    </dgm:pt>
    <dgm:pt modelId="{1C30A757-45C7-4A78-A9BB-3DA50E8FD354}" type="pres">
      <dgm:prSet presAssocID="{4771EEB4-46FF-4321-9D93-7823F8BCCC7F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DF987CB-912D-4AE6-97B1-DBDC72B96C45}" type="pres">
      <dgm:prSet presAssocID="{4771EEB4-46FF-4321-9D93-7823F8BCCC7F}" presName="childNode" presStyleLbl="node1" presStyleIdx="0" presStyleCnt="3">
        <dgm:presLayoutVars>
          <dgm:bulletEnabled val="1"/>
        </dgm:presLayoutVars>
      </dgm:prSet>
      <dgm:spPr/>
    </dgm:pt>
    <dgm:pt modelId="{D2DC52A9-2380-4CDA-ACB5-AA624DFF5555}" type="pres">
      <dgm:prSet presAssocID="{45904BC8-5AE1-435B-BA92-6B303C0458F4}" presName="hSp" presStyleCnt="0"/>
      <dgm:spPr/>
    </dgm:pt>
    <dgm:pt modelId="{69D08764-D15F-4777-9A19-5E1271C34C07}" type="pres">
      <dgm:prSet presAssocID="{45904BC8-5AE1-435B-BA92-6B303C0458F4}" presName="vProcSp" presStyleCnt="0"/>
      <dgm:spPr/>
    </dgm:pt>
    <dgm:pt modelId="{3AE12DB5-8853-456A-9CB2-3918C4749589}" type="pres">
      <dgm:prSet presAssocID="{45904BC8-5AE1-435B-BA92-6B303C0458F4}" presName="vSp1" presStyleCnt="0"/>
      <dgm:spPr/>
    </dgm:pt>
    <dgm:pt modelId="{033CBB1F-47B4-4F66-A847-626E57E88E50}" type="pres">
      <dgm:prSet presAssocID="{45904BC8-5AE1-435B-BA92-6B303C0458F4}" presName="simulatedConn" presStyleLbl="solidFgAcc1" presStyleIdx="0" presStyleCnt="2"/>
      <dgm:spPr/>
    </dgm:pt>
    <dgm:pt modelId="{F2B43794-D965-4FE0-915E-3DEC79864826}" type="pres">
      <dgm:prSet presAssocID="{45904BC8-5AE1-435B-BA92-6B303C0458F4}" presName="vSp2" presStyleCnt="0"/>
      <dgm:spPr/>
    </dgm:pt>
    <dgm:pt modelId="{6A9F5AFD-AD8F-4085-A0C2-8C8B3FCA97D7}" type="pres">
      <dgm:prSet presAssocID="{45904BC8-5AE1-435B-BA92-6B303C0458F4}" presName="sibTrans" presStyleCnt="0"/>
      <dgm:spPr/>
    </dgm:pt>
    <dgm:pt modelId="{EBD05364-02EB-4C6E-8876-CF36E3FA5DB6}" type="pres">
      <dgm:prSet presAssocID="{CE654791-C570-4F39-A6E9-007C34ACF983}" presName="compositeNode" presStyleCnt="0">
        <dgm:presLayoutVars>
          <dgm:bulletEnabled val="1"/>
        </dgm:presLayoutVars>
      </dgm:prSet>
      <dgm:spPr/>
    </dgm:pt>
    <dgm:pt modelId="{88632836-822D-4F1E-B956-9951D14982AD}" type="pres">
      <dgm:prSet presAssocID="{CE654791-C570-4F39-A6E9-007C34ACF983}" presName="bgRect" presStyleLbl="node1" presStyleIdx="1" presStyleCnt="3"/>
      <dgm:spPr/>
    </dgm:pt>
    <dgm:pt modelId="{CE234E79-2624-4A34-B2A7-24FF8200FCE9}" type="pres">
      <dgm:prSet presAssocID="{CE654791-C570-4F39-A6E9-007C34ACF98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5A5FA881-2CBA-41B9-A66E-D06CDE38BC4B}" type="pres">
      <dgm:prSet presAssocID="{CE654791-C570-4F39-A6E9-007C34ACF983}" presName="childNode" presStyleLbl="node1" presStyleIdx="1" presStyleCnt="3">
        <dgm:presLayoutVars>
          <dgm:bulletEnabled val="1"/>
        </dgm:presLayoutVars>
      </dgm:prSet>
      <dgm:spPr/>
    </dgm:pt>
    <dgm:pt modelId="{BA9A261F-37AA-4D8D-9882-ED323D085213}" type="pres">
      <dgm:prSet presAssocID="{1CDD3910-5FA1-40BB-84A7-702B1E1BD684}" presName="hSp" presStyleCnt="0"/>
      <dgm:spPr/>
    </dgm:pt>
    <dgm:pt modelId="{94190A1C-8535-4C83-9601-A6158D7E40F6}" type="pres">
      <dgm:prSet presAssocID="{1CDD3910-5FA1-40BB-84A7-702B1E1BD684}" presName="vProcSp" presStyleCnt="0"/>
      <dgm:spPr/>
    </dgm:pt>
    <dgm:pt modelId="{D7FC326D-E180-4E38-A5DC-1AD3D56E82C7}" type="pres">
      <dgm:prSet presAssocID="{1CDD3910-5FA1-40BB-84A7-702B1E1BD684}" presName="vSp1" presStyleCnt="0"/>
      <dgm:spPr/>
    </dgm:pt>
    <dgm:pt modelId="{CBA8CC72-1F84-40C4-9E15-E7E37BE8F093}" type="pres">
      <dgm:prSet presAssocID="{1CDD3910-5FA1-40BB-84A7-702B1E1BD684}" presName="simulatedConn" presStyleLbl="solidFgAcc1" presStyleIdx="1" presStyleCnt="2"/>
      <dgm:spPr/>
    </dgm:pt>
    <dgm:pt modelId="{8F728949-49DC-408A-AA59-E5541F020683}" type="pres">
      <dgm:prSet presAssocID="{1CDD3910-5FA1-40BB-84A7-702B1E1BD684}" presName="vSp2" presStyleCnt="0"/>
      <dgm:spPr/>
    </dgm:pt>
    <dgm:pt modelId="{542FA586-8EB3-46C3-BC80-45B382679B4B}" type="pres">
      <dgm:prSet presAssocID="{1CDD3910-5FA1-40BB-84A7-702B1E1BD684}" presName="sibTrans" presStyleCnt="0"/>
      <dgm:spPr/>
    </dgm:pt>
    <dgm:pt modelId="{20720F90-895C-4A3D-9C28-9AE2629FCB9A}" type="pres">
      <dgm:prSet presAssocID="{DF69E352-8802-48D5-ADEB-CD8AC2B12109}" presName="compositeNode" presStyleCnt="0">
        <dgm:presLayoutVars>
          <dgm:bulletEnabled val="1"/>
        </dgm:presLayoutVars>
      </dgm:prSet>
      <dgm:spPr/>
    </dgm:pt>
    <dgm:pt modelId="{56EEB34A-B7D6-4F23-99B4-CF9452062395}" type="pres">
      <dgm:prSet presAssocID="{DF69E352-8802-48D5-ADEB-CD8AC2B12109}" presName="bgRect" presStyleLbl="node1" presStyleIdx="2" presStyleCnt="3"/>
      <dgm:spPr/>
    </dgm:pt>
    <dgm:pt modelId="{2EF6AEFE-0E63-43EE-A827-A043DEFEC483}" type="pres">
      <dgm:prSet presAssocID="{DF69E352-8802-48D5-ADEB-CD8AC2B12109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5083332-81EA-4F9C-9217-7F7267CD2EF5}" type="pres">
      <dgm:prSet presAssocID="{DF69E352-8802-48D5-ADEB-CD8AC2B1210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034D700-F593-4358-ACD2-FA8C08FC29AC}" type="presOf" srcId="{CE654791-C570-4F39-A6E9-007C34ACF983}" destId="{CE234E79-2624-4A34-B2A7-24FF8200FCE9}" srcOrd="1" destOrd="0" presId="urn:microsoft.com/office/officeart/2005/8/layout/hProcess7"/>
    <dgm:cxn modelId="{63B74D01-B3B5-4D47-8E9F-160B7FAE1D32}" srcId="{CE654791-C570-4F39-A6E9-007C34ACF983}" destId="{FE656E14-226F-4146-853A-CE731F9B22A7}" srcOrd="0" destOrd="0" parTransId="{E0EB4B12-FE19-4468-8069-B5BA82C9606B}" sibTransId="{7ABF5965-3D48-41D9-ACE5-BAF77A54B7B4}"/>
    <dgm:cxn modelId="{1920852A-DC3C-481D-B97D-5D3ED7799F3B}" type="presOf" srcId="{FE656E14-226F-4146-853A-CE731F9B22A7}" destId="{5A5FA881-2CBA-41B9-A66E-D06CDE38BC4B}" srcOrd="0" destOrd="0" presId="urn:microsoft.com/office/officeart/2005/8/layout/hProcess7"/>
    <dgm:cxn modelId="{6386AA2B-35F4-4D80-85B7-EEF2BCF60786}" type="presOf" srcId="{4771EEB4-46FF-4321-9D93-7823F8BCCC7F}" destId="{1C30A757-45C7-4A78-A9BB-3DA50E8FD354}" srcOrd="1" destOrd="0" presId="urn:microsoft.com/office/officeart/2005/8/layout/hProcess7"/>
    <dgm:cxn modelId="{4637C32F-1B60-484F-8DDF-603067C90206}" srcId="{DF69E352-8802-48D5-ADEB-CD8AC2B12109}" destId="{6B630214-2300-4A61-BAF5-0BC549DDDC83}" srcOrd="0" destOrd="0" parTransId="{7C2D3B11-93B5-49F3-9A6E-528376723B63}" sibTransId="{03C5791D-547C-403D-84D0-5E14789EA6C4}"/>
    <dgm:cxn modelId="{D1E1DD35-9384-4474-9D1A-CE9130CFDEFD}" srcId="{9B506588-D127-47C2-A546-9B0EF333BDD1}" destId="{DF69E352-8802-48D5-ADEB-CD8AC2B12109}" srcOrd="2" destOrd="0" parTransId="{50C9E383-B54F-49B2-8DB4-FEE07AE48C2F}" sibTransId="{5CA21B7B-9B90-4B18-BF72-0A5FC45B5939}"/>
    <dgm:cxn modelId="{18E97570-8DF1-423B-86BB-9C9AB3C4CFE5}" type="presOf" srcId="{9B506588-D127-47C2-A546-9B0EF333BDD1}" destId="{9D5D31EB-BCFE-4EEE-B18C-0F515CA2C4AE}" srcOrd="0" destOrd="0" presId="urn:microsoft.com/office/officeart/2005/8/layout/hProcess7"/>
    <dgm:cxn modelId="{44130B58-353B-4ECD-96AA-7A7179F623C6}" srcId="{9B506588-D127-47C2-A546-9B0EF333BDD1}" destId="{CE654791-C570-4F39-A6E9-007C34ACF983}" srcOrd="1" destOrd="0" parTransId="{C9FF02B7-E05A-4CA0-9ABF-8A8F64B20254}" sibTransId="{1CDD3910-5FA1-40BB-84A7-702B1E1BD684}"/>
    <dgm:cxn modelId="{2F34C278-CB84-46FD-938F-854D06CD1879}" type="presOf" srcId="{DF69E352-8802-48D5-ADEB-CD8AC2B12109}" destId="{56EEB34A-B7D6-4F23-99B4-CF9452062395}" srcOrd="0" destOrd="0" presId="urn:microsoft.com/office/officeart/2005/8/layout/hProcess7"/>
    <dgm:cxn modelId="{CD36AB90-2455-4071-9E0E-C5BB8C9F5E0E}" type="presOf" srcId="{DF69E352-8802-48D5-ADEB-CD8AC2B12109}" destId="{2EF6AEFE-0E63-43EE-A827-A043DEFEC483}" srcOrd="1" destOrd="0" presId="urn:microsoft.com/office/officeart/2005/8/layout/hProcess7"/>
    <dgm:cxn modelId="{85C766AA-A8D4-46A2-84ED-9021E88EC7CE}" type="presOf" srcId="{4771EEB4-46FF-4321-9D93-7823F8BCCC7F}" destId="{E6CE2CD7-ACD4-4BC9-B479-55F983FFB443}" srcOrd="0" destOrd="0" presId="urn:microsoft.com/office/officeart/2005/8/layout/hProcess7"/>
    <dgm:cxn modelId="{3A1659AC-47D3-447B-B7FB-686CD97FCFAD}" srcId="{4771EEB4-46FF-4321-9D93-7823F8BCCC7F}" destId="{BFD77068-70DC-42CD-A6A6-061AB64B17BE}" srcOrd="0" destOrd="0" parTransId="{CD245A77-B9E8-4F6F-83E6-4824A69E604E}" sibTransId="{153A886F-8614-4E55-86A8-855622F67777}"/>
    <dgm:cxn modelId="{AB72D2AE-8B85-4210-AC1D-8FE8C7FB463F}" srcId="{9B506588-D127-47C2-A546-9B0EF333BDD1}" destId="{4771EEB4-46FF-4321-9D93-7823F8BCCC7F}" srcOrd="0" destOrd="0" parTransId="{B2BD5573-06E4-492C-9E1B-F6A4DCD8FD3A}" sibTransId="{45904BC8-5AE1-435B-BA92-6B303C0458F4}"/>
    <dgm:cxn modelId="{3E7E9FB3-BC31-4E38-85E4-5313BA276084}" type="presOf" srcId="{6B630214-2300-4A61-BAF5-0BC549DDDC83}" destId="{45083332-81EA-4F9C-9217-7F7267CD2EF5}" srcOrd="0" destOrd="0" presId="urn:microsoft.com/office/officeart/2005/8/layout/hProcess7"/>
    <dgm:cxn modelId="{794391C1-42F6-4872-B543-626D1D4C8B2F}" type="presOf" srcId="{CE654791-C570-4F39-A6E9-007C34ACF983}" destId="{88632836-822D-4F1E-B956-9951D14982AD}" srcOrd="0" destOrd="0" presId="urn:microsoft.com/office/officeart/2005/8/layout/hProcess7"/>
    <dgm:cxn modelId="{7A8F98F8-CF02-4884-91D4-72351FF38572}" type="presOf" srcId="{BFD77068-70DC-42CD-A6A6-061AB64B17BE}" destId="{4DF987CB-912D-4AE6-97B1-DBDC72B96C45}" srcOrd="0" destOrd="0" presId="urn:microsoft.com/office/officeart/2005/8/layout/hProcess7"/>
    <dgm:cxn modelId="{6C6F334F-3702-4EAB-A5B7-50382B7AF2B7}" type="presParOf" srcId="{9D5D31EB-BCFE-4EEE-B18C-0F515CA2C4AE}" destId="{FBA884E0-00C5-4369-8777-E2C91B8AD492}" srcOrd="0" destOrd="0" presId="urn:microsoft.com/office/officeart/2005/8/layout/hProcess7"/>
    <dgm:cxn modelId="{CC005226-01F1-4326-BFD5-9AC47B759C74}" type="presParOf" srcId="{FBA884E0-00C5-4369-8777-E2C91B8AD492}" destId="{E6CE2CD7-ACD4-4BC9-B479-55F983FFB443}" srcOrd="0" destOrd="0" presId="urn:microsoft.com/office/officeart/2005/8/layout/hProcess7"/>
    <dgm:cxn modelId="{59D9C1E7-D487-4447-A2F9-309E45BF25AF}" type="presParOf" srcId="{FBA884E0-00C5-4369-8777-E2C91B8AD492}" destId="{1C30A757-45C7-4A78-A9BB-3DA50E8FD354}" srcOrd="1" destOrd="0" presId="urn:microsoft.com/office/officeart/2005/8/layout/hProcess7"/>
    <dgm:cxn modelId="{325C1FE7-99D7-4794-819E-CD13556FB1D0}" type="presParOf" srcId="{FBA884E0-00C5-4369-8777-E2C91B8AD492}" destId="{4DF987CB-912D-4AE6-97B1-DBDC72B96C45}" srcOrd="2" destOrd="0" presId="urn:microsoft.com/office/officeart/2005/8/layout/hProcess7"/>
    <dgm:cxn modelId="{DA27F6B8-CF93-4B5D-9AE1-ED218B90A8F2}" type="presParOf" srcId="{9D5D31EB-BCFE-4EEE-B18C-0F515CA2C4AE}" destId="{D2DC52A9-2380-4CDA-ACB5-AA624DFF5555}" srcOrd="1" destOrd="0" presId="urn:microsoft.com/office/officeart/2005/8/layout/hProcess7"/>
    <dgm:cxn modelId="{5E489BE2-F224-480D-B9D0-0A8CF1089F13}" type="presParOf" srcId="{9D5D31EB-BCFE-4EEE-B18C-0F515CA2C4AE}" destId="{69D08764-D15F-4777-9A19-5E1271C34C07}" srcOrd="2" destOrd="0" presId="urn:microsoft.com/office/officeart/2005/8/layout/hProcess7"/>
    <dgm:cxn modelId="{FA192EE1-7916-4D93-9991-0D9E0E8778D7}" type="presParOf" srcId="{69D08764-D15F-4777-9A19-5E1271C34C07}" destId="{3AE12DB5-8853-456A-9CB2-3918C4749589}" srcOrd="0" destOrd="0" presId="urn:microsoft.com/office/officeart/2005/8/layout/hProcess7"/>
    <dgm:cxn modelId="{BCD1D423-04A0-4D76-8FD1-D0569ED3ED9F}" type="presParOf" srcId="{69D08764-D15F-4777-9A19-5E1271C34C07}" destId="{033CBB1F-47B4-4F66-A847-626E57E88E50}" srcOrd="1" destOrd="0" presId="urn:microsoft.com/office/officeart/2005/8/layout/hProcess7"/>
    <dgm:cxn modelId="{7D63B3F5-F80B-4CBD-9365-C89FDED80329}" type="presParOf" srcId="{69D08764-D15F-4777-9A19-5E1271C34C07}" destId="{F2B43794-D965-4FE0-915E-3DEC79864826}" srcOrd="2" destOrd="0" presId="urn:microsoft.com/office/officeart/2005/8/layout/hProcess7"/>
    <dgm:cxn modelId="{A902FABC-FAD7-43CB-88FF-57B4D237DA03}" type="presParOf" srcId="{9D5D31EB-BCFE-4EEE-B18C-0F515CA2C4AE}" destId="{6A9F5AFD-AD8F-4085-A0C2-8C8B3FCA97D7}" srcOrd="3" destOrd="0" presId="urn:microsoft.com/office/officeart/2005/8/layout/hProcess7"/>
    <dgm:cxn modelId="{420A1127-9F1E-4A1E-8E9C-972C821F9831}" type="presParOf" srcId="{9D5D31EB-BCFE-4EEE-B18C-0F515CA2C4AE}" destId="{EBD05364-02EB-4C6E-8876-CF36E3FA5DB6}" srcOrd="4" destOrd="0" presId="urn:microsoft.com/office/officeart/2005/8/layout/hProcess7"/>
    <dgm:cxn modelId="{D33C7866-E2E1-446E-BB83-97F32303DD77}" type="presParOf" srcId="{EBD05364-02EB-4C6E-8876-CF36E3FA5DB6}" destId="{88632836-822D-4F1E-B956-9951D14982AD}" srcOrd="0" destOrd="0" presId="urn:microsoft.com/office/officeart/2005/8/layout/hProcess7"/>
    <dgm:cxn modelId="{66A944AA-76D4-4A85-B31C-B4BF0841EF64}" type="presParOf" srcId="{EBD05364-02EB-4C6E-8876-CF36E3FA5DB6}" destId="{CE234E79-2624-4A34-B2A7-24FF8200FCE9}" srcOrd="1" destOrd="0" presId="urn:microsoft.com/office/officeart/2005/8/layout/hProcess7"/>
    <dgm:cxn modelId="{959A5824-097D-4BDD-80E9-E835B3238A96}" type="presParOf" srcId="{EBD05364-02EB-4C6E-8876-CF36E3FA5DB6}" destId="{5A5FA881-2CBA-41B9-A66E-D06CDE38BC4B}" srcOrd="2" destOrd="0" presId="urn:microsoft.com/office/officeart/2005/8/layout/hProcess7"/>
    <dgm:cxn modelId="{E98EE78A-D681-40C7-9D71-F86BF4306D54}" type="presParOf" srcId="{9D5D31EB-BCFE-4EEE-B18C-0F515CA2C4AE}" destId="{BA9A261F-37AA-4D8D-9882-ED323D085213}" srcOrd="5" destOrd="0" presId="urn:microsoft.com/office/officeart/2005/8/layout/hProcess7"/>
    <dgm:cxn modelId="{034CC1B8-E1BA-4D3C-8370-687FFEC4C901}" type="presParOf" srcId="{9D5D31EB-BCFE-4EEE-B18C-0F515CA2C4AE}" destId="{94190A1C-8535-4C83-9601-A6158D7E40F6}" srcOrd="6" destOrd="0" presId="urn:microsoft.com/office/officeart/2005/8/layout/hProcess7"/>
    <dgm:cxn modelId="{853B5010-EB5C-467D-AFF8-C15ED540396E}" type="presParOf" srcId="{94190A1C-8535-4C83-9601-A6158D7E40F6}" destId="{D7FC326D-E180-4E38-A5DC-1AD3D56E82C7}" srcOrd="0" destOrd="0" presId="urn:microsoft.com/office/officeart/2005/8/layout/hProcess7"/>
    <dgm:cxn modelId="{CAD2B9BE-A017-4A46-A9BB-4CBC5AB74C7F}" type="presParOf" srcId="{94190A1C-8535-4C83-9601-A6158D7E40F6}" destId="{CBA8CC72-1F84-40C4-9E15-E7E37BE8F093}" srcOrd="1" destOrd="0" presId="urn:microsoft.com/office/officeart/2005/8/layout/hProcess7"/>
    <dgm:cxn modelId="{EFA6B5B2-ED12-429B-A0EE-5CAEB2726E83}" type="presParOf" srcId="{94190A1C-8535-4C83-9601-A6158D7E40F6}" destId="{8F728949-49DC-408A-AA59-E5541F020683}" srcOrd="2" destOrd="0" presId="urn:microsoft.com/office/officeart/2005/8/layout/hProcess7"/>
    <dgm:cxn modelId="{999AB800-1D35-4459-8EFF-BAB02DE90919}" type="presParOf" srcId="{9D5D31EB-BCFE-4EEE-B18C-0F515CA2C4AE}" destId="{542FA586-8EB3-46C3-BC80-45B382679B4B}" srcOrd="7" destOrd="0" presId="urn:microsoft.com/office/officeart/2005/8/layout/hProcess7"/>
    <dgm:cxn modelId="{3FF70340-9838-4BBC-B001-3E1484CD41D1}" type="presParOf" srcId="{9D5D31EB-BCFE-4EEE-B18C-0F515CA2C4AE}" destId="{20720F90-895C-4A3D-9C28-9AE2629FCB9A}" srcOrd="8" destOrd="0" presId="urn:microsoft.com/office/officeart/2005/8/layout/hProcess7"/>
    <dgm:cxn modelId="{2768167E-B068-472A-B55F-FD8F3E957173}" type="presParOf" srcId="{20720F90-895C-4A3D-9C28-9AE2629FCB9A}" destId="{56EEB34A-B7D6-4F23-99B4-CF9452062395}" srcOrd="0" destOrd="0" presId="urn:microsoft.com/office/officeart/2005/8/layout/hProcess7"/>
    <dgm:cxn modelId="{45EF6817-41CC-4552-88B5-F6E4B210B05B}" type="presParOf" srcId="{20720F90-895C-4A3D-9C28-9AE2629FCB9A}" destId="{2EF6AEFE-0E63-43EE-A827-A043DEFEC483}" srcOrd="1" destOrd="0" presId="urn:microsoft.com/office/officeart/2005/8/layout/hProcess7"/>
    <dgm:cxn modelId="{3457811C-7035-4BF4-BF35-03DF591B26CF}" type="presParOf" srcId="{20720F90-895C-4A3D-9C28-9AE2629FCB9A}" destId="{45083332-81EA-4F9C-9217-7F7267CD2EF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E2CD7-ACD4-4BC9-B479-55F983FFB443}">
      <dsp:nvSpPr>
        <dsp:cNvPr id="0" name=""/>
        <dsp:cNvSpPr/>
      </dsp:nvSpPr>
      <dsp:spPr>
        <a:xfrm>
          <a:off x="614" y="0"/>
          <a:ext cx="2644577" cy="3096431"/>
        </a:xfrm>
        <a:prstGeom prst="roundRect">
          <a:avLst>
            <a:gd name="adj" fmla="val 5000"/>
          </a:avLst>
        </a:prstGeom>
        <a:solidFill>
          <a:srgbClr val="FFFF99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2">
                  <a:lumMod val="50000"/>
                  <a:lumOff val="50000"/>
                </a:schemeClr>
              </a:solidFill>
            </a:rPr>
            <a:t>.</a:t>
          </a:r>
        </a:p>
      </dsp:txBody>
      <dsp:txXfrm rot="16200000">
        <a:off x="-1004464" y="1005078"/>
        <a:ext cx="2539073" cy="528915"/>
      </dsp:txXfrm>
    </dsp:sp>
    <dsp:sp modelId="{4DF987CB-912D-4AE6-97B1-DBDC72B96C45}">
      <dsp:nvSpPr>
        <dsp:cNvPr id="0" name=""/>
        <dsp:cNvSpPr/>
      </dsp:nvSpPr>
      <dsp:spPr>
        <a:xfrm>
          <a:off x="529530" y="0"/>
          <a:ext cx="1970210" cy="30964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Tokenization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In Tokenization, We convert Sentence into words.</a:t>
          </a:r>
        </a:p>
      </dsp:txBody>
      <dsp:txXfrm>
        <a:off x="529530" y="0"/>
        <a:ext cx="1970210" cy="3096431"/>
      </dsp:txXfrm>
    </dsp:sp>
    <dsp:sp modelId="{88632836-822D-4F1E-B956-9951D14982AD}">
      <dsp:nvSpPr>
        <dsp:cNvPr id="0" name=""/>
        <dsp:cNvSpPr/>
      </dsp:nvSpPr>
      <dsp:spPr>
        <a:xfrm>
          <a:off x="2737752" y="0"/>
          <a:ext cx="2644577" cy="3096431"/>
        </a:xfrm>
        <a:prstGeom prst="roundRect">
          <a:avLst>
            <a:gd name="adj" fmla="val 5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.</a:t>
          </a:r>
        </a:p>
      </dsp:txBody>
      <dsp:txXfrm rot="16200000">
        <a:off x="1732673" y="1005078"/>
        <a:ext cx="2539073" cy="528915"/>
      </dsp:txXfrm>
    </dsp:sp>
    <dsp:sp modelId="{033CBB1F-47B4-4F66-A847-626E57E88E50}">
      <dsp:nvSpPr>
        <dsp:cNvPr id="0" name=""/>
        <dsp:cNvSpPr/>
      </dsp:nvSpPr>
      <dsp:spPr>
        <a:xfrm rot="5400000">
          <a:off x="2523489" y="2455650"/>
          <a:ext cx="454970" cy="39668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FA881-2CBA-41B9-A66E-D06CDE38BC4B}">
      <dsp:nvSpPr>
        <dsp:cNvPr id="0" name=""/>
        <dsp:cNvSpPr/>
      </dsp:nvSpPr>
      <dsp:spPr>
        <a:xfrm>
          <a:off x="3266667" y="0"/>
          <a:ext cx="1970210" cy="30964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tx1"/>
              </a:solidFill>
            </a:rPr>
            <a:t>Stemming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tx1"/>
            </a:solidFill>
          </a:endParaRP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It makes stem words and clearing the extra number and convert the doc data into lower case.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266667" y="0"/>
        <a:ext cx="1970210" cy="3096431"/>
      </dsp:txXfrm>
    </dsp:sp>
    <dsp:sp modelId="{56EEB34A-B7D6-4F23-99B4-CF9452062395}">
      <dsp:nvSpPr>
        <dsp:cNvPr id="0" name=""/>
        <dsp:cNvSpPr/>
      </dsp:nvSpPr>
      <dsp:spPr>
        <a:xfrm>
          <a:off x="5474889" y="0"/>
          <a:ext cx="2644577" cy="3096431"/>
        </a:xfrm>
        <a:prstGeom prst="roundRect">
          <a:avLst>
            <a:gd name="adj" fmla="val 5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.</a:t>
          </a:r>
        </a:p>
      </dsp:txBody>
      <dsp:txXfrm rot="16200000">
        <a:off x="4469810" y="1005078"/>
        <a:ext cx="2539073" cy="528915"/>
      </dsp:txXfrm>
    </dsp:sp>
    <dsp:sp modelId="{CBA8CC72-1F84-40C4-9E15-E7E37BE8F093}">
      <dsp:nvSpPr>
        <dsp:cNvPr id="0" name=""/>
        <dsp:cNvSpPr/>
      </dsp:nvSpPr>
      <dsp:spPr>
        <a:xfrm rot="5400000">
          <a:off x="5260627" y="2455650"/>
          <a:ext cx="454970" cy="39668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83332-81EA-4F9C-9217-7F7267CD2EF5}">
      <dsp:nvSpPr>
        <dsp:cNvPr id="0" name=""/>
        <dsp:cNvSpPr/>
      </dsp:nvSpPr>
      <dsp:spPr>
        <a:xfrm>
          <a:off x="6003805" y="0"/>
          <a:ext cx="1970210" cy="30964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    Output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solidFill>
              <a:schemeClr val="tx1"/>
            </a:solidFill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</a:rPr>
            <a:t>Stem words as a process data.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>
            <a:solidFill>
              <a:schemeClr val="tx1"/>
            </a:solidFill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chemeClr val="tx1"/>
            </a:solidFill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chemeClr val="tx1"/>
            </a:solidFill>
          </a:endParaRPr>
        </a:p>
      </dsp:txBody>
      <dsp:txXfrm>
        <a:off x="6003805" y="0"/>
        <a:ext cx="1970210" cy="309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69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81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F633-CC04-4749-A84D-F5FCB03AC0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B2D77E-3C91-4BDA-94DD-AFEAE6AF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367D-BA1B-72ED-CA50-76819B5E4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63" y="1148813"/>
            <a:ext cx="8574622" cy="2616199"/>
          </a:xfrm>
        </p:spPr>
        <p:txBody>
          <a:bodyPr/>
          <a:lstStyle/>
          <a:p>
            <a:pPr algn="l"/>
            <a:r>
              <a:rPr lang="en-US" dirty="0"/>
              <a:t>Classification of Web Documents using KNN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C8337-ECCA-DB60-885B-BF2E2313A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865" y="4104185"/>
            <a:ext cx="6987645" cy="2075349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Muhammad Kabir Ahmad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2021-CS-4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Syed Hashir Husnain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2021-CS-1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A3C4B6-2883-C891-EC26-D1901AC9BEEE}"/>
              </a:ext>
            </a:extLst>
          </p:cNvPr>
          <p:cNvSpPr txBox="1">
            <a:spLocks/>
          </p:cNvSpPr>
          <p:nvPr/>
        </p:nvSpPr>
        <p:spPr>
          <a:xfrm>
            <a:off x="1760551" y="0"/>
            <a:ext cx="9880375" cy="795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Project Overview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6B27E-A85B-A183-CE88-45EBEABD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599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1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A3C4B6-2883-C891-EC26-D1901AC9BEEE}"/>
              </a:ext>
            </a:extLst>
          </p:cNvPr>
          <p:cNvSpPr txBox="1">
            <a:spLocks/>
          </p:cNvSpPr>
          <p:nvPr/>
        </p:nvSpPr>
        <p:spPr>
          <a:xfrm>
            <a:off x="1760551" y="0"/>
            <a:ext cx="9880375" cy="795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Project Overview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2C2C-29CF-59D0-2717-AF16090A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921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755-D285-0D25-F701-E959CA56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40603-B5FC-4D5D-7FDF-B5F95CB9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923"/>
            <a:ext cx="12185911" cy="615007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A3C4B6-2883-C891-EC26-D1901AC9BEEE}"/>
              </a:ext>
            </a:extLst>
          </p:cNvPr>
          <p:cNvSpPr txBox="1">
            <a:spLocks/>
          </p:cNvSpPr>
          <p:nvPr/>
        </p:nvSpPr>
        <p:spPr>
          <a:xfrm>
            <a:off x="1760551" y="0"/>
            <a:ext cx="9880375" cy="795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Project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1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1AC0-446C-E36B-2AE5-716CF8D8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69" y="2721077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Sitka Display" panose="020005050000000200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657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0CAEF0-3D6D-E7C3-8DAB-23E445ED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7161"/>
            <a:ext cx="4928681" cy="655319"/>
          </a:xfrm>
        </p:spPr>
        <p:txBody>
          <a:bodyPr>
            <a:normAutofit/>
          </a:bodyPr>
          <a:lstStyle/>
          <a:p>
            <a:r>
              <a:rPr lang="en-US" b="1" u="sng" dirty="0"/>
              <a:t>Scrapping Technique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AFD53B-74D2-AE84-C493-AA96F41E5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93" y="463560"/>
            <a:ext cx="5779006" cy="2614764"/>
          </a:xfr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487FAE9-3F7B-6B34-9895-DAA9E7E0CF52}"/>
              </a:ext>
            </a:extLst>
          </p:cNvPr>
          <p:cNvSpPr/>
          <p:nvPr/>
        </p:nvSpPr>
        <p:spPr>
          <a:xfrm>
            <a:off x="9286873" y="0"/>
            <a:ext cx="2905125" cy="314325"/>
          </a:xfrm>
          <a:custGeom>
            <a:avLst/>
            <a:gdLst>
              <a:gd name="connsiteX0" fmla="*/ 0 w 5160330"/>
              <a:gd name="connsiteY0" fmla="*/ 0 h 487680"/>
              <a:gd name="connsiteX1" fmla="*/ 4873628 w 5160330"/>
              <a:gd name="connsiteY1" fmla="*/ 0 h 487680"/>
              <a:gd name="connsiteX2" fmla="*/ 5160330 w 5160330"/>
              <a:gd name="connsiteY2" fmla="*/ 243840 h 487680"/>
              <a:gd name="connsiteX3" fmla="*/ 4873628 w 5160330"/>
              <a:gd name="connsiteY3" fmla="*/ 487680 h 487680"/>
              <a:gd name="connsiteX4" fmla="*/ 0 w 5160330"/>
              <a:gd name="connsiteY4" fmla="*/ 487680 h 487680"/>
              <a:gd name="connsiteX5" fmla="*/ 0 w 5160330"/>
              <a:gd name="connsiteY5" fmla="*/ 0 h 487680"/>
              <a:gd name="connsiteX0" fmla="*/ 0 w 4873628"/>
              <a:gd name="connsiteY0" fmla="*/ 0 h 487680"/>
              <a:gd name="connsiteX1" fmla="*/ 4873628 w 4873628"/>
              <a:gd name="connsiteY1" fmla="*/ 0 h 487680"/>
              <a:gd name="connsiteX2" fmla="*/ 4846005 w 4873628"/>
              <a:gd name="connsiteY2" fmla="*/ 243840 h 487680"/>
              <a:gd name="connsiteX3" fmla="*/ 4873628 w 4873628"/>
              <a:gd name="connsiteY3" fmla="*/ 487680 h 487680"/>
              <a:gd name="connsiteX4" fmla="*/ 0 w 4873628"/>
              <a:gd name="connsiteY4" fmla="*/ 487680 h 487680"/>
              <a:gd name="connsiteX5" fmla="*/ 0 w 4873628"/>
              <a:gd name="connsiteY5" fmla="*/ 0 h 487680"/>
              <a:gd name="connsiteX0" fmla="*/ 0 w 4873628"/>
              <a:gd name="connsiteY0" fmla="*/ 0 h 487680"/>
              <a:gd name="connsiteX1" fmla="*/ 4873628 w 4873628"/>
              <a:gd name="connsiteY1" fmla="*/ 0 h 487680"/>
              <a:gd name="connsiteX2" fmla="*/ 4846005 w 4873628"/>
              <a:gd name="connsiteY2" fmla="*/ 243840 h 487680"/>
              <a:gd name="connsiteX3" fmla="*/ 4873628 w 4873628"/>
              <a:gd name="connsiteY3" fmla="*/ 487680 h 487680"/>
              <a:gd name="connsiteX4" fmla="*/ 571500 w 4873628"/>
              <a:gd name="connsiteY4" fmla="*/ 330517 h 487680"/>
              <a:gd name="connsiteX5" fmla="*/ 0 w 4873628"/>
              <a:gd name="connsiteY5" fmla="*/ 0 h 487680"/>
              <a:gd name="connsiteX0" fmla="*/ 114300 w 4302128"/>
              <a:gd name="connsiteY0" fmla="*/ 85725 h 487680"/>
              <a:gd name="connsiteX1" fmla="*/ 4302128 w 4302128"/>
              <a:gd name="connsiteY1" fmla="*/ 0 h 487680"/>
              <a:gd name="connsiteX2" fmla="*/ 4274505 w 4302128"/>
              <a:gd name="connsiteY2" fmla="*/ 243840 h 487680"/>
              <a:gd name="connsiteX3" fmla="*/ 4302128 w 4302128"/>
              <a:gd name="connsiteY3" fmla="*/ 487680 h 487680"/>
              <a:gd name="connsiteX4" fmla="*/ 0 w 4302128"/>
              <a:gd name="connsiteY4" fmla="*/ 330517 h 487680"/>
              <a:gd name="connsiteX5" fmla="*/ 114300 w 4302128"/>
              <a:gd name="connsiteY5" fmla="*/ 85725 h 487680"/>
              <a:gd name="connsiteX0" fmla="*/ 785813 w 4973641"/>
              <a:gd name="connsiteY0" fmla="*/ 85725 h 487680"/>
              <a:gd name="connsiteX1" fmla="*/ 4973641 w 4973641"/>
              <a:gd name="connsiteY1" fmla="*/ 0 h 487680"/>
              <a:gd name="connsiteX2" fmla="*/ 4946018 w 4973641"/>
              <a:gd name="connsiteY2" fmla="*/ 243840 h 487680"/>
              <a:gd name="connsiteX3" fmla="*/ 4973641 w 4973641"/>
              <a:gd name="connsiteY3" fmla="*/ 487680 h 487680"/>
              <a:gd name="connsiteX4" fmla="*/ 0 w 4973641"/>
              <a:gd name="connsiteY4" fmla="*/ 316230 h 487680"/>
              <a:gd name="connsiteX5" fmla="*/ 785813 w 4973641"/>
              <a:gd name="connsiteY5" fmla="*/ 85725 h 487680"/>
              <a:gd name="connsiteX0" fmla="*/ 328613 w 4973641"/>
              <a:gd name="connsiteY0" fmla="*/ 14287 h 487680"/>
              <a:gd name="connsiteX1" fmla="*/ 4973641 w 4973641"/>
              <a:gd name="connsiteY1" fmla="*/ 0 h 487680"/>
              <a:gd name="connsiteX2" fmla="*/ 4946018 w 4973641"/>
              <a:gd name="connsiteY2" fmla="*/ 243840 h 487680"/>
              <a:gd name="connsiteX3" fmla="*/ 4973641 w 4973641"/>
              <a:gd name="connsiteY3" fmla="*/ 487680 h 487680"/>
              <a:gd name="connsiteX4" fmla="*/ 0 w 4973641"/>
              <a:gd name="connsiteY4" fmla="*/ 316230 h 487680"/>
              <a:gd name="connsiteX5" fmla="*/ 328613 w 4973641"/>
              <a:gd name="connsiteY5" fmla="*/ 14287 h 487680"/>
              <a:gd name="connsiteX0" fmla="*/ 342900 w 4987928"/>
              <a:gd name="connsiteY0" fmla="*/ 14287 h 487680"/>
              <a:gd name="connsiteX1" fmla="*/ 4987928 w 4987928"/>
              <a:gd name="connsiteY1" fmla="*/ 0 h 487680"/>
              <a:gd name="connsiteX2" fmla="*/ 4960305 w 4987928"/>
              <a:gd name="connsiteY2" fmla="*/ 243840 h 487680"/>
              <a:gd name="connsiteX3" fmla="*/ 4987928 w 4987928"/>
              <a:gd name="connsiteY3" fmla="*/ 487680 h 487680"/>
              <a:gd name="connsiteX4" fmla="*/ 0 w 4987928"/>
              <a:gd name="connsiteY4" fmla="*/ 401955 h 487680"/>
              <a:gd name="connsiteX5" fmla="*/ 342900 w 4987928"/>
              <a:gd name="connsiteY5" fmla="*/ 14287 h 487680"/>
              <a:gd name="connsiteX0" fmla="*/ 357188 w 5002216"/>
              <a:gd name="connsiteY0" fmla="*/ 14287 h 487680"/>
              <a:gd name="connsiteX1" fmla="*/ 5002216 w 5002216"/>
              <a:gd name="connsiteY1" fmla="*/ 0 h 487680"/>
              <a:gd name="connsiteX2" fmla="*/ 4974593 w 5002216"/>
              <a:gd name="connsiteY2" fmla="*/ 243840 h 487680"/>
              <a:gd name="connsiteX3" fmla="*/ 5002216 w 5002216"/>
              <a:gd name="connsiteY3" fmla="*/ 487680 h 487680"/>
              <a:gd name="connsiteX4" fmla="*/ 0 w 5002216"/>
              <a:gd name="connsiteY4" fmla="*/ 444817 h 487680"/>
              <a:gd name="connsiteX5" fmla="*/ 357188 w 5002216"/>
              <a:gd name="connsiteY5" fmla="*/ 14287 h 487680"/>
              <a:gd name="connsiteX0" fmla="*/ 357188 w 5002216"/>
              <a:gd name="connsiteY0" fmla="*/ 14287 h 487680"/>
              <a:gd name="connsiteX1" fmla="*/ 5002216 w 5002216"/>
              <a:gd name="connsiteY1" fmla="*/ 0 h 487680"/>
              <a:gd name="connsiteX2" fmla="*/ 4974593 w 5002216"/>
              <a:gd name="connsiteY2" fmla="*/ 243840 h 487680"/>
              <a:gd name="connsiteX3" fmla="*/ 5002216 w 5002216"/>
              <a:gd name="connsiteY3" fmla="*/ 487680 h 487680"/>
              <a:gd name="connsiteX4" fmla="*/ 0 w 5002216"/>
              <a:gd name="connsiteY4" fmla="*/ 487679 h 487680"/>
              <a:gd name="connsiteX5" fmla="*/ 357188 w 5002216"/>
              <a:gd name="connsiteY5" fmla="*/ 14287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2216" h="487680">
                <a:moveTo>
                  <a:pt x="357188" y="14287"/>
                </a:moveTo>
                <a:lnTo>
                  <a:pt x="5002216" y="0"/>
                </a:lnTo>
                <a:lnTo>
                  <a:pt x="4974593" y="243840"/>
                </a:lnTo>
                <a:lnTo>
                  <a:pt x="5002216" y="487680"/>
                </a:lnTo>
                <a:lnTo>
                  <a:pt x="0" y="487679"/>
                </a:lnTo>
                <a:lnTo>
                  <a:pt x="357188" y="14287"/>
                </a:ln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DB7D0-CE58-B8B4-E362-243EEF7881CE}"/>
              </a:ext>
            </a:extLst>
          </p:cNvPr>
          <p:cNvSpPr txBox="1"/>
          <p:nvPr/>
        </p:nvSpPr>
        <p:spPr>
          <a:xfrm>
            <a:off x="1484311" y="1332240"/>
            <a:ext cx="6659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Node + Cheerio+ </a:t>
            </a:r>
            <a:r>
              <a:rPr lang="en-US" sz="3200" dirty="0" err="1"/>
              <a:t>Axios</a:t>
            </a:r>
            <a:r>
              <a:rPr lang="en-US" sz="3200" dirty="0"/>
              <a:t> 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E389B48-8009-F27D-2E8D-1CA640B03803}"/>
              </a:ext>
            </a:extLst>
          </p:cNvPr>
          <p:cNvSpPr/>
          <p:nvPr/>
        </p:nvSpPr>
        <p:spPr>
          <a:xfrm>
            <a:off x="1484311" y="1378263"/>
            <a:ext cx="430214" cy="46166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D2465-E8CA-C39D-397F-92437C49D5B1}"/>
              </a:ext>
            </a:extLst>
          </p:cNvPr>
          <p:cNvSpPr txBox="1"/>
          <p:nvPr/>
        </p:nvSpPr>
        <p:spPr>
          <a:xfrm>
            <a:off x="995814" y="2654289"/>
            <a:ext cx="6659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b="1" i="1" dirty="0"/>
              <a:t>Reasons :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EE3615B-9AD8-B3C5-BC44-327D3DD4A63B}"/>
              </a:ext>
            </a:extLst>
          </p:cNvPr>
          <p:cNvSpPr txBox="1">
            <a:spLocks/>
          </p:cNvSpPr>
          <p:nvPr/>
        </p:nvSpPr>
        <p:spPr>
          <a:xfrm>
            <a:off x="795963" y="4821454"/>
            <a:ext cx="11234057" cy="314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We can </a:t>
            </a:r>
            <a:r>
              <a:rPr lang="en-US" dirty="0"/>
              <a:t>scrap data using</a:t>
            </a:r>
            <a:r>
              <a:rPr lang="en-US" b="1" dirty="0"/>
              <a:t> CSS selectors</a:t>
            </a:r>
            <a:r>
              <a:rPr lang="en-US" dirty="0"/>
              <a:t> from cheerio by </a:t>
            </a:r>
            <a:r>
              <a:rPr lang="en-US" b="1" dirty="0" err="1"/>
              <a:t>Axios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e.g</a:t>
            </a:r>
            <a:r>
              <a:rPr lang="en-US" dirty="0"/>
              <a:t>: .div, .tag </a:t>
            </a:r>
          </a:p>
          <a:p>
            <a:pPr marL="0" indent="0">
              <a:buNone/>
            </a:pPr>
            <a:r>
              <a:rPr lang="en-US" dirty="0"/>
              <a:t>	and many more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used node as we had done web scrapping in python using selenium so for our</a:t>
            </a:r>
          </a:p>
          <a:p>
            <a:pPr marL="0" indent="0">
              <a:buNone/>
            </a:pPr>
            <a:r>
              <a:rPr lang="en-US" dirty="0"/>
              <a:t>	 new experience.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2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508-3CFB-E3D9-F38E-F1CB3D9D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054" y="119743"/>
            <a:ext cx="9880375" cy="1215571"/>
          </a:xfrm>
        </p:spPr>
        <p:txBody>
          <a:bodyPr/>
          <a:lstStyle/>
          <a:p>
            <a:r>
              <a:rPr lang="en-US" b="1" dirty="0"/>
              <a:t>Results</a:t>
            </a:r>
            <a:br>
              <a:rPr lang="en-US" b="1" dirty="0"/>
            </a:br>
            <a:r>
              <a:rPr lang="en-US" sz="2800" dirty="0"/>
              <a:t>(Scrapped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CD16E-0214-D3D5-904F-43A9CF587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30" y="2089830"/>
            <a:ext cx="1941169" cy="374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2597B-0CBD-B186-48E8-AAB8A836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57" y="2069283"/>
            <a:ext cx="1941168" cy="3788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B3150-BF2C-A81B-30D8-A42D7345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083" y="2161511"/>
            <a:ext cx="1989592" cy="3695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0D75C5-8AE2-CC62-D9C7-58EEBB220E35}"/>
              </a:ext>
            </a:extLst>
          </p:cNvPr>
          <p:cNvSpPr txBox="1"/>
          <p:nvPr/>
        </p:nvSpPr>
        <p:spPr>
          <a:xfrm>
            <a:off x="4035087" y="1370324"/>
            <a:ext cx="622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Display" panose="020B0004020202020204" pitchFamily="34" charset="0"/>
              </a:rPr>
              <a:t> Scrapped Data Files as per assigned 3 Classes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A55B77-3385-6666-7069-16EDEDD90558}"/>
              </a:ext>
            </a:extLst>
          </p:cNvPr>
          <p:cNvSpPr txBox="1">
            <a:spLocks/>
          </p:cNvSpPr>
          <p:nvPr/>
        </p:nvSpPr>
        <p:spPr>
          <a:xfrm>
            <a:off x="2002973" y="6015494"/>
            <a:ext cx="3541714" cy="404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Business and Finance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538189-BDDA-6F74-094A-6ED71930BB89}"/>
              </a:ext>
            </a:extLst>
          </p:cNvPr>
          <p:cNvSpPr txBox="1">
            <a:spLocks/>
          </p:cNvSpPr>
          <p:nvPr/>
        </p:nvSpPr>
        <p:spPr>
          <a:xfrm>
            <a:off x="9073244" y="6022074"/>
            <a:ext cx="3541714" cy="39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Health and Fitness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857814-0418-21DF-81BC-30088CA7BB77}"/>
              </a:ext>
            </a:extLst>
          </p:cNvPr>
          <p:cNvSpPr txBox="1">
            <a:spLocks/>
          </p:cNvSpPr>
          <p:nvPr/>
        </p:nvSpPr>
        <p:spPr>
          <a:xfrm>
            <a:off x="5870968" y="5857376"/>
            <a:ext cx="3541714" cy="39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26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508-3CFB-E3D9-F38E-F1CB3D9D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054" y="119743"/>
            <a:ext cx="9880375" cy="1215571"/>
          </a:xfrm>
        </p:spPr>
        <p:txBody>
          <a:bodyPr/>
          <a:lstStyle/>
          <a:p>
            <a:r>
              <a:rPr lang="en-US" b="1" dirty="0"/>
              <a:t>Results</a:t>
            </a:r>
            <a:br>
              <a:rPr lang="en-US" b="1" dirty="0"/>
            </a:br>
            <a:r>
              <a:rPr lang="en-US" sz="2800" dirty="0"/>
              <a:t>(Scrapped Data)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DDEFA9E-D0A1-6D11-7304-8CF58B033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054" y="1823532"/>
            <a:ext cx="10139697" cy="39091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0D75C5-8AE2-CC62-D9C7-58EEBB220E35}"/>
              </a:ext>
            </a:extLst>
          </p:cNvPr>
          <p:cNvSpPr txBox="1"/>
          <p:nvPr/>
        </p:nvSpPr>
        <p:spPr>
          <a:xfrm>
            <a:off x="4847887" y="1401490"/>
            <a:ext cx="622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ptos Display" panose="020B0004020202020204" pitchFamily="34" charset="0"/>
              </a:rPr>
              <a:t> Structure of Scrapped Data Files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857814-0418-21DF-81BC-30088CA7BB77}"/>
              </a:ext>
            </a:extLst>
          </p:cNvPr>
          <p:cNvSpPr txBox="1">
            <a:spLocks/>
          </p:cNvSpPr>
          <p:nvPr/>
        </p:nvSpPr>
        <p:spPr>
          <a:xfrm>
            <a:off x="5870968" y="5857376"/>
            <a:ext cx="3541714" cy="39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260195-994A-CB56-CF7F-555E09571F3C}"/>
              </a:ext>
            </a:extLst>
          </p:cNvPr>
          <p:cNvSpPr/>
          <p:nvPr/>
        </p:nvSpPr>
        <p:spPr>
          <a:xfrm>
            <a:off x="2779318" y="6107754"/>
            <a:ext cx="333829" cy="253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0CEA4-A462-26C8-FAB9-28F7319B2643}"/>
              </a:ext>
            </a:extLst>
          </p:cNvPr>
          <p:cNvSpPr/>
          <p:nvPr/>
        </p:nvSpPr>
        <p:spPr>
          <a:xfrm>
            <a:off x="8998736" y="6085666"/>
            <a:ext cx="333829" cy="2532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758D9-B2A4-24C5-C2F5-C5F66D657E46}"/>
              </a:ext>
            </a:extLst>
          </p:cNvPr>
          <p:cNvSpPr/>
          <p:nvPr/>
        </p:nvSpPr>
        <p:spPr>
          <a:xfrm>
            <a:off x="5860166" y="6107754"/>
            <a:ext cx="333829" cy="253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41387-7514-E690-09C7-E00E7A668D66}"/>
              </a:ext>
            </a:extLst>
          </p:cNvPr>
          <p:cNvSpPr txBox="1"/>
          <p:nvPr/>
        </p:nvSpPr>
        <p:spPr>
          <a:xfrm>
            <a:off x="3123949" y="6070286"/>
            <a:ext cx="71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95084-0741-FFBB-F95A-AB0082256FEF}"/>
              </a:ext>
            </a:extLst>
          </p:cNvPr>
          <p:cNvSpPr txBox="1"/>
          <p:nvPr/>
        </p:nvSpPr>
        <p:spPr>
          <a:xfrm>
            <a:off x="9331305" y="60276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9A7A2-2EB9-0D22-46ED-8008A16AE971}"/>
              </a:ext>
            </a:extLst>
          </p:cNvPr>
          <p:cNvSpPr txBox="1"/>
          <p:nvPr/>
        </p:nvSpPr>
        <p:spPr>
          <a:xfrm>
            <a:off x="6204797" y="605616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42111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508-3CFB-E3D9-F38E-F1CB3D9D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054" y="245657"/>
            <a:ext cx="9880375" cy="7959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Pre-Processing</a:t>
            </a:r>
            <a:br>
              <a:rPr lang="en-US" b="1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D75C5-8AE2-CC62-D9C7-58EEBB220E35}"/>
              </a:ext>
            </a:extLst>
          </p:cNvPr>
          <p:cNvSpPr txBox="1"/>
          <p:nvPr/>
        </p:nvSpPr>
        <p:spPr>
          <a:xfrm>
            <a:off x="4616239" y="781072"/>
            <a:ext cx="622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ptos Display" panose="020B0004020202020204" pitchFamily="34" charset="0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260195-994A-CB56-CF7F-555E09571F3C}"/>
              </a:ext>
            </a:extLst>
          </p:cNvPr>
          <p:cNvSpPr/>
          <p:nvPr/>
        </p:nvSpPr>
        <p:spPr>
          <a:xfrm>
            <a:off x="3165080" y="4278944"/>
            <a:ext cx="333829" cy="253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00CEA4-A462-26C8-FAB9-28F7319B2643}"/>
              </a:ext>
            </a:extLst>
          </p:cNvPr>
          <p:cNvSpPr/>
          <p:nvPr/>
        </p:nvSpPr>
        <p:spPr>
          <a:xfrm>
            <a:off x="3177142" y="5005167"/>
            <a:ext cx="333829" cy="253210"/>
          </a:xfrm>
          <a:prstGeom prst="rect">
            <a:avLst/>
          </a:prstGeom>
          <a:solidFill>
            <a:srgbClr val="FF0000"/>
          </a:solidFill>
          <a:ln>
            <a:solidFill>
              <a:schemeClr val="accent4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41387-7514-E690-09C7-E00E7A668D66}"/>
              </a:ext>
            </a:extLst>
          </p:cNvPr>
          <p:cNvSpPr txBox="1"/>
          <p:nvPr/>
        </p:nvSpPr>
        <p:spPr>
          <a:xfrm>
            <a:off x="3509711" y="4241476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95084-0741-FFBB-F95A-AB0082256FEF}"/>
              </a:ext>
            </a:extLst>
          </p:cNvPr>
          <p:cNvSpPr txBox="1"/>
          <p:nvPr/>
        </p:nvSpPr>
        <p:spPr>
          <a:xfrm>
            <a:off x="3509711" y="49471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Stemming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6169773-16F7-3B33-A4EF-7496BFE51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159965"/>
              </p:ext>
            </p:extLst>
          </p:nvPr>
        </p:nvGraphicFramePr>
        <p:xfrm>
          <a:off x="2340865" y="798697"/>
          <a:ext cx="8120082" cy="309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DDB54232-A049-1A18-B6C3-108EEE350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371" y="4064207"/>
            <a:ext cx="4839707" cy="7230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59A722-46D8-106E-20A4-999FA4D1D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7639" y="5425387"/>
            <a:ext cx="9113736" cy="9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508-3CFB-E3D9-F38E-F1CB3D9D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054" y="245657"/>
            <a:ext cx="9880375" cy="795921"/>
          </a:xfrm>
        </p:spPr>
        <p:txBody>
          <a:bodyPr>
            <a:normAutofit/>
          </a:bodyPr>
          <a:lstStyle/>
          <a:p>
            <a:r>
              <a:rPr lang="en-US" sz="2800" b="1" dirty="0"/>
              <a:t>Graph of each document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D75C5-8AE2-CC62-D9C7-58EEBB220E35}"/>
              </a:ext>
            </a:extLst>
          </p:cNvPr>
          <p:cNvSpPr txBox="1"/>
          <p:nvPr/>
        </p:nvSpPr>
        <p:spPr>
          <a:xfrm>
            <a:off x="4616239" y="781072"/>
            <a:ext cx="622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ptos Display" panose="020B00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611A4-064A-DAE0-9B1C-D6C02755C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5" y="1716597"/>
            <a:ext cx="11389749" cy="30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1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A3C4B6-2883-C891-EC26-D1901AC9BEEE}"/>
              </a:ext>
            </a:extLst>
          </p:cNvPr>
          <p:cNvSpPr txBox="1">
            <a:spLocks/>
          </p:cNvSpPr>
          <p:nvPr/>
        </p:nvSpPr>
        <p:spPr>
          <a:xfrm>
            <a:off x="1760551" y="0"/>
            <a:ext cx="9880375" cy="795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Project Overview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2A98A0-D105-E776-3401-0B3B38EF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" y="795921"/>
            <a:ext cx="12187401" cy="61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A3C4B6-2883-C891-EC26-D1901AC9BEEE}"/>
              </a:ext>
            </a:extLst>
          </p:cNvPr>
          <p:cNvSpPr txBox="1">
            <a:spLocks/>
          </p:cNvSpPr>
          <p:nvPr/>
        </p:nvSpPr>
        <p:spPr>
          <a:xfrm>
            <a:off x="1760551" y="0"/>
            <a:ext cx="9880375" cy="795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Project Overview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5E426-D22A-F6E5-9919-89DD27F0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991"/>
            <a:ext cx="12184175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6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A3C4B6-2883-C891-EC26-D1901AC9BEEE}"/>
              </a:ext>
            </a:extLst>
          </p:cNvPr>
          <p:cNvSpPr txBox="1">
            <a:spLocks/>
          </p:cNvSpPr>
          <p:nvPr/>
        </p:nvSpPr>
        <p:spPr>
          <a:xfrm>
            <a:off x="1760551" y="0"/>
            <a:ext cx="9880375" cy="795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Project Overview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C2DFF-BE39-C163-D91D-92B6E505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921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22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176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Display</vt:lpstr>
      <vt:lpstr>Arial</vt:lpstr>
      <vt:lpstr>Sitka Display</vt:lpstr>
      <vt:lpstr>Trebuchet MS</vt:lpstr>
      <vt:lpstr>Wingdings</vt:lpstr>
      <vt:lpstr>Wingdings 3</vt:lpstr>
      <vt:lpstr>Facet</vt:lpstr>
      <vt:lpstr>Classification of Web Documents using KNN </vt:lpstr>
      <vt:lpstr>Scrapping Technique</vt:lpstr>
      <vt:lpstr>Results (Scrapped Data)</vt:lpstr>
      <vt:lpstr>Results (Scrapped Data)</vt:lpstr>
      <vt:lpstr>Pre-Processing </vt:lpstr>
      <vt:lpstr>Graph of each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Project</dc:title>
  <dc:creator>Muhhmad Kabir Ahmad</dc:creator>
  <cp:lastModifiedBy>Muhhmad Kabir Ahmad</cp:lastModifiedBy>
  <cp:revision>7</cp:revision>
  <dcterms:created xsi:type="dcterms:W3CDTF">2024-04-16T18:13:35Z</dcterms:created>
  <dcterms:modified xsi:type="dcterms:W3CDTF">2024-05-10T17:12:58Z</dcterms:modified>
</cp:coreProperties>
</file>