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1"/>
  </p:notesMasterIdLst>
  <p:sldIdLst>
    <p:sldId id="256" r:id="rId2"/>
    <p:sldId id="257" r:id="rId3"/>
    <p:sldId id="258" r:id="rId4"/>
    <p:sldId id="259" r:id="rId5"/>
    <p:sldId id="260" r:id="rId6"/>
    <p:sldId id="262" r:id="rId7"/>
    <p:sldId id="263" r:id="rId8"/>
    <p:sldId id="266" r:id="rId9"/>
    <p:sldId id="269" r:id="rId10"/>
    <p:sldId id="270" r:id="rId11"/>
    <p:sldId id="267" r:id="rId12"/>
    <p:sldId id="272" r:id="rId13"/>
    <p:sldId id="273" r:id="rId14"/>
    <p:sldId id="274" r:id="rId15"/>
    <p:sldId id="271" r:id="rId16"/>
    <p:sldId id="277" r:id="rId17"/>
    <p:sldId id="276" r:id="rId18"/>
    <p:sldId id="275"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a:srgbClr val="548235"/>
    <a:srgbClr val="FCBD24"/>
    <a:srgbClr val="4949E7"/>
    <a:srgbClr val="EC3A3B"/>
    <a:srgbClr val="E82B2C"/>
    <a:srgbClr val="5EB2FC"/>
    <a:srgbClr val="70AD47"/>
    <a:srgbClr val="FDD77C"/>
    <a:srgbClr val="6D6D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73" autoAdjust="0"/>
    <p:restoredTop sz="94660"/>
  </p:normalViewPr>
  <p:slideViewPr>
    <p:cSldViewPr snapToGrid="0">
      <p:cViewPr>
        <p:scale>
          <a:sx n="100" d="100"/>
          <a:sy n="100" d="100"/>
        </p:scale>
        <p:origin x="56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4181B-B305-44D0-B04C-107BE07DA75E}" type="datetimeFigureOut">
              <a:rPr lang="en-US" smtClean="0"/>
              <a:t>3/11/2024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CF17-8A85-478E-8BCB-5E811B7D5EB0}" type="slidenum">
              <a:rPr lang="en-US" smtClean="0"/>
              <a:t>‹#›</a:t>
            </a:fld>
            <a:endParaRPr lang="en-US"/>
          </a:p>
        </p:txBody>
      </p:sp>
    </p:spTree>
    <p:extLst>
      <p:ext uri="{BB962C8B-B14F-4D97-AF65-F5344CB8AC3E}">
        <p14:creationId xmlns:p14="http://schemas.microsoft.com/office/powerpoint/2010/main" val="3565996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8B762A-5BDB-4F46-B357-E8D1571A8002}" type="slidenum">
              <a:rPr lang="en-US" smtClean="0"/>
              <a:t>16</a:t>
            </a:fld>
            <a:endParaRPr lang="en-US"/>
          </a:p>
        </p:txBody>
      </p:sp>
    </p:spTree>
    <p:extLst>
      <p:ext uri="{BB962C8B-B14F-4D97-AF65-F5344CB8AC3E}">
        <p14:creationId xmlns:p14="http://schemas.microsoft.com/office/powerpoint/2010/main" val="374436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8B762A-5BDB-4F46-B357-E8D1571A8002}" type="slidenum">
              <a:rPr lang="en-US" smtClean="0"/>
              <a:t>19</a:t>
            </a:fld>
            <a:endParaRPr lang="en-US"/>
          </a:p>
        </p:txBody>
      </p:sp>
    </p:spTree>
    <p:extLst>
      <p:ext uri="{BB962C8B-B14F-4D97-AF65-F5344CB8AC3E}">
        <p14:creationId xmlns:p14="http://schemas.microsoft.com/office/powerpoint/2010/main" val="64817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7BD9-FC99-5F9F-C042-8C619B66AA2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AB41201-5C2F-2CF4-DF97-1523FE278BD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A167B3A-7EA9-49BB-2A1C-94A0DDA15F9A}"/>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5" name="Footer Placeholder 4">
            <a:extLst>
              <a:ext uri="{FF2B5EF4-FFF2-40B4-BE49-F238E27FC236}">
                <a16:creationId xmlns:a16="http://schemas.microsoft.com/office/drawing/2014/main" id="{B969E3D8-DA8E-5760-77C3-FF9591715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477F2-3476-6589-3229-530380C2AF03}"/>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12588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FAAE-431D-5B8B-53FD-5B4CF6A1ED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C07F62-FA40-9659-46AD-76ABB95E3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B0218-2D2B-552A-F797-2015CDA14FF9}"/>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5" name="Footer Placeholder 4">
            <a:extLst>
              <a:ext uri="{FF2B5EF4-FFF2-40B4-BE49-F238E27FC236}">
                <a16:creationId xmlns:a16="http://schemas.microsoft.com/office/drawing/2014/main" id="{E5B2D6D7-C26E-947F-7415-CD34B08AB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E4937-176E-C2FB-5370-73FC53AF71CE}"/>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406513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A977E-6DD2-0A50-D820-58B67712811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655BB3-03C0-E188-9108-04759181531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5C405-BEB4-5167-B982-B083D02C673B}"/>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5" name="Footer Placeholder 4">
            <a:extLst>
              <a:ext uri="{FF2B5EF4-FFF2-40B4-BE49-F238E27FC236}">
                <a16:creationId xmlns:a16="http://schemas.microsoft.com/office/drawing/2014/main" id="{4C1E76A9-D3F8-179E-EA08-E61B50202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19C97-F819-3D5E-C60E-97215DA64981}"/>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321777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CB30-5E17-BDA7-291B-3BBCBECD0A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9BE31-B083-A42D-B138-5A45328BC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65693-F2F3-734B-2CF4-679602FC5A14}"/>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5" name="Footer Placeholder 4">
            <a:extLst>
              <a:ext uri="{FF2B5EF4-FFF2-40B4-BE49-F238E27FC236}">
                <a16:creationId xmlns:a16="http://schemas.microsoft.com/office/drawing/2014/main" id="{2C033700-8ECE-8D0E-8638-85386D398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54395-2076-B538-3F34-6F79EC8E4DAE}"/>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50431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73C6-4921-BB89-6FA5-5006AC8C06F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373C9AE-1B01-2004-033D-35F8413A468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C3E65-EF1B-3AA5-3D20-96E433420CFE}"/>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5" name="Footer Placeholder 4">
            <a:extLst>
              <a:ext uri="{FF2B5EF4-FFF2-40B4-BE49-F238E27FC236}">
                <a16:creationId xmlns:a16="http://schemas.microsoft.com/office/drawing/2014/main" id="{5A564E50-A000-2DB3-4DE2-1D6668ECC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40A0C7-978A-96DB-031D-6A8A8CB33C87}"/>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239799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A5F7-6ADA-D37E-7ADB-751A2B43D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E9E0E-EEA6-CDD7-0505-D22ECE13228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F3E3C9-6C85-B972-5C3E-B5A228EB2A4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728B6C-1168-A35A-7972-7595EE031584}"/>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6" name="Footer Placeholder 5">
            <a:extLst>
              <a:ext uri="{FF2B5EF4-FFF2-40B4-BE49-F238E27FC236}">
                <a16:creationId xmlns:a16="http://schemas.microsoft.com/office/drawing/2014/main" id="{F4123D33-A697-3077-7C46-153F0A3DE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18B4D-2905-7038-8770-C49ACF5811DB}"/>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201712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276B-97AC-8310-F243-51700A72FDC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B028B4-4076-E709-6532-E5FA16B0EE3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0DDAC-F3E3-34A8-3C9B-A4D1CBAEC79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E9B8AF-2A19-30BA-653E-5C99C74C9F7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8AF0A-FFBD-0C0A-409C-4657D2B5434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0DD515-8756-D78B-EEF4-C6D34EAB923A}"/>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8" name="Footer Placeholder 7">
            <a:extLst>
              <a:ext uri="{FF2B5EF4-FFF2-40B4-BE49-F238E27FC236}">
                <a16:creationId xmlns:a16="http://schemas.microsoft.com/office/drawing/2014/main" id="{F389354A-083C-AA4F-5052-5580C50CB1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1AA4B6-7172-E0AC-4BEC-9DF0C3D6E345}"/>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143373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7A41-5CB5-2239-EB7A-92269416A4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EDDB27-19F7-3969-95B4-99B842DD14C7}"/>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4" name="Footer Placeholder 3">
            <a:extLst>
              <a:ext uri="{FF2B5EF4-FFF2-40B4-BE49-F238E27FC236}">
                <a16:creationId xmlns:a16="http://schemas.microsoft.com/office/drawing/2014/main" id="{C17F47C0-6403-E84B-E7B2-7F971F6A8E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EEEF4C-B097-3FD1-4EF3-44AE23E9161E}"/>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204280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DDCC3-4093-2D15-78DC-6DCD63C0488D}"/>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3" name="Footer Placeholder 2">
            <a:extLst>
              <a:ext uri="{FF2B5EF4-FFF2-40B4-BE49-F238E27FC236}">
                <a16:creationId xmlns:a16="http://schemas.microsoft.com/office/drawing/2014/main" id="{C64507C9-B776-9CEC-20D4-8FF92B5FEA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09FCCE-61FC-095F-40C6-CD175693E9F2}"/>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119445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31F8-0C9D-1D9B-414B-3A97A116B99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6595DC4-4569-52C0-BEC0-22ABC95E8F3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FB131-EDE2-E5DA-BC38-C5D15315F4C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029FB9F-2AC4-7F05-3C3A-43A9EFD727BD}"/>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6" name="Footer Placeholder 5">
            <a:extLst>
              <a:ext uri="{FF2B5EF4-FFF2-40B4-BE49-F238E27FC236}">
                <a16:creationId xmlns:a16="http://schemas.microsoft.com/office/drawing/2014/main" id="{95A8D467-DCEF-21F1-AAE6-C376A7D2C7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51FB4-D707-D77D-1B13-846B08314206}"/>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328823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5139-D5E6-38BA-A1FC-6EE41A4E1B5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7610A6B-C1FC-66A4-ADC8-75B909B7CD1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CDF992D-504C-8E56-4BCA-751CCEAB2CD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2D1D7D2-811D-7287-ECEF-32EB65DC86E1}"/>
              </a:ext>
            </a:extLst>
          </p:cNvPr>
          <p:cNvSpPr>
            <a:spLocks noGrp="1"/>
          </p:cNvSpPr>
          <p:nvPr>
            <p:ph type="dt" sz="half" idx="10"/>
          </p:nvPr>
        </p:nvSpPr>
        <p:spPr/>
        <p:txBody>
          <a:bodyPr/>
          <a:lstStyle/>
          <a:p>
            <a:fld id="{543C81E3-B474-4345-8CA5-1090D1370B09}" type="datetimeFigureOut">
              <a:rPr lang="en-US" smtClean="0"/>
              <a:t>3/10/2024</a:t>
            </a:fld>
            <a:endParaRPr lang="en-US"/>
          </a:p>
        </p:txBody>
      </p:sp>
      <p:sp>
        <p:nvSpPr>
          <p:cNvPr id="6" name="Footer Placeholder 5">
            <a:extLst>
              <a:ext uri="{FF2B5EF4-FFF2-40B4-BE49-F238E27FC236}">
                <a16:creationId xmlns:a16="http://schemas.microsoft.com/office/drawing/2014/main" id="{820A7491-FF5D-6F3F-1B50-E23591B2B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C225F2-04C3-6C11-09C6-7E8D82CC5253}"/>
              </a:ext>
            </a:extLst>
          </p:cNvPr>
          <p:cNvSpPr>
            <a:spLocks noGrp="1"/>
          </p:cNvSpPr>
          <p:nvPr>
            <p:ph type="sldNum" sz="quarter" idx="12"/>
          </p:nvPr>
        </p:nvSpPr>
        <p:spPr/>
        <p:txBody>
          <a:bodyPr/>
          <a:lstStyle/>
          <a:p>
            <a:fld id="{5F57132A-41ED-4C65-BAC5-9207D4155B99}" type="slidenum">
              <a:rPr lang="en-US" smtClean="0"/>
              <a:t>‹#›</a:t>
            </a:fld>
            <a:endParaRPr lang="en-US"/>
          </a:p>
        </p:txBody>
      </p:sp>
    </p:spTree>
    <p:extLst>
      <p:ext uri="{BB962C8B-B14F-4D97-AF65-F5344CB8AC3E}">
        <p14:creationId xmlns:p14="http://schemas.microsoft.com/office/powerpoint/2010/main" val="420602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0780E-D4EC-8999-AA47-DCFAF4191DF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D843A-8C7A-4DC4-DF37-8EDAB223659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5426B-9DA3-FC65-F3CB-25CFF618368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43C81E3-B474-4345-8CA5-1090D1370B09}" type="datetimeFigureOut">
              <a:rPr lang="en-US" smtClean="0"/>
              <a:t>3/10/2024</a:t>
            </a:fld>
            <a:endParaRPr lang="en-US"/>
          </a:p>
        </p:txBody>
      </p:sp>
      <p:sp>
        <p:nvSpPr>
          <p:cNvPr id="5" name="Footer Placeholder 4">
            <a:extLst>
              <a:ext uri="{FF2B5EF4-FFF2-40B4-BE49-F238E27FC236}">
                <a16:creationId xmlns:a16="http://schemas.microsoft.com/office/drawing/2014/main" id="{9B7D8BF5-8D8C-ADE6-13F9-E90220FF01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CC99CD-C791-21AC-5C14-0EE38CAF9A5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57132A-41ED-4C65-BAC5-9207D4155B99}" type="slidenum">
              <a:rPr lang="en-US" smtClean="0"/>
              <a:t>‹#›</a:t>
            </a:fld>
            <a:endParaRPr lang="en-US"/>
          </a:p>
        </p:txBody>
      </p:sp>
    </p:spTree>
    <p:extLst>
      <p:ext uri="{BB962C8B-B14F-4D97-AF65-F5344CB8AC3E}">
        <p14:creationId xmlns:p14="http://schemas.microsoft.com/office/powerpoint/2010/main" val="200353942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331468" y="3105834"/>
            <a:ext cx="2481064" cy="646331"/>
          </a:xfrm>
          <a:prstGeom prst="rect">
            <a:avLst/>
          </a:prstGeom>
          <a:noFill/>
        </p:spPr>
        <p:txBody>
          <a:bodyPr wrap="none" rtlCol="0" anchor="ctr">
            <a:spAutoFit/>
          </a:bodyPr>
          <a:lstStyle/>
          <a:p>
            <a:pPr algn="ctr"/>
            <a:r>
              <a:rPr lang="en-US" sz="3600" dirty="0">
                <a:solidFill>
                  <a:schemeClr val="bg1">
                    <a:lumMod val="95000"/>
                  </a:schemeClr>
                </a:solidFill>
                <a:latin typeface="Arial Black" panose="020B0A04020102020204" pitchFamily="34" charset="0"/>
              </a:rPr>
              <a:t>Welcome</a:t>
            </a:r>
          </a:p>
        </p:txBody>
      </p:sp>
      <p:grpSp>
        <p:nvGrpSpPr>
          <p:cNvPr id="6" name="Group 5">
            <a:extLst>
              <a:ext uri="{FF2B5EF4-FFF2-40B4-BE49-F238E27FC236}">
                <a16:creationId xmlns:a16="http://schemas.microsoft.com/office/drawing/2014/main" id="{555A64E3-2743-38A0-736C-06FB43FE0F6D}"/>
              </a:ext>
            </a:extLst>
          </p:cNvPr>
          <p:cNvGrpSpPr/>
          <p:nvPr/>
        </p:nvGrpSpPr>
        <p:grpSpPr>
          <a:xfrm flipH="1">
            <a:off x="9144000" y="6858000"/>
            <a:ext cx="2985247" cy="2410595"/>
            <a:chOff x="5470430" y="4082154"/>
            <a:chExt cx="3352045" cy="2410595"/>
          </a:xfrm>
        </p:grpSpPr>
        <p:sp>
          <p:nvSpPr>
            <p:cNvPr id="7" name="Freeform: Shape 6">
              <a:extLst>
                <a:ext uri="{FF2B5EF4-FFF2-40B4-BE49-F238E27FC236}">
                  <a16:creationId xmlns:a16="http://schemas.microsoft.com/office/drawing/2014/main" id="{7BA6B6B6-8ADA-209D-456B-0DA2AC1C9BCE}"/>
                </a:ext>
              </a:extLst>
            </p:cNvPr>
            <p:cNvSpPr/>
            <p:nvPr/>
          </p:nvSpPr>
          <p:spPr>
            <a:xfrm>
              <a:off x="7137752" y="4185194"/>
              <a:ext cx="1684723" cy="1762034"/>
            </a:xfrm>
            <a:custGeom>
              <a:avLst/>
              <a:gdLst>
                <a:gd name="connsiteX0" fmla="*/ 1111896 w 1684723"/>
                <a:gd name="connsiteY0" fmla="*/ 1761926 h 1762034"/>
                <a:gd name="connsiteX1" fmla="*/ -196 w 1684723"/>
                <a:gd name="connsiteY1" fmla="*/ 1254235 h 1762034"/>
                <a:gd name="connsiteX2" fmla="*/ 572437 w 1684723"/>
                <a:gd name="connsiteY2" fmla="*/ -109 h 1762034"/>
                <a:gd name="connsiteX3" fmla="*/ 1684528 w 1684723"/>
                <a:gd name="connsiteY3" fmla="*/ 507582 h 1762034"/>
              </a:gdLst>
              <a:ahLst/>
              <a:cxnLst>
                <a:cxn ang="0">
                  <a:pos x="connsiteX0" y="connsiteY0"/>
                </a:cxn>
                <a:cxn ang="0">
                  <a:pos x="connsiteX1" y="connsiteY1"/>
                </a:cxn>
                <a:cxn ang="0">
                  <a:pos x="connsiteX2" y="connsiteY2"/>
                </a:cxn>
                <a:cxn ang="0">
                  <a:pos x="connsiteX3" y="connsiteY3"/>
                </a:cxn>
              </a:cxnLst>
              <a:rect l="l" t="t" r="r" b="b"/>
              <a:pathLst>
                <a:path w="1684723" h="1762034">
                  <a:moveTo>
                    <a:pt x="1111896" y="1761926"/>
                  </a:moveTo>
                  <a:lnTo>
                    <a:pt x="-196" y="1254235"/>
                  </a:lnTo>
                  <a:lnTo>
                    <a:pt x="572437" y="-109"/>
                  </a:lnTo>
                  <a:lnTo>
                    <a:pt x="1684528" y="507582"/>
                  </a:lnTo>
                  <a:close/>
                </a:path>
              </a:pathLst>
            </a:custGeom>
            <a:solidFill>
              <a:srgbClr val="F2F2F2"/>
            </a:solidFill>
            <a:ln w="413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74572BB-A9C5-A7E0-02AF-29D7C0CD569C}"/>
                </a:ext>
              </a:extLst>
            </p:cNvPr>
            <p:cNvSpPr/>
            <p:nvPr/>
          </p:nvSpPr>
          <p:spPr>
            <a:xfrm>
              <a:off x="7573523" y="4821631"/>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2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30"/>
                    <a:pt x="855749" y="390229"/>
                    <a:pt x="854242" y="393531"/>
                  </a:cubicBezTo>
                  <a:cubicBezTo>
                    <a:pt x="852734" y="396833"/>
                    <a:pt x="848835" y="398288"/>
                    <a:pt x="845533" y="396780"/>
                  </a:cubicBezTo>
                  <a:close/>
                </a:path>
              </a:pathLst>
            </a:custGeom>
            <a:solidFill>
              <a:srgbClr val="FFFFFF"/>
            </a:solidFill>
            <a:ln w="413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B59F288-6E63-801F-DC0A-CE7369511B92}"/>
                </a:ext>
              </a:extLst>
            </p:cNvPr>
            <p:cNvSpPr/>
            <p:nvPr/>
          </p:nvSpPr>
          <p:spPr>
            <a:xfrm>
              <a:off x="7620338" y="4719085"/>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1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30"/>
                    <a:pt x="855749" y="390229"/>
                    <a:pt x="854241" y="393531"/>
                  </a:cubicBezTo>
                  <a:cubicBezTo>
                    <a:pt x="852734" y="396833"/>
                    <a:pt x="848835" y="398288"/>
                    <a:pt x="845533" y="396780"/>
                  </a:cubicBezTo>
                  <a:close/>
                </a:path>
              </a:pathLst>
            </a:custGeom>
            <a:solidFill>
              <a:srgbClr val="FFFFFF"/>
            </a:solidFill>
            <a:ln w="413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B098399-36F7-3A6B-C55E-68957B7C958A}"/>
                </a:ext>
              </a:extLst>
            </p:cNvPr>
            <p:cNvSpPr/>
            <p:nvPr/>
          </p:nvSpPr>
          <p:spPr>
            <a:xfrm>
              <a:off x="7667152" y="4616539"/>
              <a:ext cx="855020" cy="397479"/>
            </a:xfrm>
            <a:custGeom>
              <a:avLst/>
              <a:gdLst>
                <a:gd name="connsiteX0" fmla="*/ 845533 w 855020"/>
                <a:gd name="connsiteY0" fmla="*/ 396780 h 397479"/>
                <a:gd name="connsiteX1" fmla="*/ 3649 w 855020"/>
                <a:gd name="connsiteY1" fmla="*/ 12444 h 397479"/>
                <a:gd name="connsiteX2" fmla="*/ 400 w 855020"/>
                <a:gd name="connsiteY2" fmla="*/ 3736 h 397479"/>
                <a:gd name="connsiteX3" fmla="*/ 9108 w 855020"/>
                <a:gd name="connsiteY3" fmla="*/ 486 h 397479"/>
                <a:gd name="connsiteX4" fmla="*/ 850992 w 855020"/>
                <a:gd name="connsiteY4" fmla="*/ 384822 h 397479"/>
                <a:gd name="connsiteX5" fmla="*/ 854225 w 855020"/>
                <a:gd name="connsiteY5" fmla="*/ 393537 h 397479"/>
                <a:gd name="connsiteX6" fmla="*/ 845533 w 855020"/>
                <a:gd name="connsiteY6" fmla="*/ 396780 h 39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20" h="397479">
                  <a:moveTo>
                    <a:pt x="845533" y="396780"/>
                  </a:moveTo>
                  <a:lnTo>
                    <a:pt x="3649" y="12444"/>
                  </a:lnTo>
                  <a:cubicBezTo>
                    <a:pt x="347" y="10937"/>
                    <a:pt x="-1108" y="7038"/>
                    <a:pt x="400" y="3736"/>
                  </a:cubicBezTo>
                  <a:cubicBezTo>
                    <a:pt x="1907" y="433"/>
                    <a:pt x="5806" y="-1021"/>
                    <a:pt x="9108" y="486"/>
                  </a:cubicBezTo>
                  <a:lnTo>
                    <a:pt x="850992" y="384822"/>
                  </a:lnTo>
                  <a:cubicBezTo>
                    <a:pt x="854291" y="386336"/>
                    <a:pt x="855738" y="390238"/>
                    <a:pt x="854225" y="393537"/>
                  </a:cubicBezTo>
                  <a:cubicBezTo>
                    <a:pt x="852715" y="396827"/>
                    <a:pt x="848829" y="398277"/>
                    <a:pt x="845533" y="396780"/>
                  </a:cubicBezTo>
                  <a:close/>
                </a:path>
              </a:pathLst>
            </a:custGeom>
            <a:solidFill>
              <a:srgbClr val="FFFFFF"/>
            </a:solidFill>
            <a:ln w="413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E813149-9D83-2443-A657-8CC2EE88B326}"/>
                </a:ext>
              </a:extLst>
            </p:cNvPr>
            <p:cNvSpPr/>
            <p:nvPr/>
          </p:nvSpPr>
          <p:spPr>
            <a:xfrm>
              <a:off x="7713966" y="4513992"/>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1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30"/>
                    <a:pt x="855749" y="390229"/>
                    <a:pt x="854241" y="393531"/>
                  </a:cubicBezTo>
                  <a:cubicBezTo>
                    <a:pt x="852734" y="396833"/>
                    <a:pt x="848835" y="398288"/>
                    <a:pt x="845533" y="396780"/>
                  </a:cubicBezTo>
                  <a:close/>
                </a:path>
              </a:pathLst>
            </a:custGeom>
            <a:solidFill>
              <a:srgbClr val="FFFFFF"/>
            </a:solidFill>
            <a:ln w="413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3F7E029-6C35-523B-E9A2-DFF14FE91650}"/>
                </a:ext>
              </a:extLst>
            </p:cNvPr>
            <p:cNvSpPr/>
            <p:nvPr/>
          </p:nvSpPr>
          <p:spPr>
            <a:xfrm>
              <a:off x="7531216" y="4914306"/>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1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29"/>
                    <a:pt x="855749" y="390228"/>
                    <a:pt x="854241" y="393531"/>
                  </a:cubicBezTo>
                  <a:cubicBezTo>
                    <a:pt x="852734" y="396833"/>
                    <a:pt x="848835" y="398287"/>
                    <a:pt x="845533" y="396780"/>
                  </a:cubicBezTo>
                  <a:close/>
                </a:path>
              </a:pathLst>
            </a:custGeom>
            <a:solidFill>
              <a:srgbClr val="FFFFFF"/>
            </a:solidFill>
            <a:ln w="413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7442E17-EBA7-0402-85BA-7AA1B399E988}"/>
                </a:ext>
              </a:extLst>
            </p:cNvPr>
            <p:cNvSpPr/>
            <p:nvPr/>
          </p:nvSpPr>
          <p:spPr>
            <a:xfrm>
              <a:off x="7849976" y="4429670"/>
              <a:ext cx="689758" cy="332218"/>
            </a:xfrm>
            <a:custGeom>
              <a:avLst/>
              <a:gdLst>
                <a:gd name="connsiteX0" fmla="*/ 667357 w 689758"/>
                <a:gd name="connsiteY0" fmla="*/ 330678 h 332218"/>
                <a:gd name="connsiteX1" fmla="*/ 9739 w 689758"/>
                <a:gd name="connsiteY1" fmla="*/ 30462 h 332218"/>
                <a:gd name="connsiteX2" fmla="*/ 498 w 689758"/>
                <a:gd name="connsiteY2" fmla="*/ 10658 h 332218"/>
                <a:gd name="connsiteX3" fmla="*/ 20536 w 689758"/>
                <a:gd name="connsiteY3" fmla="*/ 724 h 332218"/>
                <a:gd name="connsiteX4" fmla="*/ 22050 w 689758"/>
                <a:gd name="connsiteY4" fmla="*/ 1323 h 332218"/>
                <a:gd name="connsiteX5" fmla="*/ 679467 w 689758"/>
                <a:gd name="connsiteY5" fmla="*/ 301447 h 332218"/>
                <a:gd name="connsiteX6" fmla="*/ 688837 w 689758"/>
                <a:gd name="connsiteY6" fmla="*/ 321547 h 332218"/>
                <a:gd name="connsiteX7" fmla="*/ 668667 w 689758"/>
                <a:gd name="connsiteY7" fmla="*/ 331206 h 332218"/>
                <a:gd name="connsiteX8" fmla="*/ 667357 w 689758"/>
                <a:gd name="connsiteY8" fmla="*/ 330678 h 3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758" h="332218">
                  <a:moveTo>
                    <a:pt x="667357" y="330678"/>
                  </a:moveTo>
                  <a:lnTo>
                    <a:pt x="9739" y="30462"/>
                  </a:lnTo>
                  <a:cubicBezTo>
                    <a:pt x="2078" y="27163"/>
                    <a:pt x="-1895" y="18648"/>
                    <a:pt x="498" y="10658"/>
                  </a:cubicBezTo>
                  <a:cubicBezTo>
                    <a:pt x="3288" y="2381"/>
                    <a:pt x="12259" y="-2066"/>
                    <a:pt x="20536" y="724"/>
                  </a:cubicBezTo>
                  <a:cubicBezTo>
                    <a:pt x="21050" y="897"/>
                    <a:pt x="21556" y="1097"/>
                    <a:pt x="22050" y="1323"/>
                  </a:cubicBezTo>
                  <a:lnTo>
                    <a:pt x="679467" y="301447"/>
                  </a:lnTo>
                  <a:cubicBezTo>
                    <a:pt x="687271" y="304764"/>
                    <a:pt x="691314" y="313436"/>
                    <a:pt x="688837" y="321547"/>
                  </a:cubicBezTo>
                  <a:cubicBezTo>
                    <a:pt x="685935" y="329784"/>
                    <a:pt x="676905" y="334109"/>
                    <a:pt x="668667" y="331206"/>
                  </a:cubicBezTo>
                  <a:cubicBezTo>
                    <a:pt x="668223" y="331050"/>
                    <a:pt x="667785" y="330873"/>
                    <a:pt x="667357" y="330678"/>
                  </a:cubicBezTo>
                  <a:close/>
                </a:path>
              </a:pathLst>
            </a:custGeom>
            <a:solidFill>
              <a:srgbClr val="FFFFFF"/>
            </a:solidFill>
            <a:ln w="413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50FA38D-2316-57D1-1E26-E76DA72592FB}"/>
                </a:ext>
              </a:extLst>
            </p:cNvPr>
            <p:cNvSpPr/>
            <p:nvPr/>
          </p:nvSpPr>
          <p:spPr>
            <a:xfrm>
              <a:off x="5987182" y="4185194"/>
              <a:ext cx="1684723" cy="1762034"/>
            </a:xfrm>
            <a:custGeom>
              <a:avLst/>
              <a:gdLst>
                <a:gd name="connsiteX0" fmla="*/ -196 w 1684723"/>
                <a:gd name="connsiteY0" fmla="*/ 507582 h 1762034"/>
                <a:gd name="connsiteX1" fmla="*/ 1111896 w 1684723"/>
                <a:gd name="connsiteY1" fmla="*/ -109 h 1762034"/>
                <a:gd name="connsiteX2" fmla="*/ 1684528 w 1684723"/>
                <a:gd name="connsiteY2" fmla="*/ 1254235 h 1762034"/>
                <a:gd name="connsiteX3" fmla="*/ 572437 w 1684723"/>
                <a:gd name="connsiteY3" fmla="*/ 1761926 h 1762034"/>
              </a:gdLst>
              <a:ahLst/>
              <a:cxnLst>
                <a:cxn ang="0">
                  <a:pos x="connsiteX0" y="connsiteY0"/>
                </a:cxn>
                <a:cxn ang="0">
                  <a:pos x="connsiteX1" y="connsiteY1"/>
                </a:cxn>
                <a:cxn ang="0">
                  <a:pos x="connsiteX2" y="connsiteY2"/>
                </a:cxn>
                <a:cxn ang="0">
                  <a:pos x="connsiteX3" y="connsiteY3"/>
                </a:cxn>
              </a:cxnLst>
              <a:rect l="l" t="t" r="r" b="b"/>
              <a:pathLst>
                <a:path w="1684723" h="1762034">
                  <a:moveTo>
                    <a:pt x="-196" y="507582"/>
                  </a:moveTo>
                  <a:lnTo>
                    <a:pt x="1111896" y="-109"/>
                  </a:lnTo>
                  <a:lnTo>
                    <a:pt x="1684528" y="1254235"/>
                  </a:lnTo>
                  <a:lnTo>
                    <a:pt x="572437" y="1761926"/>
                  </a:lnTo>
                  <a:close/>
                </a:path>
              </a:pathLst>
            </a:custGeom>
            <a:solidFill>
              <a:srgbClr val="F2F2F2"/>
            </a:solidFill>
            <a:ln w="413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1851ECF-3477-E8B5-CC23-DCC66E76D53F}"/>
                </a:ext>
              </a:extLst>
            </p:cNvPr>
            <p:cNvSpPr/>
            <p:nvPr/>
          </p:nvSpPr>
          <p:spPr>
            <a:xfrm>
              <a:off x="6381102" y="4821631"/>
              <a:ext cx="855032" cy="397484"/>
            </a:xfrm>
            <a:custGeom>
              <a:avLst/>
              <a:gdLst>
                <a:gd name="connsiteX0" fmla="*/ 9108 w 855032"/>
                <a:gd name="connsiteY0" fmla="*/ 396780 h 397484"/>
                <a:gd name="connsiteX1" fmla="*/ 850992 w 855032"/>
                <a:gd name="connsiteY1" fmla="*/ 12444 h 397484"/>
                <a:gd name="connsiteX2" fmla="*/ 854242 w 855032"/>
                <a:gd name="connsiteY2" fmla="*/ 3736 h 397484"/>
                <a:gd name="connsiteX3" fmla="*/ 845533 w 855032"/>
                <a:gd name="connsiteY3" fmla="*/ 486 h 397484"/>
                <a:gd name="connsiteX4" fmla="*/ 3649 w 855032"/>
                <a:gd name="connsiteY4" fmla="*/ 384822 h 397484"/>
                <a:gd name="connsiteX5" fmla="*/ 400 w 855032"/>
                <a:gd name="connsiteY5" fmla="*/ 393531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2" y="3736"/>
                  </a:cubicBezTo>
                  <a:cubicBezTo>
                    <a:pt x="852734" y="433"/>
                    <a:pt x="848835" y="-1021"/>
                    <a:pt x="845533" y="486"/>
                  </a:cubicBezTo>
                  <a:lnTo>
                    <a:pt x="3649" y="384822"/>
                  </a:lnTo>
                  <a:cubicBezTo>
                    <a:pt x="347" y="386330"/>
                    <a:pt x="-1108" y="390229"/>
                    <a:pt x="400" y="393531"/>
                  </a:cubicBezTo>
                  <a:cubicBezTo>
                    <a:pt x="1907" y="396833"/>
                    <a:pt x="5806" y="398288"/>
                    <a:pt x="9108" y="396780"/>
                  </a:cubicBezTo>
                  <a:close/>
                </a:path>
              </a:pathLst>
            </a:custGeom>
            <a:solidFill>
              <a:srgbClr val="FFFFFF"/>
            </a:solidFill>
            <a:ln w="413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9DAEC87-30A2-2005-90DC-A8206C793ED9}"/>
                </a:ext>
              </a:extLst>
            </p:cNvPr>
            <p:cNvSpPr/>
            <p:nvPr/>
          </p:nvSpPr>
          <p:spPr>
            <a:xfrm>
              <a:off x="6334288" y="4719085"/>
              <a:ext cx="855032" cy="397484"/>
            </a:xfrm>
            <a:custGeom>
              <a:avLst/>
              <a:gdLst>
                <a:gd name="connsiteX0" fmla="*/ 9108 w 855032"/>
                <a:gd name="connsiteY0" fmla="*/ 396780 h 397484"/>
                <a:gd name="connsiteX1" fmla="*/ 850992 w 855032"/>
                <a:gd name="connsiteY1" fmla="*/ 12444 h 397484"/>
                <a:gd name="connsiteX2" fmla="*/ 854241 w 855032"/>
                <a:gd name="connsiteY2" fmla="*/ 3736 h 397484"/>
                <a:gd name="connsiteX3" fmla="*/ 845533 w 855032"/>
                <a:gd name="connsiteY3" fmla="*/ 486 h 397484"/>
                <a:gd name="connsiteX4" fmla="*/ 3649 w 855032"/>
                <a:gd name="connsiteY4" fmla="*/ 384822 h 397484"/>
                <a:gd name="connsiteX5" fmla="*/ 400 w 855032"/>
                <a:gd name="connsiteY5" fmla="*/ 393531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1" y="3736"/>
                  </a:cubicBezTo>
                  <a:cubicBezTo>
                    <a:pt x="852734" y="433"/>
                    <a:pt x="848835" y="-1021"/>
                    <a:pt x="845533" y="486"/>
                  </a:cubicBezTo>
                  <a:lnTo>
                    <a:pt x="3649" y="384822"/>
                  </a:lnTo>
                  <a:cubicBezTo>
                    <a:pt x="347" y="386330"/>
                    <a:pt x="-1108" y="390229"/>
                    <a:pt x="400" y="393531"/>
                  </a:cubicBezTo>
                  <a:cubicBezTo>
                    <a:pt x="1907" y="396833"/>
                    <a:pt x="5806" y="398288"/>
                    <a:pt x="9108" y="396780"/>
                  </a:cubicBezTo>
                  <a:close/>
                </a:path>
              </a:pathLst>
            </a:custGeom>
            <a:solidFill>
              <a:srgbClr val="FFFFFF"/>
            </a:solidFill>
            <a:ln w="413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FC74134-CDA5-D59E-553C-FF4AC9DCF04F}"/>
                </a:ext>
              </a:extLst>
            </p:cNvPr>
            <p:cNvSpPr/>
            <p:nvPr/>
          </p:nvSpPr>
          <p:spPr>
            <a:xfrm>
              <a:off x="6287480" y="4616539"/>
              <a:ext cx="855025" cy="397481"/>
            </a:xfrm>
            <a:custGeom>
              <a:avLst/>
              <a:gdLst>
                <a:gd name="connsiteX0" fmla="*/ 9102 w 855025"/>
                <a:gd name="connsiteY0" fmla="*/ 396780 h 397481"/>
                <a:gd name="connsiteX1" fmla="*/ 850985 w 855025"/>
                <a:gd name="connsiteY1" fmla="*/ 12444 h 397481"/>
                <a:gd name="connsiteX2" fmla="*/ 854235 w 855025"/>
                <a:gd name="connsiteY2" fmla="*/ 3736 h 397481"/>
                <a:gd name="connsiteX3" fmla="*/ 845526 w 855025"/>
                <a:gd name="connsiteY3" fmla="*/ 486 h 397481"/>
                <a:gd name="connsiteX4" fmla="*/ 3643 w 855025"/>
                <a:gd name="connsiteY4" fmla="*/ 384822 h 397481"/>
                <a:gd name="connsiteX5" fmla="*/ 403 w 855025"/>
                <a:gd name="connsiteY5" fmla="*/ 393534 h 397481"/>
                <a:gd name="connsiteX6" fmla="*/ 9102 w 855025"/>
                <a:gd name="connsiteY6" fmla="*/ 396780 h 39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25" h="397481">
                  <a:moveTo>
                    <a:pt x="9102" y="396780"/>
                  </a:moveTo>
                  <a:lnTo>
                    <a:pt x="850985" y="12444"/>
                  </a:lnTo>
                  <a:cubicBezTo>
                    <a:pt x="854288" y="10937"/>
                    <a:pt x="855742" y="7038"/>
                    <a:pt x="854235" y="3736"/>
                  </a:cubicBezTo>
                  <a:cubicBezTo>
                    <a:pt x="852727" y="433"/>
                    <a:pt x="848828" y="-1021"/>
                    <a:pt x="845526" y="486"/>
                  </a:cubicBezTo>
                  <a:lnTo>
                    <a:pt x="3643" y="384822"/>
                  </a:lnTo>
                  <a:cubicBezTo>
                    <a:pt x="342" y="386333"/>
                    <a:pt x="-1108" y="390234"/>
                    <a:pt x="403" y="393534"/>
                  </a:cubicBezTo>
                  <a:cubicBezTo>
                    <a:pt x="1911" y="396830"/>
                    <a:pt x="5803" y="398282"/>
                    <a:pt x="9102" y="396780"/>
                  </a:cubicBezTo>
                  <a:close/>
                </a:path>
              </a:pathLst>
            </a:custGeom>
            <a:solidFill>
              <a:srgbClr val="FFFFFF"/>
            </a:solidFill>
            <a:ln w="413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C1F3DD0-792A-F239-2611-70D66F1F4495}"/>
                </a:ext>
              </a:extLst>
            </p:cNvPr>
            <p:cNvSpPr/>
            <p:nvPr/>
          </p:nvSpPr>
          <p:spPr>
            <a:xfrm>
              <a:off x="6240659" y="4513992"/>
              <a:ext cx="855032" cy="397484"/>
            </a:xfrm>
            <a:custGeom>
              <a:avLst/>
              <a:gdLst>
                <a:gd name="connsiteX0" fmla="*/ 9108 w 855032"/>
                <a:gd name="connsiteY0" fmla="*/ 396780 h 397484"/>
                <a:gd name="connsiteX1" fmla="*/ 850992 w 855032"/>
                <a:gd name="connsiteY1" fmla="*/ 12444 h 397484"/>
                <a:gd name="connsiteX2" fmla="*/ 854241 w 855032"/>
                <a:gd name="connsiteY2" fmla="*/ 3736 h 397484"/>
                <a:gd name="connsiteX3" fmla="*/ 845533 w 855032"/>
                <a:gd name="connsiteY3" fmla="*/ 486 h 397484"/>
                <a:gd name="connsiteX4" fmla="*/ 3649 w 855032"/>
                <a:gd name="connsiteY4" fmla="*/ 384822 h 397484"/>
                <a:gd name="connsiteX5" fmla="*/ 400 w 855032"/>
                <a:gd name="connsiteY5" fmla="*/ 393531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1" y="3736"/>
                  </a:cubicBezTo>
                  <a:cubicBezTo>
                    <a:pt x="852734" y="433"/>
                    <a:pt x="848835" y="-1021"/>
                    <a:pt x="845533" y="486"/>
                  </a:cubicBezTo>
                  <a:lnTo>
                    <a:pt x="3649" y="384822"/>
                  </a:lnTo>
                  <a:cubicBezTo>
                    <a:pt x="347" y="386330"/>
                    <a:pt x="-1108" y="390229"/>
                    <a:pt x="400" y="393531"/>
                  </a:cubicBezTo>
                  <a:cubicBezTo>
                    <a:pt x="1907" y="396833"/>
                    <a:pt x="5806" y="398288"/>
                    <a:pt x="9108" y="396780"/>
                  </a:cubicBezTo>
                  <a:close/>
                </a:path>
              </a:pathLst>
            </a:custGeom>
            <a:solidFill>
              <a:srgbClr val="FFFFFF"/>
            </a:solidFill>
            <a:ln w="413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5252D6B-1F88-BEE4-E049-B40D62DD06E6}"/>
                </a:ext>
              </a:extLst>
            </p:cNvPr>
            <p:cNvSpPr/>
            <p:nvPr/>
          </p:nvSpPr>
          <p:spPr>
            <a:xfrm>
              <a:off x="6423410" y="4914306"/>
              <a:ext cx="855032" cy="397484"/>
            </a:xfrm>
            <a:custGeom>
              <a:avLst/>
              <a:gdLst>
                <a:gd name="connsiteX0" fmla="*/ 9108 w 855032"/>
                <a:gd name="connsiteY0" fmla="*/ 396780 h 397484"/>
                <a:gd name="connsiteX1" fmla="*/ 850992 w 855032"/>
                <a:gd name="connsiteY1" fmla="*/ 12444 h 397484"/>
                <a:gd name="connsiteX2" fmla="*/ 854241 w 855032"/>
                <a:gd name="connsiteY2" fmla="*/ 3736 h 397484"/>
                <a:gd name="connsiteX3" fmla="*/ 845533 w 855032"/>
                <a:gd name="connsiteY3" fmla="*/ 486 h 397484"/>
                <a:gd name="connsiteX4" fmla="*/ 3649 w 855032"/>
                <a:gd name="connsiteY4" fmla="*/ 384822 h 397484"/>
                <a:gd name="connsiteX5" fmla="*/ 400 w 855032"/>
                <a:gd name="connsiteY5" fmla="*/ 393530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1" y="3736"/>
                  </a:cubicBezTo>
                  <a:cubicBezTo>
                    <a:pt x="852734" y="433"/>
                    <a:pt x="848835" y="-1021"/>
                    <a:pt x="845533" y="486"/>
                  </a:cubicBezTo>
                  <a:lnTo>
                    <a:pt x="3649" y="384822"/>
                  </a:lnTo>
                  <a:cubicBezTo>
                    <a:pt x="347" y="386329"/>
                    <a:pt x="-1108" y="390228"/>
                    <a:pt x="400" y="393530"/>
                  </a:cubicBezTo>
                  <a:cubicBezTo>
                    <a:pt x="1907" y="396833"/>
                    <a:pt x="5806" y="398287"/>
                    <a:pt x="9108" y="396780"/>
                  </a:cubicBezTo>
                  <a:close/>
                </a:path>
              </a:pathLst>
            </a:custGeom>
            <a:solidFill>
              <a:srgbClr val="FFFFFF"/>
            </a:solidFill>
            <a:ln w="413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A5E85FB-FFD0-41EA-AE8A-30FD46DBD0F7}"/>
                </a:ext>
              </a:extLst>
            </p:cNvPr>
            <p:cNvSpPr/>
            <p:nvPr/>
          </p:nvSpPr>
          <p:spPr>
            <a:xfrm>
              <a:off x="6269922" y="4429670"/>
              <a:ext cx="689758" cy="332218"/>
            </a:xfrm>
            <a:custGeom>
              <a:avLst/>
              <a:gdLst>
                <a:gd name="connsiteX0" fmla="*/ 22011 w 689758"/>
                <a:gd name="connsiteY0" fmla="*/ 330678 h 332218"/>
                <a:gd name="connsiteX1" fmla="*/ 679629 w 689758"/>
                <a:gd name="connsiteY1" fmla="*/ 30462 h 332218"/>
                <a:gd name="connsiteX2" fmla="*/ 688870 w 689758"/>
                <a:gd name="connsiteY2" fmla="*/ 10658 h 332218"/>
                <a:gd name="connsiteX3" fmla="*/ 668832 w 689758"/>
                <a:gd name="connsiteY3" fmla="*/ 724 h 332218"/>
                <a:gd name="connsiteX4" fmla="*/ 667318 w 689758"/>
                <a:gd name="connsiteY4" fmla="*/ 1323 h 332218"/>
                <a:gd name="connsiteX5" fmla="*/ 9900 w 689758"/>
                <a:gd name="connsiteY5" fmla="*/ 301447 h 332218"/>
                <a:gd name="connsiteX6" fmla="*/ 530 w 689758"/>
                <a:gd name="connsiteY6" fmla="*/ 321547 h 332218"/>
                <a:gd name="connsiteX7" fmla="*/ 20700 w 689758"/>
                <a:gd name="connsiteY7" fmla="*/ 331206 h 332218"/>
                <a:gd name="connsiteX8" fmla="*/ 22011 w 689758"/>
                <a:gd name="connsiteY8" fmla="*/ 330678 h 3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758" h="332218">
                  <a:moveTo>
                    <a:pt x="22011" y="330678"/>
                  </a:moveTo>
                  <a:lnTo>
                    <a:pt x="679629" y="30462"/>
                  </a:lnTo>
                  <a:cubicBezTo>
                    <a:pt x="687289" y="27163"/>
                    <a:pt x="691263" y="18648"/>
                    <a:pt x="688870" y="10658"/>
                  </a:cubicBezTo>
                  <a:cubicBezTo>
                    <a:pt x="686080" y="2381"/>
                    <a:pt x="677108" y="-2066"/>
                    <a:pt x="668832" y="724"/>
                  </a:cubicBezTo>
                  <a:cubicBezTo>
                    <a:pt x="668317" y="897"/>
                    <a:pt x="667812" y="1097"/>
                    <a:pt x="667318" y="1323"/>
                  </a:cubicBezTo>
                  <a:lnTo>
                    <a:pt x="9900" y="301447"/>
                  </a:lnTo>
                  <a:cubicBezTo>
                    <a:pt x="2096" y="304764"/>
                    <a:pt x="-1946" y="313436"/>
                    <a:pt x="530" y="321547"/>
                  </a:cubicBezTo>
                  <a:cubicBezTo>
                    <a:pt x="3432" y="329784"/>
                    <a:pt x="12463" y="334109"/>
                    <a:pt x="20700" y="331206"/>
                  </a:cubicBezTo>
                  <a:cubicBezTo>
                    <a:pt x="21145" y="331050"/>
                    <a:pt x="21582" y="330873"/>
                    <a:pt x="22011" y="330678"/>
                  </a:cubicBezTo>
                  <a:close/>
                </a:path>
              </a:pathLst>
            </a:custGeom>
            <a:solidFill>
              <a:srgbClr val="FFFFFF"/>
            </a:solidFill>
            <a:ln w="413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E05EB1E-0EFC-469F-CE56-B11421BD8811}"/>
                </a:ext>
              </a:extLst>
            </p:cNvPr>
            <p:cNvSpPr/>
            <p:nvPr/>
          </p:nvSpPr>
          <p:spPr>
            <a:xfrm>
              <a:off x="5580768" y="5913636"/>
              <a:ext cx="223904" cy="572903"/>
            </a:xfrm>
            <a:custGeom>
              <a:avLst/>
              <a:gdLst>
                <a:gd name="connsiteX0" fmla="*/ 637 w 223904"/>
                <a:gd name="connsiteY0" fmla="*/ 260246 h 572903"/>
                <a:gd name="connsiteX1" fmla="*/ 169142 w 223904"/>
                <a:gd name="connsiteY1" fmla="*/ -109 h 572903"/>
                <a:gd name="connsiteX2" fmla="*/ 189585 w 223904"/>
                <a:gd name="connsiteY2" fmla="*/ 344049 h 572903"/>
                <a:gd name="connsiteX3" fmla="*/ 220403 w 223904"/>
                <a:gd name="connsiteY3" fmla="*/ 474571 h 572903"/>
                <a:gd name="connsiteX4" fmla="*/ 166741 w 223904"/>
                <a:gd name="connsiteY4" fmla="*/ 538180 h 572903"/>
                <a:gd name="connsiteX5" fmla="*/ 87043 w 223904"/>
                <a:gd name="connsiteY5" fmla="*/ 567953 h 572903"/>
                <a:gd name="connsiteX6" fmla="*/ 81849 w 223904"/>
                <a:gd name="connsiteY6" fmla="*/ 572794 h 572903"/>
                <a:gd name="connsiteX7" fmla="*/ 637 w 223904"/>
                <a:gd name="connsiteY7" fmla="*/ 260246 h 57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904" h="572903">
                  <a:moveTo>
                    <a:pt x="637" y="260246"/>
                  </a:moveTo>
                  <a:cubicBezTo>
                    <a:pt x="7658" y="151483"/>
                    <a:pt x="68259" y="41135"/>
                    <a:pt x="169142" y="-109"/>
                  </a:cubicBezTo>
                  <a:cubicBezTo>
                    <a:pt x="135127" y="113428"/>
                    <a:pt x="142369" y="235337"/>
                    <a:pt x="189585" y="344049"/>
                  </a:cubicBezTo>
                  <a:cubicBezTo>
                    <a:pt x="207946" y="385908"/>
                    <a:pt x="232727" y="430554"/>
                    <a:pt x="220403" y="474571"/>
                  </a:cubicBezTo>
                  <a:cubicBezTo>
                    <a:pt x="212736" y="501960"/>
                    <a:pt x="191301" y="523838"/>
                    <a:pt x="166741" y="538180"/>
                  </a:cubicBezTo>
                  <a:cubicBezTo>
                    <a:pt x="142180" y="552522"/>
                    <a:pt x="114439" y="560309"/>
                    <a:pt x="87043" y="567953"/>
                  </a:cubicBezTo>
                  <a:lnTo>
                    <a:pt x="81849" y="572794"/>
                  </a:lnTo>
                  <a:cubicBezTo>
                    <a:pt x="31892" y="475928"/>
                    <a:pt x="-6384" y="369009"/>
                    <a:pt x="637" y="260246"/>
                  </a:cubicBezTo>
                  <a:close/>
                </a:path>
              </a:pathLst>
            </a:custGeom>
            <a:solidFill>
              <a:srgbClr val="F0F0F0"/>
            </a:solidFill>
            <a:ln w="413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A9FC7A1-E337-0BD1-0E50-C4B2DC4F7D06}"/>
                </a:ext>
              </a:extLst>
            </p:cNvPr>
            <p:cNvSpPr/>
            <p:nvPr/>
          </p:nvSpPr>
          <p:spPr>
            <a:xfrm>
              <a:off x="5653936" y="5911383"/>
              <a:ext cx="97874" cy="572143"/>
            </a:xfrm>
            <a:custGeom>
              <a:avLst/>
              <a:gdLst>
                <a:gd name="connsiteX0" fmla="*/ 97117 w 97874"/>
                <a:gd name="connsiteY0" fmla="*/ 4125 h 572143"/>
                <a:gd name="connsiteX1" fmla="*/ 4909 w 97874"/>
                <a:gd name="connsiteY1" fmla="*/ 251579 h 572143"/>
                <a:gd name="connsiteX2" fmla="*/ 10436 w 97874"/>
                <a:gd name="connsiteY2" fmla="*/ 309226 h 572143"/>
                <a:gd name="connsiteX3" fmla="*/ 39667 w 97874"/>
                <a:gd name="connsiteY3" fmla="*/ 356748 h 572143"/>
                <a:gd name="connsiteX4" fmla="*/ 76075 w 97874"/>
                <a:gd name="connsiteY4" fmla="*/ 395413 h 572143"/>
                <a:gd name="connsiteX5" fmla="*/ 82379 w 97874"/>
                <a:gd name="connsiteY5" fmla="*/ 448122 h 572143"/>
                <a:gd name="connsiteX6" fmla="*/ 48377 w 97874"/>
                <a:gd name="connsiteY6" fmla="*/ 505980 h 572143"/>
                <a:gd name="connsiteX7" fmla="*/ 10613 w 97874"/>
                <a:gd name="connsiteY7" fmla="*/ 570298 h 572143"/>
                <a:gd name="connsiteX8" fmla="*/ 5971 w 97874"/>
                <a:gd name="connsiteY8" fmla="*/ 569064 h 572143"/>
                <a:gd name="connsiteX9" fmla="*/ 73144 w 97874"/>
                <a:gd name="connsiteY9" fmla="*/ 459565 h 572143"/>
                <a:gd name="connsiteX10" fmla="*/ 74165 w 97874"/>
                <a:gd name="connsiteY10" fmla="*/ 401726 h 572143"/>
                <a:gd name="connsiteX11" fmla="*/ 37949 w 97874"/>
                <a:gd name="connsiteY11" fmla="*/ 361767 h 572143"/>
                <a:gd name="connsiteX12" fmla="*/ 7635 w 97874"/>
                <a:gd name="connsiteY12" fmla="*/ 316366 h 572143"/>
                <a:gd name="connsiteX13" fmla="*/ -87 w 97874"/>
                <a:gd name="connsiteY13" fmla="*/ 259144 h 572143"/>
                <a:gd name="connsiteX14" fmla="*/ 22777 w 97874"/>
                <a:gd name="connsiteY14" fmla="*/ 131022 h 572143"/>
                <a:gd name="connsiteX15" fmla="*/ 93730 w 97874"/>
                <a:gd name="connsiteY15" fmla="*/ 717 h 572143"/>
                <a:gd name="connsiteX16" fmla="*/ 97117 w 97874"/>
                <a:gd name="connsiteY16" fmla="*/ 4125 h 57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874" h="572143">
                  <a:moveTo>
                    <a:pt x="97117" y="4125"/>
                  </a:moveTo>
                  <a:cubicBezTo>
                    <a:pt x="41139" y="74870"/>
                    <a:pt x="8876" y="161454"/>
                    <a:pt x="4909" y="251579"/>
                  </a:cubicBezTo>
                  <a:cubicBezTo>
                    <a:pt x="3711" y="270966"/>
                    <a:pt x="5576" y="290420"/>
                    <a:pt x="10436" y="309226"/>
                  </a:cubicBezTo>
                  <a:cubicBezTo>
                    <a:pt x="15761" y="327393"/>
                    <a:pt x="25855" y="343802"/>
                    <a:pt x="39667" y="356748"/>
                  </a:cubicBezTo>
                  <a:cubicBezTo>
                    <a:pt x="52303" y="369078"/>
                    <a:pt x="66656" y="380226"/>
                    <a:pt x="76075" y="395413"/>
                  </a:cubicBezTo>
                  <a:cubicBezTo>
                    <a:pt x="85593" y="411281"/>
                    <a:pt x="87887" y="430457"/>
                    <a:pt x="82379" y="448122"/>
                  </a:cubicBezTo>
                  <a:cubicBezTo>
                    <a:pt x="76160" y="470061"/>
                    <a:pt x="62429" y="488457"/>
                    <a:pt x="48377" y="505980"/>
                  </a:cubicBezTo>
                  <a:cubicBezTo>
                    <a:pt x="32774" y="525435"/>
                    <a:pt x="16259" y="545397"/>
                    <a:pt x="10613" y="570298"/>
                  </a:cubicBezTo>
                  <a:cubicBezTo>
                    <a:pt x="9929" y="573315"/>
                    <a:pt x="5288" y="572077"/>
                    <a:pt x="5971" y="569064"/>
                  </a:cubicBezTo>
                  <a:cubicBezTo>
                    <a:pt x="15793" y="525741"/>
                    <a:pt x="55702" y="499096"/>
                    <a:pt x="73144" y="459565"/>
                  </a:cubicBezTo>
                  <a:cubicBezTo>
                    <a:pt x="81282" y="441119"/>
                    <a:pt x="83911" y="420109"/>
                    <a:pt x="74165" y="401726"/>
                  </a:cubicBezTo>
                  <a:cubicBezTo>
                    <a:pt x="65642" y="385650"/>
                    <a:pt x="50851" y="374141"/>
                    <a:pt x="37949" y="361767"/>
                  </a:cubicBezTo>
                  <a:cubicBezTo>
                    <a:pt x="24289" y="349335"/>
                    <a:pt x="13882" y="333747"/>
                    <a:pt x="7635" y="316366"/>
                  </a:cubicBezTo>
                  <a:cubicBezTo>
                    <a:pt x="1834" y="297868"/>
                    <a:pt x="-778" y="278518"/>
                    <a:pt x="-87" y="259144"/>
                  </a:cubicBezTo>
                  <a:cubicBezTo>
                    <a:pt x="772" y="215502"/>
                    <a:pt x="8488" y="172267"/>
                    <a:pt x="22777" y="131022"/>
                  </a:cubicBezTo>
                  <a:cubicBezTo>
                    <a:pt x="38825" y="83858"/>
                    <a:pt x="62822" y="39788"/>
                    <a:pt x="93730" y="717"/>
                  </a:cubicBezTo>
                  <a:cubicBezTo>
                    <a:pt x="95644" y="-1700"/>
                    <a:pt x="99018" y="1723"/>
                    <a:pt x="97117" y="4125"/>
                  </a:cubicBezTo>
                  <a:close/>
                </a:path>
              </a:pathLst>
            </a:custGeom>
            <a:solidFill>
              <a:srgbClr val="FFFFFF"/>
            </a:solidFill>
            <a:ln w="413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BCD0113-89E1-D2C0-34BE-B9E4F4DB31AB}"/>
                </a:ext>
              </a:extLst>
            </p:cNvPr>
            <p:cNvSpPr/>
            <p:nvPr/>
          </p:nvSpPr>
          <p:spPr>
            <a:xfrm>
              <a:off x="5605675" y="6067199"/>
              <a:ext cx="55921" cy="66819"/>
            </a:xfrm>
            <a:custGeom>
              <a:avLst/>
              <a:gdLst>
                <a:gd name="connsiteX0" fmla="*/ 52740 w 55921"/>
                <a:gd name="connsiteY0" fmla="*/ 66668 h 66819"/>
                <a:gd name="connsiteX1" fmla="*/ -187 w 55921"/>
                <a:gd name="connsiteY1" fmla="*/ 2233 h 66819"/>
                <a:gd name="connsiteX2" fmla="*/ 2278 w 55921"/>
                <a:gd name="connsiteY2" fmla="*/ -108 h 66819"/>
                <a:gd name="connsiteX3" fmla="*/ 4618 w 55921"/>
                <a:gd name="connsiteY3" fmla="*/ 2188 h 66819"/>
                <a:gd name="connsiteX4" fmla="*/ 53973 w 55921"/>
                <a:gd name="connsiteY4" fmla="*/ 62025 h 66819"/>
                <a:gd name="connsiteX5" fmla="*/ 52740 w 55921"/>
                <a:gd name="connsiteY5" fmla="*/ 66668 h 6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21" h="66819">
                  <a:moveTo>
                    <a:pt x="52740" y="66668"/>
                  </a:moveTo>
                  <a:cubicBezTo>
                    <a:pt x="21696" y="61054"/>
                    <a:pt x="-710" y="33776"/>
                    <a:pt x="-187" y="2233"/>
                  </a:cubicBezTo>
                  <a:cubicBezTo>
                    <a:pt x="-153" y="906"/>
                    <a:pt x="951" y="-142"/>
                    <a:pt x="2278" y="-108"/>
                  </a:cubicBezTo>
                  <a:cubicBezTo>
                    <a:pt x="3540" y="-76"/>
                    <a:pt x="4562" y="927"/>
                    <a:pt x="4618" y="2188"/>
                  </a:cubicBezTo>
                  <a:cubicBezTo>
                    <a:pt x="4077" y="31571"/>
                    <a:pt x="25024" y="56967"/>
                    <a:pt x="53973" y="62025"/>
                  </a:cubicBezTo>
                  <a:cubicBezTo>
                    <a:pt x="57017" y="62561"/>
                    <a:pt x="55766" y="67200"/>
                    <a:pt x="52740" y="66668"/>
                  </a:cubicBezTo>
                  <a:close/>
                </a:path>
              </a:pathLst>
            </a:custGeom>
            <a:solidFill>
              <a:srgbClr val="FFFFFF"/>
            </a:solidFill>
            <a:ln w="413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C34D17D-2617-C809-08D1-CC61B760B57B}"/>
                </a:ext>
              </a:extLst>
            </p:cNvPr>
            <p:cNvSpPr/>
            <p:nvPr/>
          </p:nvSpPr>
          <p:spPr>
            <a:xfrm>
              <a:off x="5685479" y="6186458"/>
              <a:ext cx="56896" cy="80943"/>
            </a:xfrm>
            <a:custGeom>
              <a:avLst/>
              <a:gdLst>
                <a:gd name="connsiteX0" fmla="*/ 894 w 56896"/>
                <a:gd name="connsiteY0" fmla="*/ 76265 h 80943"/>
                <a:gd name="connsiteX1" fmla="*/ 51988 w 56896"/>
                <a:gd name="connsiteY1" fmla="*/ 1626 h 80943"/>
                <a:gd name="connsiteX2" fmla="*/ 56631 w 56896"/>
                <a:gd name="connsiteY2" fmla="*/ 2859 h 80943"/>
                <a:gd name="connsiteX3" fmla="*/ 3304 w 56896"/>
                <a:gd name="connsiteY3" fmla="*/ 80420 h 80943"/>
                <a:gd name="connsiteX4" fmla="*/ 894 w 56896"/>
                <a:gd name="connsiteY4" fmla="*/ 76265 h 8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96" h="80943">
                  <a:moveTo>
                    <a:pt x="894" y="76265"/>
                  </a:moveTo>
                  <a:cubicBezTo>
                    <a:pt x="26707" y="58698"/>
                    <a:pt x="44952" y="32047"/>
                    <a:pt x="51988" y="1626"/>
                  </a:cubicBezTo>
                  <a:cubicBezTo>
                    <a:pt x="52683" y="-1388"/>
                    <a:pt x="57325" y="-151"/>
                    <a:pt x="56631" y="2859"/>
                  </a:cubicBezTo>
                  <a:cubicBezTo>
                    <a:pt x="49249" y="34502"/>
                    <a:pt x="30207" y="62198"/>
                    <a:pt x="3304" y="80420"/>
                  </a:cubicBezTo>
                  <a:cubicBezTo>
                    <a:pt x="739" y="82155"/>
                    <a:pt x="-1658" y="77991"/>
                    <a:pt x="894" y="76265"/>
                  </a:cubicBezTo>
                  <a:close/>
                </a:path>
              </a:pathLst>
            </a:custGeom>
            <a:solidFill>
              <a:srgbClr val="FFFFFF"/>
            </a:solidFill>
            <a:ln w="413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BA61C7C-E60B-CAF6-0C63-62F185084C15}"/>
                </a:ext>
              </a:extLst>
            </p:cNvPr>
            <p:cNvSpPr/>
            <p:nvPr/>
          </p:nvSpPr>
          <p:spPr>
            <a:xfrm>
              <a:off x="5694672" y="5995405"/>
              <a:ext cx="40865" cy="11709"/>
            </a:xfrm>
            <a:custGeom>
              <a:avLst/>
              <a:gdLst>
                <a:gd name="connsiteX0" fmla="*/ 2807 w 40865"/>
                <a:gd name="connsiteY0" fmla="*/ 4115 h 11709"/>
                <a:gd name="connsiteX1" fmla="*/ 37185 w 40865"/>
                <a:gd name="connsiteY1" fmla="*/ 319 h 11709"/>
                <a:gd name="connsiteX2" fmla="*/ 39596 w 40865"/>
                <a:gd name="connsiteY2" fmla="*/ 4473 h 11709"/>
                <a:gd name="connsiteX3" fmla="*/ 1574 w 40865"/>
                <a:gd name="connsiteY3" fmla="*/ 8757 h 11709"/>
                <a:gd name="connsiteX4" fmla="*/ -131 w 40865"/>
                <a:gd name="connsiteY4" fmla="*/ 5819 h 11709"/>
                <a:gd name="connsiteX5" fmla="*/ 2807 w 40865"/>
                <a:gd name="connsiteY5" fmla="*/ 4115 h 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5" h="11709">
                  <a:moveTo>
                    <a:pt x="2807" y="4115"/>
                  </a:moveTo>
                  <a:cubicBezTo>
                    <a:pt x="14175" y="8713"/>
                    <a:pt x="27094" y="7286"/>
                    <a:pt x="37185" y="319"/>
                  </a:cubicBezTo>
                  <a:cubicBezTo>
                    <a:pt x="39727" y="-1448"/>
                    <a:pt x="42122" y="2718"/>
                    <a:pt x="39596" y="4473"/>
                  </a:cubicBezTo>
                  <a:cubicBezTo>
                    <a:pt x="28416" y="12117"/>
                    <a:pt x="14174" y="13721"/>
                    <a:pt x="1574" y="8757"/>
                  </a:cubicBezTo>
                  <a:cubicBezTo>
                    <a:pt x="319" y="8381"/>
                    <a:pt x="-427" y="7095"/>
                    <a:pt x="-131" y="5819"/>
                  </a:cubicBezTo>
                  <a:cubicBezTo>
                    <a:pt x="215" y="4542"/>
                    <a:pt x="1526" y="3781"/>
                    <a:pt x="2807" y="4115"/>
                  </a:cubicBezTo>
                  <a:close/>
                </a:path>
              </a:pathLst>
            </a:custGeom>
            <a:solidFill>
              <a:srgbClr val="FFFFFF"/>
            </a:solidFill>
            <a:ln w="413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1B10A4B-ED45-160D-B8E0-C5CF4DFB9FA2}"/>
                </a:ext>
              </a:extLst>
            </p:cNvPr>
            <p:cNvSpPr/>
            <p:nvPr/>
          </p:nvSpPr>
          <p:spPr>
            <a:xfrm>
              <a:off x="5660812" y="6080287"/>
              <a:ext cx="414593" cy="412462"/>
            </a:xfrm>
            <a:custGeom>
              <a:avLst/>
              <a:gdLst>
                <a:gd name="connsiteX0" fmla="*/ 414398 w 414593"/>
                <a:gd name="connsiteY0" fmla="*/ 7461 h 412462"/>
                <a:gd name="connsiteX1" fmla="*/ 409730 w 414593"/>
                <a:gd name="connsiteY1" fmla="*/ 10946 h 412462"/>
                <a:gd name="connsiteX2" fmla="*/ 351298 w 414593"/>
                <a:gd name="connsiteY2" fmla="*/ 62417 h 412462"/>
                <a:gd name="connsiteX3" fmla="*/ 347089 w 414593"/>
                <a:gd name="connsiteY3" fmla="*/ 66768 h 412462"/>
                <a:gd name="connsiteX4" fmla="*/ 246285 w 414593"/>
                <a:gd name="connsiteY4" fmla="*/ 223462 h 412462"/>
                <a:gd name="connsiteX5" fmla="*/ 223537 w 414593"/>
                <a:gd name="connsiteY5" fmla="*/ 294584 h 412462"/>
                <a:gd name="connsiteX6" fmla="*/ 191571 w 414593"/>
                <a:gd name="connsiteY6" fmla="*/ 393097 h 412462"/>
                <a:gd name="connsiteX7" fmla="*/ 185495 w 414593"/>
                <a:gd name="connsiteY7" fmla="*/ 401580 h 412462"/>
                <a:gd name="connsiteX8" fmla="*/ 8114 w 414593"/>
                <a:gd name="connsiteY8" fmla="*/ 412104 h 412462"/>
                <a:gd name="connsiteX9" fmla="*/ 6867 w 414593"/>
                <a:gd name="connsiteY9" fmla="*/ 411609 h 412462"/>
                <a:gd name="connsiteX10" fmla="*/ -196 w 414593"/>
                <a:gd name="connsiteY10" fmla="*/ 412353 h 412462"/>
                <a:gd name="connsiteX11" fmla="*/ 470 w 414593"/>
                <a:gd name="connsiteY11" fmla="*/ 408496 h 412462"/>
                <a:gd name="connsiteX12" fmla="*/ 866 w 414593"/>
                <a:gd name="connsiteY12" fmla="*/ 406279 h 412462"/>
                <a:gd name="connsiteX13" fmla="*/ 1106 w 414593"/>
                <a:gd name="connsiteY13" fmla="*/ 404844 h 412462"/>
                <a:gd name="connsiteX14" fmla="*/ 1200 w 414593"/>
                <a:gd name="connsiteY14" fmla="*/ 404391 h 412462"/>
                <a:gd name="connsiteX15" fmla="*/ 1410 w 414593"/>
                <a:gd name="connsiteY15" fmla="*/ 403120 h 412462"/>
                <a:gd name="connsiteX16" fmla="*/ 5624 w 414593"/>
                <a:gd name="connsiteY16" fmla="*/ 381061 h 412462"/>
                <a:gd name="connsiteX17" fmla="*/ 5659 w 414593"/>
                <a:gd name="connsiteY17" fmla="*/ 380978 h 412462"/>
                <a:gd name="connsiteX18" fmla="*/ 56909 w 414593"/>
                <a:gd name="connsiteY18" fmla="*/ 218005 h 412462"/>
                <a:gd name="connsiteX19" fmla="*/ 59150 w 414593"/>
                <a:gd name="connsiteY19" fmla="*/ 213324 h 412462"/>
                <a:gd name="connsiteX20" fmla="*/ 97415 w 414593"/>
                <a:gd name="connsiteY20" fmla="*/ 147048 h 412462"/>
                <a:gd name="connsiteX21" fmla="*/ 123105 w 414593"/>
                <a:gd name="connsiteY21" fmla="*/ 113887 h 412462"/>
                <a:gd name="connsiteX22" fmla="*/ 205397 w 414593"/>
                <a:gd name="connsiteY22" fmla="*/ 44268 h 412462"/>
                <a:gd name="connsiteX23" fmla="*/ 409123 w 414593"/>
                <a:gd name="connsiteY23" fmla="*/ 6149 h 412462"/>
                <a:gd name="connsiteX24" fmla="*/ 414398 w 414593"/>
                <a:gd name="connsiteY24" fmla="*/ 7461 h 41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4593" h="412462">
                  <a:moveTo>
                    <a:pt x="414398" y="7461"/>
                  </a:moveTo>
                  <a:cubicBezTo>
                    <a:pt x="412842" y="8609"/>
                    <a:pt x="411286" y="9757"/>
                    <a:pt x="409730" y="10946"/>
                  </a:cubicBezTo>
                  <a:cubicBezTo>
                    <a:pt x="388891" y="26492"/>
                    <a:pt x="369350" y="43706"/>
                    <a:pt x="351298" y="62417"/>
                  </a:cubicBezTo>
                  <a:cubicBezTo>
                    <a:pt x="349880" y="63841"/>
                    <a:pt x="348464" y="65306"/>
                    <a:pt x="347089" y="66768"/>
                  </a:cubicBezTo>
                  <a:cubicBezTo>
                    <a:pt x="304079" y="112310"/>
                    <a:pt x="269899" y="165442"/>
                    <a:pt x="246285" y="223462"/>
                  </a:cubicBezTo>
                  <a:cubicBezTo>
                    <a:pt x="236910" y="246558"/>
                    <a:pt x="229305" y="270334"/>
                    <a:pt x="223537" y="294584"/>
                  </a:cubicBezTo>
                  <a:cubicBezTo>
                    <a:pt x="215573" y="328074"/>
                    <a:pt x="209603" y="365020"/>
                    <a:pt x="191571" y="393097"/>
                  </a:cubicBezTo>
                  <a:cubicBezTo>
                    <a:pt x="189723" y="396047"/>
                    <a:pt x="187694" y="398881"/>
                    <a:pt x="185495" y="401580"/>
                  </a:cubicBezTo>
                  <a:lnTo>
                    <a:pt x="8114" y="412104"/>
                  </a:lnTo>
                  <a:cubicBezTo>
                    <a:pt x="7699" y="411925"/>
                    <a:pt x="7285" y="411787"/>
                    <a:pt x="6867" y="411609"/>
                  </a:cubicBezTo>
                  <a:lnTo>
                    <a:pt x="-196" y="412353"/>
                  </a:lnTo>
                  <a:cubicBezTo>
                    <a:pt x="15" y="411082"/>
                    <a:pt x="260" y="409767"/>
                    <a:pt x="470" y="408496"/>
                  </a:cubicBezTo>
                  <a:cubicBezTo>
                    <a:pt x="589" y="407758"/>
                    <a:pt x="747" y="407017"/>
                    <a:pt x="866" y="406279"/>
                  </a:cubicBezTo>
                  <a:cubicBezTo>
                    <a:pt x="958" y="405787"/>
                    <a:pt x="1051" y="405294"/>
                    <a:pt x="1106" y="404844"/>
                  </a:cubicBezTo>
                  <a:cubicBezTo>
                    <a:pt x="1136" y="404679"/>
                    <a:pt x="1168" y="404515"/>
                    <a:pt x="1200" y="404391"/>
                  </a:cubicBezTo>
                  <a:cubicBezTo>
                    <a:pt x="1255" y="403941"/>
                    <a:pt x="1353" y="403529"/>
                    <a:pt x="1410" y="403120"/>
                  </a:cubicBezTo>
                  <a:cubicBezTo>
                    <a:pt x="2761" y="395770"/>
                    <a:pt x="4166" y="388417"/>
                    <a:pt x="5624" y="381061"/>
                  </a:cubicBezTo>
                  <a:cubicBezTo>
                    <a:pt x="5622" y="381020"/>
                    <a:pt x="5622" y="381020"/>
                    <a:pt x="5659" y="380978"/>
                  </a:cubicBezTo>
                  <a:cubicBezTo>
                    <a:pt x="16917" y="324955"/>
                    <a:pt x="32950" y="269380"/>
                    <a:pt x="56909" y="218005"/>
                  </a:cubicBezTo>
                  <a:cubicBezTo>
                    <a:pt x="57630" y="216460"/>
                    <a:pt x="58347" y="214874"/>
                    <a:pt x="59150" y="213324"/>
                  </a:cubicBezTo>
                  <a:cubicBezTo>
                    <a:pt x="70078" y="190226"/>
                    <a:pt x="82875" y="168061"/>
                    <a:pt x="97415" y="147048"/>
                  </a:cubicBezTo>
                  <a:cubicBezTo>
                    <a:pt x="105413" y="135568"/>
                    <a:pt x="113987" y="124500"/>
                    <a:pt x="123105" y="113887"/>
                  </a:cubicBezTo>
                  <a:cubicBezTo>
                    <a:pt x="146715" y="86510"/>
                    <a:pt x="174485" y="63016"/>
                    <a:pt x="205397" y="44268"/>
                  </a:cubicBezTo>
                  <a:cubicBezTo>
                    <a:pt x="267024" y="6904"/>
                    <a:pt x="339914" y="-10335"/>
                    <a:pt x="409123" y="6149"/>
                  </a:cubicBezTo>
                  <a:cubicBezTo>
                    <a:pt x="410893" y="6572"/>
                    <a:pt x="412625" y="6997"/>
                    <a:pt x="414398" y="7461"/>
                  </a:cubicBezTo>
                  <a:close/>
                </a:path>
              </a:pathLst>
            </a:custGeom>
            <a:solidFill>
              <a:srgbClr val="F0F0F0"/>
            </a:solidFill>
            <a:ln w="413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7CAACA1-867B-E8ED-7AEA-64CCF1CDCC14}"/>
                </a:ext>
              </a:extLst>
            </p:cNvPr>
            <p:cNvSpPr/>
            <p:nvPr/>
          </p:nvSpPr>
          <p:spPr>
            <a:xfrm>
              <a:off x="5661368" y="6085287"/>
              <a:ext cx="415702" cy="405386"/>
            </a:xfrm>
            <a:custGeom>
              <a:avLst/>
              <a:gdLst>
                <a:gd name="connsiteX0" fmla="*/ 413577 w 415702"/>
                <a:gd name="connsiteY0" fmla="*/ 4736 h 405386"/>
                <a:gd name="connsiteX1" fmla="*/ 190970 w 415702"/>
                <a:gd name="connsiteY1" fmla="*/ 146799 h 405386"/>
                <a:gd name="connsiteX2" fmla="*/ 160675 w 415702"/>
                <a:gd name="connsiteY2" fmla="*/ 196154 h 405386"/>
                <a:gd name="connsiteX3" fmla="*/ 155404 w 415702"/>
                <a:gd name="connsiteY3" fmla="*/ 251697 h 405386"/>
                <a:gd name="connsiteX4" fmla="*/ 161194 w 415702"/>
                <a:gd name="connsiteY4" fmla="*/ 304489 h 405386"/>
                <a:gd name="connsiteX5" fmla="*/ 134493 w 415702"/>
                <a:gd name="connsiteY5" fmla="*/ 350370 h 405386"/>
                <a:gd name="connsiteX6" fmla="*/ 72510 w 415702"/>
                <a:gd name="connsiteY6" fmla="*/ 376094 h 405386"/>
                <a:gd name="connsiteX7" fmla="*/ 3634 w 415702"/>
                <a:gd name="connsiteY7" fmla="*/ 404712 h 405386"/>
                <a:gd name="connsiteX8" fmla="*/ 670 w 415702"/>
                <a:gd name="connsiteY8" fmla="*/ 400932 h 405386"/>
                <a:gd name="connsiteX9" fmla="*/ 120230 w 415702"/>
                <a:gd name="connsiteY9" fmla="*/ 353946 h 405386"/>
                <a:gd name="connsiteX10" fmla="*/ 155868 w 415702"/>
                <a:gd name="connsiteY10" fmla="*/ 308379 h 405386"/>
                <a:gd name="connsiteX11" fmla="*/ 151010 w 415702"/>
                <a:gd name="connsiteY11" fmla="*/ 254670 h 405386"/>
                <a:gd name="connsiteX12" fmla="*/ 154140 w 415702"/>
                <a:gd name="connsiteY12" fmla="*/ 200169 h 405386"/>
                <a:gd name="connsiteX13" fmla="*/ 182426 w 415702"/>
                <a:gd name="connsiteY13" fmla="*/ 149831 h 405386"/>
                <a:gd name="connsiteX14" fmla="*/ 277821 w 415702"/>
                <a:gd name="connsiteY14" fmla="*/ 61299 h 405386"/>
                <a:gd name="connsiteX15" fmla="*/ 412925 w 415702"/>
                <a:gd name="connsiteY15" fmla="*/ -24 h 405386"/>
                <a:gd name="connsiteX16" fmla="*/ 413577 w 415702"/>
                <a:gd name="connsiteY16" fmla="*/ 4736 h 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5702" h="405386">
                  <a:moveTo>
                    <a:pt x="413577" y="4736"/>
                  </a:moveTo>
                  <a:cubicBezTo>
                    <a:pt x="326289" y="27520"/>
                    <a:pt x="248399" y="77227"/>
                    <a:pt x="190970" y="146799"/>
                  </a:cubicBezTo>
                  <a:cubicBezTo>
                    <a:pt x="178341" y="161557"/>
                    <a:pt x="168117" y="178213"/>
                    <a:pt x="160675" y="196154"/>
                  </a:cubicBezTo>
                  <a:cubicBezTo>
                    <a:pt x="153990" y="213866"/>
                    <a:pt x="152170" y="233044"/>
                    <a:pt x="155404" y="251697"/>
                  </a:cubicBezTo>
                  <a:cubicBezTo>
                    <a:pt x="158069" y="269150"/>
                    <a:pt x="162817" y="286693"/>
                    <a:pt x="161194" y="304489"/>
                  </a:cubicBezTo>
                  <a:cubicBezTo>
                    <a:pt x="159240" y="322890"/>
                    <a:pt x="149526" y="339581"/>
                    <a:pt x="134493" y="350370"/>
                  </a:cubicBezTo>
                  <a:cubicBezTo>
                    <a:pt x="116319" y="364143"/>
                    <a:pt x="94280" y="370564"/>
                    <a:pt x="72510" y="376094"/>
                  </a:cubicBezTo>
                  <a:cubicBezTo>
                    <a:pt x="48338" y="382234"/>
                    <a:pt x="23134" y="388229"/>
                    <a:pt x="3634" y="404712"/>
                  </a:cubicBezTo>
                  <a:cubicBezTo>
                    <a:pt x="1271" y="406709"/>
                    <a:pt x="-1689" y="402927"/>
                    <a:pt x="670" y="400932"/>
                  </a:cubicBezTo>
                  <a:cubicBezTo>
                    <a:pt x="34596" y="372255"/>
                    <a:pt x="82504" y="375008"/>
                    <a:pt x="120230" y="353946"/>
                  </a:cubicBezTo>
                  <a:cubicBezTo>
                    <a:pt x="137833" y="344118"/>
                    <a:pt x="152582" y="328925"/>
                    <a:pt x="155868" y="308379"/>
                  </a:cubicBezTo>
                  <a:cubicBezTo>
                    <a:pt x="158742" y="290412"/>
                    <a:pt x="153861" y="272317"/>
                    <a:pt x="151010" y="254670"/>
                  </a:cubicBezTo>
                  <a:cubicBezTo>
                    <a:pt x="147588" y="236520"/>
                    <a:pt x="148663" y="217808"/>
                    <a:pt x="154140" y="200169"/>
                  </a:cubicBezTo>
                  <a:cubicBezTo>
                    <a:pt x="160645" y="181906"/>
                    <a:pt x="170210" y="164884"/>
                    <a:pt x="182426" y="149831"/>
                  </a:cubicBezTo>
                  <a:cubicBezTo>
                    <a:pt x="209388" y="115503"/>
                    <a:pt x="241579" y="85627"/>
                    <a:pt x="277821" y="61299"/>
                  </a:cubicBezTo>
                  <a:cubicBezTo>
                    <a:pt x="319029" y="33303"/>
                    <a:pt x="364723" y="12563"/>
                    <a:pt x="412925" y="-24"/>
                  </a:cubicBezTo>
                  <a:cubicBezTo>
                    <a:pt x="415909" y="-801"/>
                    <a:pt x="416541" y="3964"/>
                    <a:pt x="413577" y="4736"/>
                  </a:cubicBezTo>
                  <a:close/>
                </a:path>
              </a:pathLst>
            </a:custGeom>
            <a:solidFill>
              <a:srgbClr val="FFFFFF"/>
            </a:solidFill>
            <a:ln w="413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2F99CD4-0B46-5141-EB17-13F1F9E06FA3}"/>
                </a:ext>
              </a:extLst>
            </p:cNvPr>
            <p:cNvSpPr/>
            <p:nvPr/>
          </p:nvSpPr>
          <p:spPr>
            <a:xfrm>
              <a:off x="5852613" y="6124467"/>
              <a:ext cx="21491" cy="85040"/>
            </a:xfrm>
            <a:custGeom>
              <a:avLst/>
              <a:gdLst>
                <a:gd name="connsiteX0" fmla="*/ 16898 w 21491"/>
                <a:gd name="connsiteY0" fmla="*/ 84129 h 85040"/>
                <a:gd name="connsiteX1" fmla="*/ 13434 w 21491"/>
                <a:gd name="connsiteY1" fmla="*/ 816 h 85040"/>
                <a:gd name="connsiteX2" fmla="*/ 17297 w 21491"/>
                <a:gd name="connsiteY2" fmla="*/ 3673 h 85040"/>
                <a:gd name="connsiteX3" fmla="*/ 20678 w 21491"/>
                <a:gd name="connsiteY3" fmla="*/ 81165 h 85040"/>
                <a:gd name="connsiteX4" fmla="*/ 16898 w 21491"/>
                <a:gd name="connsiteY4" fmla="*/ 84129 h 8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1" h="85040">
                  <a:moveTo>
                    <a:pt x="16898" y="84129"/>
                  </a:moveTo>
                  <a:cubicBezTo>
                    <a:pt x="-4508" y="60956"/>
                    <a:pt x="-5975" y="25687"/>
                    <a:pt x="13434" y="816"/>
                  </a:cubicBezTo>
                  <a:cubicBezTo>
                    <a:pt x="15343" y="-1614"/>
                    <a:pt x="19209" y="1240"/>
                    <a:pt x="17297" y="3673"/>
                  </a:cubicBezTo>
                  <a:cubicBezTo>
                    <a:pt x="-826" y="26807"/>
                    <a:pt x="609" y="59697"/>
                    <a:pt x="20678" y="81165"/>
                  </a:cubicBezTo>
                  <a:cubicBezTo>
                    <a:pt x="22786" y="83425"/>
                    <a:pt x="18994" y="86376"/>
                    <a:pt x="16898" y="84129"/>
                  </a:cubicBezTo>
                  <a:close/>
                </a:path>
              </a:pathLst>
            </a:custGeom>
            <a:solidFill>
              <a:srgbClr val="FFFFFF"/>
            </a:solidFill>
            <a:ln w="413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8DB96D5-6734-4CB9-9F59-43C05DA3E8FA}"/>
                </a:ext>
              </a:extLst>
            </p:cNvPr>
            <p:cNvSpPr/>
            <p:nvPr/>
          </p:nvSpPr>
          <p:spPr>
            <a:xfrm>
              <a:off x="5811828" y="6299028"/>
              <a:ext cx="92190" cy="34329"/>
            </a:xfrm>
            <a:custGeom>
              <a:avLst/>
              <a:gdLst>
                <a:gd name="connsiteX0" fmla="*/ 2427 w 92190"/>
                <a:gd name="connsiteY0" fmla="*/ 29285 h 34329"/>
                <a:gd name="connsiteX1" fmla="*/ 88161 w 92190"/>
                <a:gd name="connsiteY1" fmla="*/ 452 h 34329"/>
                <a:gd name="connsiteX2" fmla="*/ 91125 w 92190"/>
                <a:gd name="connsiteY2" fmla="*/ 4232 h 34329"/>
                <a:gd name="connsiteX3" fmla="*/ 1850 w 92190"/>
                <a:gd name="connsiteY3" fmla="*/ 34054 h 34329"/>
                <a:gd name="connsiteX4" fmla="*/ 2427 w 92190"/>
                <a:gd name="connsiteY4" fmla="*/ 29285 h 3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90" h="34329">
                  <a:moveTo>
                    <a:pt x="2427" y="29285"/>
                  </a:moveTo>
                  <a:cubicBezTo>
                    <a:pt x="33614" y="30800"/>
                    <a:pt x="64227" y="20505"/>
                    <a:pt x="88161" y="452"/>
                  </a:cubicBezTo>
                  <a:cubicBezTo>
                    <a:pt x="90530" y="-1536"/>
                    <a:pt x="93492" y="2246"/>
                    <a:pt x="91125" y="4232"/>
                  </a:cubicBezTo>
                  <a:cubicBezTo>
                    <a:pt x="66180" y="25053"/>
                    <a:pt x="34301" y="35702"/>
                    <a:pt x="1850" y="34054"/>
                  </a:cubicBezTo>
                  <a:cubicBezTo>
                    <a:pt x="-1243" y="33894"/>
                    <a:pt x="-649" y="29126"/>
                    <a:pt x="2427" y="29285"/>
                  </a:cubicBezTo>
                  <a:close/>
                </a:path>
              </a:pathLst>
            </a:custGeom>
            <a:solidFill>
              <a:srgbClr val="FFFFFF"/>
            </a:solidFill>
            <a:ln w="413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283C462-E6F8-350C-3C50-3CDBFFA2C9EC}"/>
                </a:ext>
              </a:extLst>
            </p:cNvPr>
            <p:cNvSpPr/>
            <p:nvPr/>
          </p:nvSpPr>
          <p:spPr>
            <a:xfrm>
              <a:off x="5977523" y="6124041"/>
              <a:ext cx="36040" cy="23353"/>
            </a:xfrm>
            <a:custGeom>
              <a:avLst/>
              <a:gdLst>
                <a:gd name="connsiteX0" fmla="*/ 4065 w 36040"/>
                <a:gd name="connsiteY0" fmla="*/ 806 h 23353"/>
                <a:gd name="connsiteX1" fmla="*/ 33800 w 36040"/>
                <a:gd name="connsiteY1" fmla="*/ 18473 h 23353"/>
                <a:gd name="connsiteX2" fmla="*/ 33224 w 36040"/>
                <a:gd name="connsiteY2" fmla="*/ 23242 h 23353"/>
                <a:gd name="connsiteX3" fmla="*/ 286 w 36040"/>
                <a:gd name="connsiteY3" fmla="*/ 3770 h 23353"/>
                <a:gd name="connsiteX4" fmla="*/ 693 w 36040"/>
                <a:gd name="connsiteY4" fmla="*/ 398 h 23353"/>
                <a:gd name="connsiteX5" fmla="*/ 4065 w 36040"/>
                <a:gd name="connsiteY5" fmla="*/ 806 h 2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40" h="23353">
                  <a:moveTo>
                    <a:pt x="4065" y="806"/>
                  </a:moveTo>
                  <a:cubicBezTo>
                    <a:pt x="10374" y="11322"/>
                    <a:pt x="21548" y="17961"/>
                    <a:pt x="33800" y="18473"/>
                  </a:cubicBezTo>
                  <a:cubicBezTo>
                    <a:pt x="36894" y="18593"/>
                    <a:pt x="36297" y="23361"/>
                    <a:pt x="33224" y="23242"/>
                  </a:cubicBezTo>
                  <a:cubicBezTo>
                    <a:pt x="19695" y="22613"/>
                    <a:pt x="7358" y="15320"/>
                    <a:pt x="286" y="3770"/>
                  </a:cubicBezTo>
                  <a:cubicBezTo>
                    <a:pt x="-489" y="2715"/>
                    <a:pt x="-311" y="1239"/>
                    <a:pt x="693" y="398"/>
                  </a:cubicBezTo>
                  <a:cubicBezTo>
                    <a:pt x="1739" y="-414"/>
                    <a:pt x="3243" y="-232"/>
                    <a:pt x="4065" y="806"/>
                  </a:cubicBezTo>
                  <a:close/>
                </a:path>
              </a:pathLst>
            </a:custGeom>
            <a:solidFill>
              <a:srgbClr val="FFFFFF"/>
            </a:solidFill>
            <a:ln w="413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42FB0CA-2A3D-F79E-AA2A-28448AC60223}"/>
                </a:ext>
              </a:extLst>
            </p:cNvPr>
            <p:cNvSpPr/>
            <p:nvPr/>
          </p:nvSpPr>
          <p:spPr>
            <a:xfrm>
              <a:off x="6569327" y="4082154"/>
              <a:ext cx="1662909" cy="1875619"/>
            </a:xfrm>
            <a:custGeom>
              <a:avLst/>
              <a:gdLst>
                <a:gd name="connsiteX0" fmla="*/ 1662714 w 1662909"/>
                <a:gd name="connsiteY0" fmla="*/ 1875510 h 1875619"/>
                <a:gd name="connsiteX1" fmla="*/ -196 w 1662909"/>
                <a:gd name="connsiteY1" fmla="*/ 1875510 h 1875619"/>
                <a:gd name="connsiteX2" fmla="*/ -196 w 1662909"/>
                <a:gd name="connsiteY2" fmla="*/ -109 h 1875619"/>
                <a:gd name="connsiteX3" fmla="*/ 1662714 w 1662909"/>
                <a:gd name="connsiteY3" fmla="*/ -109 h 1875619"/>
              </a:gdLst>
              <a:ahLst/>
              <a:cxnLst>
                <a:cxn ang="0">
                  <a:pos x="connsiteX0" y="connsiteY0"/>
                </a:cxn>
                <a:cxn ang="0">
                  <a:pos x="connsiteX1" y="connsiteY1"/>
                </a:cxn>
                <a:cxn ang="0">
                  <a:pos x="connsiteX2" y="connsiteY2"/>
                </a:cxn>
                <a:cxn ang="0">
                  <a:pos x="connsiteX3" y="connsiteY3"/>
                </a:cxn>
              </a:cxnLst>
              <a:rect l="l" t="t" r="r" b="b"/>
              <a:pathLst>
                <a:path w="1662909" h="1875619">
                  <a:moveTo>
                    <a:pt x="1662714" y="1875510"/>
                  </a:moveTo>
                  <a:lnTo>
                    <a:pt x="-196" y="1875510"/>
                  </a:lnTo>
                  <a:lnTo>
                    <a:pt x="-196" y="-109"/>
                  </a:lnTo>
                  <a:lnTo>
                    <a:pt x="1662714" y="-109"/>
                  </a:lnTo>
                  <a:close/>
                </a:path>
              </a:pathLst>
            </a:custGeom>
            <a:solidFill>
              <a:srgbClr val="FFFFFF"/>
            </a:solidFill>
            <a:ln w="413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82DEFCF-96B3-BE0E-88C3-76F87827A6A9}"/>
                </a:ext>
              </a:extLst>
            </p:cNvPr>
            <p:cNvSpPr/>
            <p:nvPr/>
          </p:nvSpPr>
          <p:spPr>
            <a:xfrm>
              <a:off x="6569327" y="4082154"/>
              <a:ext cx="1662909" cy="1875619"/>
            </a:xfrm>
            <a:custGeom>
              <a:avLst/>
              <a:gdLst>
                <a:gd name="connsiteX0" fmla="*/ 1662714 w 1662909"/>
                <a:gd name="connsiteY0" fmla="*/ 1875510 h 1875619"/>
                <a:gd name="connsiteX1" fmla="*/ -196 w 1662909"/>
                <a:gd name="connsiteY1" fmla="*/ 1875510 h 1875619"/>
                <a:gd name="connsiteX2" fmla="*/ -196 w 1662909"/>
                <a:gd name="connsiteY2" fmla="*/ -109 h 1875619"/>
                <a:gd name="connsiteX3" fmla="*/ 1662714 w 1662909"/>
                <a:gd name="connsiteY3" fmla="*/ -109 h 1875619"/>
                <a:gd name="connsiteX4" fmla="*/ 8745 w 1662909"/>
                <a:gd name="connsiteY4" fmla="*/ 1866570 h 1875619"/>
                <a:gd name="connsiteX5" fmla="*/ 1653773 w 1662909"/>
                <a:gd name="connsiteY5" fmla="*/ 1866570 h 1875619"/>
                <a:gd name="connsiteX6" fmla="*/ 1653773 w 1662909"/>
                <a:gd name="connsiteY6" fmla="*/ 8831 h 1875619"/>
                <a:gd name="connsiteX7" fmla="*/ 8745 w 1662909"/>
                <a:gd name="connsiteY7" fmla="*/ 8831 h 187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909" h="1875619">
                  <a:moveTo>
                    <a:pt x="1662714" y="1875510"/>
                  </a:moveTo>
                  <a:lnTo>
                    <a:pt x="-196" y="1875510"/>
                  </a:lnTo>
                  <a:lnTo>
                    <a:pt x="-196" y="-109"/>
                  </a:lnTo>
                  <a:lnTo>
                    <a:pt x="1662714" y="-109"/>
                  </a:lnTo>
                  <a:close/>
                  <a:moveTo>
                    <a:pt x="8745" y="1866570"/>
                  </a:moveTo>
                  <a:lnTo>
                    <a:pt x="1653773" y="1866570"/>
                  </a:lnTo>
                  <a:lnTo>
                    <a:pt x="1653773" y="8831"/>
                  </a:lnTo>
                  <a:lnTo>
                    <a:pt x="8745" y="8831"/>
                  </a:lnTo>
                  <a:close/>
                </a:path>
              </a:pathLst>
            </a:custGeom>
            <a:solidFill>
              <a:srgbClr val="CACACA"/>
            </a:solidFill>
            <a:ln w="413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EC785C6-4DF8-1BD9-EB97-EDFBF9AD3060}"/>
                </a:ext>
              </a:extLst>
            </p:cNvPr>
            <p:cNvSpPr/>
            <p:nvPr/>
          </p:nvSpPr>
          <p:spPr>
            <a:xfrm>
              <a:off x="6762407" y="4942482"/>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6175391-5510-B566-4523-6173E5FEF598}"/>
                </a:ext>
              </a:extLst>
            </p:cNvPr>
            <p:cNvSpPr/>
            <p:nvPr/>
          </p:nvSpPr>
          <p:spPr>
            <a:xfrm>
              <a:off x="6762407" y="4789145"/>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AA46650-1EFC-B2C7-0ADC-7B4FC44A5262}"/>
                </a:ext>
              </a:extLst>
            </p:cNvPr>
            <p:cNvSpPr/>
            <p:nvPr/>
          </p:nvSpPr>
          <p:spPr>
            <a:xfrm>
              <a:off x="6762407" y="4635807"/>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C7684E9-860D-006F-F7F0-DD5030C70F81}"/>
                </a:ext>
              </a:extLst>
            </p:cNvPr>
            <p:cNvSpPr/>
            <p:nvPr/>
          </p:nvSpPr>
          <p:spPr>
            <a:xfrm>
              <a:off x="6762407" y="4482470"/>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1654A5F-D614-F934-865B-A200A8F9E179}"/>
                </a:ext>
              </a:extLst>
            </p:cNvPr>
            <p:cNvSpPr/>
            <p:nvPr/>
          </p:nvSpPr>
          <p:spPr>
            <a:xfrm>
              <a:off x="6762407" y="5081058"/>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C5A7EF2-C7D0-2F57-C575-07AB43FD6E01}"/>
                </a:ext>
              </a:extLst>
            </p:cNvPr>
            <p:cNvSpPr/>
            <p:nvPr/>
          </p:nvSpPr>
          <p:spPr>
            <a:xfrm>
              <a:off x="6762407" y="5769005"/>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F84C45-84EE-BA94-96AF-DFDA7977B927}"/>
                </a:ext>
              </a:extLst>
            </p:cNvPr>
            <p:cNvSpPr/>
            <p:nvPr/>
          </p:nvSpPr>
          <p:spPr>
            <a:xfrm>
              <a:off x="7056375" y="5224573"/>
              <a:ext cx="688813" cy="418798"/>
            </a:xfrm>
            <a:custGeom>
              <a:avLst/>
              <a:gdLst>
                <a:gd name="connsiteX0" fmla="*/ 672086 w 688813"/>
                <a:gd name="connsiteY0" fmla="*/ 418689 h 418798"/>
                <a:gd name="connsiteX1" fmla="*/ 16336 w 688813"/>
                <a:gd name="connsiteY1" fmla="*/ 418689 h 418798"/>
                <a:gd name="connsiteX2" fmla="*/ -196 w 688813"/>
                <a:gd name="connsiteY2" fmla="*/ 402158 h 418798"/>
                <a:gd name="connsiteX3" fmla="*/ -196 w 688813"/>
                <a:gd name="connsiteY3" fmla="*/ 16422 h 418798"/>
                <a:gd name="connsiteX4" fmla="*/ 16336 w 688813"/>
                <a:gd name="connsiteY4" fmla="*/ -109 h 418798"/>
                <a:gd name="connsiteX5" fmla="*/ 672086 w 688813"/>
                <a:gd name="connsiteY5" fmla="*/ -109 h 418798"/>
                <a:gd name="connsiteX6" fmla="*/ 688618 w 688813"/>
                <a:gd name="connsiteY6" fmla="*/ 16423 h 418798"/>
                <a:gd name="connsiteX7" fmla="*/ 688617 w 688813"/>
                <a:gd name="connsiteY7" fmla="*/ 402158 h 418798"/>
                <a:gd name="connsiteX8" fmla="*/ 672086 w 688813"/>
                <a:gd name="connsiteY8" fmla="*/ 418689 h 41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8813" h="418798">
                  <a:moveTo>
                    <a:pt x="672086" y="418689"/>
                  </a:moveTo>
                  <a:lnTo>
                    <a:pt x="16336" y="418689"/>
                  </a:lnTo>
                  <a:cubicBezTo>
                    <a:pt x="7210" y="418679"/>
                    <a:pt x="-185" y="411284"/>
                    <a:pt x="-196" y="402158"/>
                  </a:cubicBezTo>
                  <a:lnTo>
                    <a:pt x="-196" y="16422"/>
                  </a:lnTo>
                  <a:cubicBezTo>
                    <a:pt x="-185" y="7297"/>
                    <a:pt x="7210" y="-99"/>
                    <a:pt x="16336" y="-109"/>
                  </a:cubicBezTo>
                  <a:lnTo>
                    <a:pt x="672086" y="-109"/>
                  </a:lnTo>
                  <a:cubicBezTo>
                    <a:pt x="681212" y="-99"/>
                    <a:pt x="688608" y="7297"/>
                    <a:pt x="688618" y="16423"/>
                  </a:cubicBezTo>
                  <a:lnTo>
                    <a:pt x="688617" y="402158"/>
                  </a:lnTo>
                  <a:cubicBezTo>
                    <a:pt x="688608" y="411284"/>
                    <a:pt x="681212" y="418680"/>
                    <a:pt x="672086" y="418689"/>
                  </a:cubicBezTo>
                  <a:close/>
                </a:path>
              </a:pathLst>
            </a:custGeom>
            <a:solidFill>
              <a:srgbClr val="FFFFFF"/>
            </a:solidFill>
            <a:ln w="413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9792FD2-C5F6-86DB-ECBC-99934D13B228}"/>
                </a:ext>
              </a:extLst>
            </p:cNvPr>
            <p:cNvSpPr/>
            <p:nvPr/>
          </p:nvSpPr>
          <p:spPr>
            <a:xfrm>
              <a:off x="7104262" y="5411429"/>
              <a:ext cx="593038" cy="220922"/>
            </a:xfrm>
            <a:custGeom>
              <a:avLst/>
              <a:gdLst>
                <a:gd name="connsiteX0" fmla="*/ 405211 w 593038"/>
                <a:gd name="connsiteY0" fmla="*/ 11469 h 220922"/>
                <a:gd name="connsiteX1" fmla="*/ 353657 w 593038"/>
                <a:gd name="connsiteY1" fmla="*/ 9710 h 220922"/>
                <a:gd name="connsiteX2" fmla="*/ 352805 w 593038"/>
                <a:gd name="connsiteY2" fmla="*/ 10532 h 220922"/>
                <a:gd name="connsiteX3" fmla="*/ 168260 w 593038"/>
                <a:gd name="connsiteY3" fmla="*/ 195079 h 220922"/>
                <a:gd name="connsiteX4" fmla="*/ 131505 w 593038"/>
                <a:gd name="connsiteY4" fmla="*/ 195134 h 220922"/>
                <a:gd name="connsiteX5" fmla="*/ 104173 w 593038"/>
                <a:gd name="connsiteY5" fmla="*/ 167857 h 220922"/>
                <a:gd name="connsiteX6" fmla="*/ 52714 w 593038"/>
                <a:gd name="connsiteY6" fmla="*/ 167846 h 220922"/>
                <a:gd name="connsiteX7" fmla="*/ 52703 w 593038"/>
                <a:gd name="connsiteY7" fmla="*/ 167857 h 220922"/>
                <a:gd name="connsiteX8" fmla="*/ -196 w 593038"/>
                <a:gd name="connsiteY8" fmla="*/ 220813 h 220922"/>
                <a:gd name="connsiteX9" fmla="*/ 592843 w 593038"/>
                <a:gd name="connsiteY9" fmla="*/ 220813 h 220922"/>
                <a:gd name="connsiteX10" fmla="*/ 592843 w 593038"/>
                <a:gd name="connsiteY10" fmla="*/ 213264 h 22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038" h="220922">
                  <a:moveTo>
                    <a:pt x="405211" y="11469"/>
                  </a:moveTo>
                  <a:cubicBezTo>
                    <a:pt x="391461" y="-3253"/>
                    <a:pt x="368379" y="-4041"/>
                    <a:pt x="353657" y="9710"/>
                  </a:cubicBezTo>
                  <a:cubicBezTo>
                    <a:pt x="353369" y="9979"/>
                    <a:pt x="353085" y="10254"/>
                    <a:pt x="352805" y="10532"/>
                  </a:cubicBezTo>
                  <a:lnTo>
                    <a:pt x="168260" y="195079"/>
                  </a:lnTo>
                  <a:cubicBezTo>
                    <a:pt x="158110" y="205206"/>
                    <a:pt x="141685" y="205230"/>
                    <a:pt x="131505" y="195134"/>
                  </a:cubicBezTo>
                  <a:lnTo>
                    <a:pt x="104173" y="167857"/>
                  </a:lnTo>
                  <a:cubicBezTo>
                    <a:pt x="89966" y="153644"/>
                    <a:pt x="66927" y="153639"/>
                    <a:pt x="52714" y="167846"/>
                  </a:cubicBezTo>
                  <a:cubicBezTo>
                    <a:pt x="52710" y="167850"/>
                    <a:pt x="52707" y="167853"/>
                    <a:pt x="52703" y="167857"/>
                  </a:cubicBezTo>
                  <a:lnTo>
                    <a:pt x="-196" y="220813"/>
                  </a:lnTo>
                  <a:lnTo>
                    <a:pt x="592843" y="220813"/>
                  </a:lnTo>
                  <a:lnTo>
                    <a:pt x="592843" y="213264"/>
                  </a:lnTo>
                  <a:close/>
                </a:path>
              </a:pathLst>
            </a:custGeom>
            <a:solidFill>
              <a:srgbClr val="E82B2C"/>
            </a:solidFill>
            <a:ln w="413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FCE6F19-7D65-70E6-F565-A3F8A1ECAB61}"/>
                </a:ext>
              </a:extLst>
            </p:cNvPr>
            <p:cNvSpPr/>
            <p:nvPr/>
          </p:nvSpPr>
          <p:spPr>
            <a:xfrm>
              <a:off x="7056375" y="5224573"/>
              <a:ext cx="688813" cy="418798"/>
            </a:xfrm>
            <a:custGeom>
              <a:avLst/>
              <a:gdLst>
                <a:gd name="connsiteX0" fmla="*/ 672086 w 688813"/>
                <a:gd name="connsiteY0" fmla="*/ 418689 h 418798"/>
                <a:gd name="connsiteX1" fmla="*/ 16336 w 688813"/>
                <a:gd name="connsiteY1" fmla="*/ 418689 h 418798"/>
                <a:gd name="connsiteX2" fmla="*/ -196 w 688813"/>
                <a:gd name="connsiteY2" fmla="*/ 402158 h 418798"/>
                <a:gd name="connsiteX3" fmla="*/ -196 w 688813"/>
                <a:gd name="connsiteY3" fmla="*/ 16422 h 418798"/>
                <a:gd name="connsiteX4" fmla="*/ 16336 w 688813"/>
                <a:gd name="connsiteY4" fmla="*/ -109 h 418798"/>
                <a:gd name="connsiteX5" fmla="*/ 672086 w 688813"/>
                <a:gd name="connsiteY5" fmla="*/ -109 h 418798"/>
                <a:gd name="connsiteX6" fmla="*/ 688618 w 688813"/>
                <a:gd name="connsiteY6" fmla="*/ 16423 h 418798"/>
                <a:gd name="connsiteX7" fmla="*/ 688617 w 688813"/>
                <a:gd name="connsiteY7" fmla="*/ 402158 h 418798"/>
                <a:gd name="connsiteX8" fmla="*/ 672086 w 688813"/>
                <a:gd name="connsiteY8" fmla="*/ 418689 h 418798"/>
                <a:gd name="connsiteX9" fmla="*/ 16336 w 688813"/>
                <a:gd name="connsiteY9" fmla="*/ 10912 h 418798"/>
                <a:gd name="connsiteX10" fmla="*/ 10826 w 688813"/>
                <a:gd name="connsiteY10" fmla="*/ 16423 h 418798"/>
                <a:gd name="connsiteX11" fmla="*/ 10826 w 688813"/>
                <a:gd name="connsiteY11" fmla="*/ 402158 h 418798"/>
                <a:gd name="connsiteX12" fmla="*/ 16336 w 688813"/>
                <a:gd name="connsiteY12" fmla="*/ 407668 h 418798"/>
                <a:gd name="connsiteX13" fmla="*/ 672086 w 688813"/>
                <a:gd name="connsiteY13" fmla="*/ 407669 h 418798"/>
                <a:gd name="connsiteX14" fmla="*/ 677597 w 688813"/>
                <a:gd name="connsiteY14" fmla="*/ 402158 h 418798"/>
                <a:gd name="connsiteX15" fmla="*/ 677597 w 688813"/>
                <a:gd name="connsiteY15" fmla="*/ 16422 h 418798"/>
                <a:gd name="connsiteX16" fmla="*/ 672086 w 688813"/>
                <a:gd name="connsiteY16" fmla="*/ 10912 h 41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8813" h="418798">
                  <a:moveTo>
                    <a:pt x="672086" y="418689"/>
                  </a:moveTo>
                  <a:lnTo>
                    <a:pt x="16336" y="418689"/>
                  </a:lnTo>
                  <a:cubicBezTo>
                    <a:pt x="7210" y="418679"/>
                    <a:pt x="-185" y="411284"/>
                    <a:pt x="-196" y="402158"/>
                  </a:cubicBezTo>
                  <a:lnTo>
                    <a:pt x="-196" y="16422"/>
                  </a:lnTo>
                  <a:cubicBezTo>
                    <a:pt x="-185" y="7297"/>
                    <a:pt x="7210" y="-99"/>
                    <a:pt x="16336" y="-109"/>
                  </a:cubicBezTo>
                  <a:lnTo>
                    <a:pt x="672086" y="-109"/>
                  </a:lnTo>
                  <a:cubicBezTo>
                    <a:pt x="681212" y="-99"/>
                    <a:pt x="688608" y="7297"/>
                    <a:pt x="688618" y="16423"/>
                  </a:cubicBezTo>
                  <a:lnTo>
                    <a:pt x="688617" y="402158"/>
                  </a:lnTo>
                  <a:cubicBezTo>
                    <a:pt x="688608" y="411284"/>
                    <a:pt x="681212" y="418680"/>
                    <a:pt x="672086" y="418689"/>
                  </a:cubicBezTo>
                  <a:close/>
                  <a:moveTo>
                    <a:pt x="16336" y="10912"/>
                  </a:moveTo>
                  <a:cubicBezTo>
                    <a:pt x="13294" y="10916"/>
                    <a:pt x="10829" y="13381"/>
                    <a:pt x="10826" y="16423"/>
                  </a:cubicBezTo>
                  <a:lnTo>
                    <a:pt x="10826" y="402158"/>
                  </a:lnTo>
                  <a:cubicBezTo>
                    <a:pt x="10829" y="405200"/>
                    <a:pt x="13294" y="407665"/>
                    <a:pt x="16336" y="407668"/>
                  </a:cubicBezTo>
                  <a:lnTo>
                    <a:pt x="672086" y="407669"/>
                  </a:lnTo>
                  <a:cubicBezTo>
                    <a:pt x="675128" y="407665"/>
                    <a:pt x="677593" y="405200"/>
                    <a:pt x="677597" y="402158"/>
                  </a:cubicBezTo>
                  <a:lnTo>
                    <a:pt x="677597" y="16422"/>
                  </a:lnTo>
                  <a:cubicBezTo>
                    <a:pt x="677593" y="13381"/>
                    <a:pt x="675128" y="10915"/>
                    <a:pt x="672086" y="10912"/>
                  </a:cubicBezTo>
                  <a:close/>
                </a:path>
              </a:pathLst>
            </a:custGeom>
            <a:solidFill>
              <a:srgbClr val="3F3D56"/>
            </a:solidFill>
            <a:ln w="413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FBB4703-B9F5-45C4-9EF9-C7FB98740EA3}"/>
                </a:ext>
              </a:extLst>
            </p:cNvPr>
            <p:cNvSpPr/>
            <p:nvPr/>
          </p:nvSpPr>
          <p:spPr>
            <a:xfrm>
              <a:off x="6024798" y="5382003"/>
              <a:ext cx="124553" cy="227618"/>
            </a:xfrm>
            <a:custGeom>
              <a:avLst/>
              <a:gdLst>
                <a:gd name="connsiteX0" fmla="*/ 122765 w 124553"/>
                <a:gd name="connsiteY0" fmla="*/ 196783 h 227618"/>
                <a:gd name="connsiteX1" fmla="*/ 94046 w 124553"/>
                <a:gd name="connsiteY1" fmla="*/ 145318 h 227618"/>
                <a:gd name="connsiteX2" fmla="*/ 86827 w 124553"/>
                <a:gd name="connsiteY2" fmla="*/ 143944 h 227618"/>
                <a:gd name="connsiteX3" fmla="*/ 52468 w 124553"/>
                <a:gd name="connsiteY3" fmla="*/ -109 h 227618"/>
                <a:gd name="connsiteX4" fmla="*/ -196 w 124553"/>
                <a:gd name="connsiteY4" fmla="*/ 56008 h 227618"/>
                <a:gd name="connsiteX5" fmla="*/ 40507 w 124553"/>
                <a:gd name="connsiteY5" fmla="*/ 184200 h 227618"/>
                <a:gd name="connsiteX6" fmla="*/ 80972 w 124553"/>
                <a:gd name="connsiteY6" fmla="*/ 227486 h 227618"/>
                <a:gd name="connsiteX7" fmla="*/ 122765 w 124553"/>
                <a:gd name="connsiteY7" fmla="*/ 196783 h 22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553" h="227618">
                  <a:moveTo>
                    <a:pt x="122765" y="196783"/>
                  </a:moveTo>
                  <a:cubicBezTo>
                    <a:pt x="129046" y="174641"/>
                    <a:pt x="116188" y="151599"/>
                    <a:pt x="94046" y="145318"/>
                  </a:cubicBezTo>
                  <a:cubicBezTo>
                    <a:pt x="91685" y="144649"/>
                    <a:pt x="89269" y="144189"/>
                    <a:pt x="86827" y="143944"/>
                  </a:cubicBezTo>
                  <a:lnTo>
                    <a:pt x="52468" y="-109"/>
                  </a:lnTo>
                  <a:lnTo>
                    <a:pt x="-196" y="56008"/>
                  </a:lnTo>
                  <a:lnTo>
                    <a:pt x="40507" y="184200"/>
                  </a:lnTo>
                  <a:cubicBezTo>
                    <a:pt x="39728" y="207327"/>
                    <a:pt x="57845" y="226707"/>
                    <a:pt x="80972" y="227486"/>
                  </a:cubicBezTo>
                  <a:cubicBezTo>
                    <a:pt x="100324" y="228138"/>
                    <a:pt x="117602" y="215444"/>
                    <a:pt x="122765" y="196783"/>
                  </a:cubicBezTo>
                  <a:close/>
                </a:path>
              </a:pathLst>
            </a:custGeom>
            <a:solidFill>
              <a:srgbClr val="FFB6B6"/>
            </a:solidFill>
            <a:ln w="413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04BB1C-73E1-A03C-E082-1D271B3B05DE}"/>
                </a:ext>
              </a:extLst>
            </p:cNvPr>
            <p:cNvSpPr/>
            <p:nvPr/>
          </p:nvSpPr>
          <p:spPr>
            <a:xfrm>
              <a:off x="5955899" y="5002175"/>
              <a:ext cx="175708" cy="525421"/>
            </a:xfrm>
            <a:custGeom>
              <a:avLst/>
              <a:gdLst>
                <a:gd name="connsiteX0" fmla="*/ 99820 w 175708"/>
                <a:gd name="connsiteY0" fmla="*/ 524362 h 525421"/>
                <a:gd name="connsiteX1" fmla="*/ 88599 w 175708"/>
                <a:gd name="connsiteY1" fmla="*/ 514100 h 525421"/>
                <a:gd name="connsiteX2" fmla="*/ 15747 w 175708"/>
                <a:gd name="connsiteY2" fmla="*/ 335907 h 525421"/>
                <a:gd name="connsiteX3" fmla="*/ 8916 w 175708"/>
                <a:gd name="connsiteY3" fmla="*/ 200793 h 525421"/>
                <a:gd name="connsiteX4" fmla="*/ 55597 w 175708"/>
                <a:gd name="connsiteY4" fmla="*/ 54572 h 525421"/>
                <a:gd name="connsiteX5" fmla="*/ 120832 w 175708"/>
                <a:gd name="connsiteY5" fmla="*/ 138 h 525421"/>
                <a:gd name="connsiteX6" fmla="*/ 175266 w 175708"/>
                <a:gd name="connsiteY6" fmla="*/ 65372 h 525421"/>
                <a:gd name="connsiteX7" fmla="*/ 175252 w 175708"/>
                <a:gd name="connsiteY7" fmla="*/ 65521 h 525421"/>
                <a:gd name="connsiteX8" fmla="*/ 113345 w 175708"/>
                <a:gd name="connsiteY8" fmla="*/ 300980 h 525421"/>
                <a:gd name="connsiteX9" fmla="*/ 154808 w 175708"/>
                <a:gd name="connsiteY9" fmla="*/ 485904 h 525421"/>
                <a:gd name="connsiteX10" fmla="*/ 145689 w 175708"/>
                <a:gd name="connsiteY10" fmla="*/ 505296 h 525421"/>
                <a:gd name="connsiteX11" fmla="*/ 114955 w 175708"/>
                <a:gd name="connsiteY11" fmla="*/ 522857 h 525421"/>
                <a:gd name="connsiteX12" fmla="*/ 104084 w 175708"/>
                <a:gd name="connsiteY12" fmla="*/ 525243 h 525421"/>
                <a:gd name="connsiteX13" fmla="*/ 99820 w 175708"/>
                <a:gd name="connsiteY13" fmla="*/ 524362 h 5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08" h="525421">
                  <a:moveTo>
                    <a:pt x="99820" y="524362"/>
                  </a:moveTo>
                  <a:cubicBezTo>
                    <a:pt x="94793" y="522688"/>
                    <a:pt x="90713" y="518958"/>
                    <a:pt x="88599" y="514100"/>
                  </a:cubicBezTo>
                  <a:lnTo>
                    <a:pt x="15747" y="335907"/>
                  </a:lnTo>
                  <a:cubicBezTo>
                    <a:pt x="-2831" y="293186"/>
                    <a:pt x="-5258" y="245171"/>
                    <a:pt x="8916" y="200793"/>
                  </a:cubicBezTo>
                  <a:lnTo>
                    <a:pt x="55597" y="54572"/>
                  </a:lnTo>
                  <a:cubicBezTo>
                    <a:pt x="58580" y="21526"/>
                    <a:pt x="87786" y="-2844"/>
                    <a:pt x="120832" y="138"/>
                  </a:cubicBezTo>
                  <a:cubicBezTo>
                    <a:pt x="153877" y="3120"/>
                    <a:pt x="178248" y="32327"/>
                    <a:pt x="175266" y="65372"/>
                  </a:cubicBezTo>
                  <a:cubicBezTo>
                    <a:pt x="175261" y="65422"/>
                    <a:pt x="175257" y="65471"/>
                    <a:pt x="175252" y="65521"/>
                  </a:cubicBezTo>
                  <a:lnTo>
                    <a:pt x="113345" y="300980"/>
                  </a:lnTo>
                  <a:lnTo>
                    <a:pt x="154808" y="485904"/>
                  </a:lnTo>
                  <a:cubicBezTo>
                    <a:pt x="156138" y="493641"/>
                    <a:pt x="152496" y="501385"/>
                    <a:pt x="145689" y="505296"/>
                  </a:cubicBezTo>
                  <a:lnTo>
                    <a:pt x="114955" y="522857"/>
                  </a:lnTo>
                  <a:cubicBezTo>
                    <a:pt x="111658" y="524739"/>
                    <a:pt x="107866" y="525571"/>
                    <a:pt x="104084" y="525243"/>
                  </a:cubicBezTo>
                  <a:cubicBezTo>
                    <a:pt x="102633" y="525118"/>
                    <a:pt x="101201" y="524823"/>
                    <a:pt x="99820" y="524362"/>
                  </a:cubicBezTo>
                  <a:close/>
                </a:path>
              </a:pathLst>
            </a:custGeom>
            <a:solidFill>
              <a:srgbClr val="E4E4E4"/>
            </a:solidFill>
            <a:ln w="413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5A1B85E-D712-EC09-DAFA-1626EA9E6F03}"/>
                </a:ext>
              </a:extLst>
            </p:cNvPr>
            <p:cNvSpPr/>
            <p:nvPr/>
          </p:nvSpPr>
          <p:spPr>
            <a:xfrm>
              <a:off x="6315014" y="6243681"/>
              <a:ext cx="74990" cy="195973"/>
            </a:xfrm>
            <a:custGeom>
              <a:avLst/>
              <a:gdLst>
                <a:gd name="connsiteX0" fmla="*/ 12 w 74990"/>
                <a:gd name="connsiteY0" fmla="*/ 195974 h 195973"/>
                <a:gd name="connsiteX1" fmla="*/ 50817 w 74990"/>
                <a:gd name="connsiteY1" fmla="*/ 195974 h 195973"/>
                <a:gd name="connsiteX2" fmla="*/ 74990 w 74990"/>
                <a:gd name="connsiteY2" fmla="*/ 0 h 195973"/>
                <a:gd name="connsiteX3" fmla="*/ 0 w 74990"/>
                <a:gd name="connsiteY3" fmla="*/ 0 h 195973"/>
                <a:gd name="connsiteX4" fmla="*/ 12 w 74990"/>
                <a:gd name="connsiteY4" fmla="*/ 195974 h 195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90" h="195973">
                  <a:moveTo>
                    <a:pt x="12" y="195974"/>
                  </a:moveTo>
                  <a:lnTo>
                    <a:pt x="50817" y="195974"/>
                  </a:lnTo>
                  <a:lnTo>
                    <a:pt x="74990" y="0"/>
                  </a:lnTo>
                  <a:lnTo>
                    <a:pt x="0" y="0"/>
                  </a:lnTo>
                  <a:lnTo>
                    <a:pt x="12" y="195974"/>
                  </a:lnTo>
                  <a:close/>
                </a:path>
              </a:pathLst>
            </a:custGeom>
            <a:solidFill>
              <a:srgbClr val="FFB6B6"/>
            </a:solidFill>
            <a:ln w="413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AE21CC4-5AC8-25AC-E8E2-80C5AEDA0288}"/>
                </a:ext>
              </a:extLst>
            </p:cNvPr>
            <p:cNvSpPr/>
            <p:nvPr/>
          </p:nvSpPr>
          <p:spPr>
            <a:xfrm>
              <a:off x="6302064" y="6423063"/>
              <a:ext cx="163828" cy="65842"/>
            </a:xfrm>
            <a:custGeom>
              <a:avLst/>
              <a:gdLst>
                <a:gd name="connsiteX0" fmla="*/ -196 w 163828"/>
                <a:gd name="connsiteY0" fmla="*/ -105 h 65842"/>
                <a:gd name="connsiteX1" fmla="*/ 99863 w 163828"/>
                <a:gd name="connsiteY1" fmla="*/ -109 h 65842"/>
                <a:gd name="connsiteX2" fmla="*/ 99868 w 163828"/>
                <a:gd name="connsiteY2" fmla="*/ -109 h 65842"/>
                <a:gd name="connsiteX3" fmla="*/ 163633 w 163828"/>
                <a:gd name="connsiteY3" fmla="*/ 63655 h 65842"/>
                <a:gd name="connsiteX4" fmla="*/ 163633 w 163828"/>
                <a:gd name="connsiteY4" fmla="*/ 65728 h 65842"/>
                <a:gd name="connsiteX5" fmla="*/ -193 w 163828"/>
                <a:gd name="connsiteY5" fmla="*/ 65734 h 6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828" h="65842">
                  <a:moveTo>
                    <a:pt x="-196" y="-105"/>
                  </a:moveTo>
                  <a:lnTo>
                    <a:pt x="99863" y="-109"/>
                  </a:lnTo>
                  <a:lnTo>
                    <a:pt x="99868" y="-109"/>
                  </a:lnTo>
                  <a:cubicBezTo>
                    <a:pt x="135083" y="-107"/>
                    <a:pt x="163631" y="28440"/>
                    <a:pt x="163633" y="63655"/>
                  </a:cubicBezTo>
                  <a:lnTo>
                    <a:pt x="163633" y="65728"/>
                  </a:lnTo>
                  <a:lnTo>
                    <a:pt x="-193" y="65734"/>
                  </a:lnTo>
                  <a:close/>
                </a:path>
              </a:pathLst>
            </a:custGeom>
            <a:solidFill>
              <a:srgbClr val="2F2E41"/>
            </a:solidFill>
            <a:ln w="4133"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9080D2A-BA22-A487-0F78-0B316B3BF54D}"/>
                </a:ext>
              </a:extLst>
            </p:cNvPr>
            <p:cNvSpPr/>
            <p:nvPr/>
          </p:nvSpPr>
          <p:spPr>
            <a:xfrm>
              <a:off x="6029060" y="6243681"/>
              <a:ext cx="74990" cy="195973"/>
            </a:xfrm>
            <a:custGeom>
              <a:avLst/>
              <a:gdLst>
                <a:gd name="connsiteX0" fmla="*/ 12 w 74990"/>
                <a:gd name="connsiteY0" fmla="*/ 195974 h 195973"/>
                <a:gd name="connsiteX1" fmla="*/ 50817 w 74990"/>
                <a:gd name="connsiteY1" fmla="*/ 195974 h 195973"/>
                <a:gd name="connsiteX2" fmla="*/ 74990 w 74990"/>
                <a:gd name="connsiteY2" fmla="*/ 0 h 195973"/>
                <a:gd name="connsiteX3" fmla="*/ 0 w 74990"/>
                <a:gd name="connsiteY3" fmla="*/ 0 h 195973"/>
                <a:gd name="connsiteX4" fmla="*/ 12 w 74990"/>
                <a:gd name="connsiteY4" fmla="*/ 195974 h 195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90" h="195973">
                  <a:moveTo>
                    <a:pt x="12" y="195974"/>
                  </a:moveTo>
                  <a:lnTo>
                    <a:pt x="50817" y="195974"/>
                  </a:lnTo>
                  <a:lnTo>
                    <a:pt x="74990" y="0"/>
                  </a:lnTo>
                  <a:lnTo>
                    <a:pt x="0" y="0"/>
                  </a:lnTo>
                  <a:lnTo>
                    <a:pt x="12" y="195974"/>
                  </a:lnTo>
                  <a:close/>
                </a:path>
              </a:pathLst>
            </a:custGeom>
            <a:solidFill>
              <a:srgbClr val="FFB6B6"/>
            </a:solidFill>
            <a:ln w="413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95A53D4-D77F-6BEF-A38D-7ACB245C84B1}"/>
                </a:ext>
              </a:extLst>
            </p:cNvPr>
            <p:cNvSpPr/>
            <p:nvPr/>
          </p:nvSpPr>
          <p:spPr>
            <a:xfrm>
              <a:off x="6016110" y="6423063"/>
              <a:ext cx="163828" cy="65842"/>
            </a:xfrm>
            <a:custGeom>
              <a:avLst/>
              <a:gdLst>
                <a:gd name="connsiteX0" fmla="*/ -196 w 163828"/>
                <a:gd name="connsiteY0" fmla="*/ -105 h 65842"/>
                <a:gd name="connsiteX1" fmla="*/ 99863 w 163828"/>
                <a:gd name="connsiteY1" fmla="*/ -109 h 65842"/>
                <a:gd name="connsiteX2" fmla="*/ 99868 w 163828"/>
                <a:gd name="connsiteY2" fmla="*/ -109 h 65842"/>
                <a:gd name="connsiteX3" fmla="*/ 163633 w 163828"/>
                <a:gd name="connsiteY3" fmla="*/ 63655 h 65842"/>
                <a:gd name="connsiteX4" fmla="*/ 163633 w 163828"/>
                <a:gd name="connsiteY4" fmla="*/ 65728 h 65842"/>
                <a:gd name="connsiteX5" fmla="*/ -193 w 163828"/>
                <a:gd name="connsiteY5" fmla="*/ 65734 h 6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828" h="65842">
                  <a:moveTo>
                    <a:pt x="-196" y="-105"/>
                  </a:moveTo>
                  <a:lnTo>
                    <a:pt x="99863" y="-109"/>
                  </a:lnTo>
                  <a:lnTo>
                    <a:pt x="99868" y="-109"/>
                  </a:lnTo>
                  <a:cubicBezTo>
                    <a:pt x="135083" y="-107"/>
                    <a:pt x="163631" y="28440"/>
                    <a:pt x="163633" y="63655"/>
                  </a:cubicBezTo>
                  <a:lnTo>
                    <a:pt x="163633" y="65728"/>
                  </a:lnTo>
                  <a:lnTo>
                    <a:pt x="-193" y="65734"/>
                  </a:lnTo>
                  <a:close/>
                </a:path>
              </a:pathLst>
            </a:custGeom>
            <a:solidFill>
              <a:srgbClr val="2F2E41"/>
            </a:solidFill>
            <a:ln w="413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525C5A6-49AA-73FA-C28E-C91EF557F5BB}"/>
                </a:ext>
              </a:extLst>
            </p:cNvPr>
            <p:cNvSpPr/>
            <p:nvPr/>
          </p:nvSpPr>
          <p:spPr>
            <a:xfrm>
              <a:off x="5997501" y="5424963"/>
              <a:ext cx="414425" cy="958673"/>
            </a:xfrm>
            <a:custGeom>
              <a:avLst/>
              <a:gdLst>
                <a:gd name="connsiteX0" fmla="*/ 347922 w 414425"/>
                <a:gd name="connsiteY0" fmla="*/ 26107 h 958673"/>
                <a:gd name="connsiteX1" fmla="*/ 49963 w 414425"/>
                <a:gd name="connsiteY1" fmla="*/ -109 h 958673"/>
                <a:gd name="connsiteX2" fmla="*/ 24670 w 414425"/>
                <a:gd name="connsiteY2" fmla="*/ 262329 h 958673"/>
                <a:gd name="connsiteX3" fmla="*/ 32958 w 414425"/>
                <a:gd name="connsiteY3" fmla="*/ 452965 h 958673"/>
                <a:gd name="connsiteX4" fmla="*/ -196 w 414425"/>
                <a:gd name="connsiteY4" fmla="*/ 958565 h 958673"/>
                <a:gd name="connsiteX5" fmla="*/ 128276 w 414425"/>
                <a:gd name="connsiteY5" fmla="*/ 941988 h 958673"/>
                <a:gd name="connsiteX6" fmla="*/ 144853 w 414425"/>
                <a:gd name="connsiteY6" fmla="*/ 523418 h 958673"/>
                <a:gd name="connsiteX7" fmla="*/ 198729 w 414425"/>
                <a:gd name="connsiteY7" fmla="*/ 295484 h 958673"/>
                <a:gd name="connsiteX8" fmla="*/ 260893 w 414425"/>
                <a:gd name="connsiteY8" fmla="*/ 585582 h 958673"/>
                <a:gd name="connsiteX9" fmla="*/ 302335 w 414425"/>
                <a:gd name="connsiteY9" fmla="*/ 958565 h 958673"/>
                <a:gd name="connsiteX10" fmla="*/ 414230 w 414425"/>
                <a:gd name="connsiteY10" fmla="*/ 946132 h 958673"/>
                <a:gd name="connsiteX11" fmla="*/ 376932 w 414425"/>
                <a:gd name="connsiteY11" fmla="*/ 494408 h 958673"/>
                <a:gd name="connsiteX12" fmla="*/ 347922 w 414425"/>
                <a:gd name="connsiteY12" fmla="*/ 26107 h 95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4425" h="958673">
                  <a:moveTo>
                    <a:pt x="347922" y="26107"/>
                  </a:moveTo>
                  <a:lnTo>
                    <a:pt x="49963" y="-109"/>
                  </a:lnTo>
                  <a:cubicBezTo>
                    <a:pt x="49963" y="-109"/>
                    <a:pt x="20526" y="187733"/>
                    <a:pt x="24670" y="262329"/>
                  </a:cubicBezTo>
                  <a:cubicBezTo>
                    <a:pt x="28814" y="336926"/>
                    <a:pt x="32958" y="452965"/>
                    <a:pt x="32958" y="452965"/>
                  </a:cubicBezTo>
                  <a:lnTo>
                    <a:pt x="-196" y="958565"/>
                  </a:lnTo>
                  <a:lnTo>
                    <a:pt x="128276" y="941988"/>
                  </a:lnTo>
                  <a:lnTo>
                    <a:pt x="144853" y="523418"/>
                  </a:lnTo>
                  <a:lnTo>
                    <a:pt x="198729" y="295484"/>
                  </a:lnTo>
                  <a:lnTo>
                    <a:pt x="260893" y="585582"/>
                  </a:lnTo>
                  <a:lnTo>
                    <a:pt x="302335" y="958565"/>
                  </a:lnTo>
                  <a:lnTo>
                    <a:pt x="414230" y="946132"/>
                  </a:lnTo>
                  <a:lnTo>
                    <a:pt x="376932" y="494408"/>
                  </a:lnTo>
                  <a:cubicBezTo>
                    <a:pt x="376932" y="494408"/>
                    <a:pt x="410086" y="88271"/>
                    <a:pt x="347922" y="26107"/>
                  </a:cubicBezTo>
                  <a:close/>
                </a:path>
              </a:pathLst>
            </a:custGeom>
            <a:solidFill>
              <a:srgbClr val="2F2E41"/>
            </a:solidFill>
            <a:ln w="413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AD8F9DB-A6FC-3A26-A162-79FAD7339560}"/>
                </a:ext>
              </a:extLst>
            </p:cNvPr>
            <p:cNvSpPr/>
            <p:nvPr/>
          </p:nvSpPr>
          <p:spPr>
            <a:xfrm>
              <a:off x="6142550" y="4734222"/>
              <a:ext cx="165770" cy="165770"/>
            </a:xfrm>
            <a:custGeom>
              <a:avLst/>
              <a:gdLst>
                <a:gd name="connsiteX0" fmla="*/ 165770 w 165770"/>
                <a:gd name="connsiteY0" fmla="*/ 82885 h 165770"/>
                <a:gd name="connsiteX1" fmla="*/ 82885 w 165770"/>
                <a:gd name="connsiteY1" fmla="*/ 165770 h 165770"/>
                <a:gd name="connsiteX2" fmla="*/ 0 w 165770"/>
                <a:gd name="connsiteY2" fmla="*/ 82885 h 165770"/>
                <a:gd name="connsiteX3" fmla="*/ 82885 w 165770"/>
                <a:gd name="connsiteY3" fmla="*/ 0 h 165770"/>
                <a:gd name="connsiteX4" fmla="*/ 165770 w 165770"/>
                <a:gd name="connsiteY4" fmla="*/ 82885 h 165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70" h="165770">
                  <a:moveTo>
                    <a:pt x="165770" y="82885"/>
                  </a:moveTo>
                  <a:cubicBezTo>
                    <a:pt x="165770" y="128661"/>
                    <a:pt x="128661" y="165770"/>
                    <a:pt x="82885" y="165770"/>
                  </a:cubicBezTo>
                  <a:cubicBezTo>
                    <a:pt x="37109" y="165770"/>
                    <a:pt x="0" y="128661"/>
                    <a:pt x="0" y="82885"/>
                  </a:cubicBezTo>
                  <a:cubicBezTo>
                    <a:pt x="0" y="37109"/>
                    <a:pt x="37109" y="0"/>
                    <a:pt x="82885" y="0"/>
                  </a:cubicBezTo>
                  <a:cubicBezTo>
                    <a:pt x="128661" y="0"/>
                    <a:pt x="165770" y="37109"/>
                    <a:pt x="165770" y="82885"/>
                  </a:cubicBezTo>
                  <a:close/>
                </a:path>
              </a:pathLst>
            </a:custGeom>
            <a:solidFill>
              <a:srgbClr val="FFB8B8"/>
            </a:solidFill>
            <a:ln w="4133"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BF47D4E-259A-A518-13DE-DA5330DEE1A6}"/>
                </a:ext>
              </a:extLst>
            </p:cNvPr>
            <p:cNvSpPr/>
            <p:nvPr/>
          </p:nvSpPr>
          <p:spPr>
            <a:xfrm>
              <a:off x="6036406" y="4928687"/>
              <a:ext cx="317093" cy="529360"/>
            </a:xfrm>
            <a:custGeom>
              <a:avLst/>
              <a:gdLst>
                <a:gd name="connsiteX0" fmla="*/ 279600 w 317093"/>
                <a:gd name="connsiteY0" fmla="*/ 73383 h 529360"/>
                <a:gd name="connsiteX1" fmla="*/ 220401 w 317093"/>
                <a:gd name="connsiteY1" fmla="*/ 26259 h 529360"/>
                <a:gd name="connsiteX2" fmla="*/ 118688 w 317093"/>
                <a:gd name="connsiteY2" fmla="*/ 13365 h 529360"/>
                <a:gd name="connsiteX3" fmla="*/ 101804 w 317093"/>
                <a:gd name="connsiteY3" fmla="*/ 37504 h 529360"/>
                <a:gd name="connsiteX4" fmla="*/ 6079 w 317093"/>
                <a:gd name="connsiteY4" fmla="*/ 118970 h 529360"/>
                <a:gd name="connsiteX5" fmla="*/ 10630 w 317093"/>
                <a:gd name="connsiteY5" fmla="*/ 369045 h 529360"/>
                <a:gd name="connsiteX6" fmla="*/ 27207 w 317093"/>
                <a:gd name="connsiteY6" fmla="*/ 505805 h 529360"/>
                <a:gd name="connsiteX7" fmla="*/ 316898 w 317093"/>
                <a:gd name="connsiteY7" fmla="*/ 529251 h 529360"/>
                <a:gd name="connsiteX8" fmla="*/ 313161 w 317093"/>
                <a:gd name="connsiteY8" fmla="*/ 290304 h 52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093" h="529360">
                  <a:moveTo>
                    <a:pt x="279600" y="73383"/>
                  </a:moveTo>
                  <a:lnTo>
                    <a:pt x="220401" y="26259"/>
                  </a:lnTo>
                  <a:cubicBezTo>
                    <a:pt x="220401" y="26259"/>
                    <a:pt x="156294" y="-23207"/>
                    <a:pt x="118688" y="13365"/>
                  </a:cubicBezTo>
                  <a:lnTo>
                    <a:pt x="101804" y="37504"/>
                  </a:lnTo>
                  <a:cubicBezTo>
                    <a:pt x="101804" y="37504"/>
                    <a:pt x="6079" y="73383"/>
                    <a:pt x="6079" y="118970"/>
                  </a:cubicBezTo>
                  <a:lnTo>
                    <a:pt x="10630" y="369045"/>
                  </a:lnTo>
                  <a:cubicBezTo>
                    <a:pt x="10630" y="369045"/>
                    <a:pt x="-22524" y="497517"/>
                    <a:pt x="27207" y="505805"/>
                  </a:cubicBezTo>
                  <a:lnTo>
                    <a:pt x="316898" y="529251"/>
                  </a:lnTo>
                  <a:lnTo>
                    <a:pt x="313161" y="290304"/>
                  </a:lnTo>
                  <a:close/>
                </a:path>
              </a:pathLst>
            </a:custGeom>
            <a:solidFill>
              <a:srgbClr val="E4E4E4"/>
            </a:solidFill>
            <a:ln w="4133"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EEDB9A2-E3E9-91FA-5676-92105514C3E2}"/>
                </a:ext>
              </a:extLst>
            </p:cNvPr>
            <p:cNvSpPr/>
            <p:nvPr/>
          </p:nvSpPr>
          <p:spPr>
            <a:xfrm>
              <a:off x="6106546" y="4708237"/>
              <a:ext cx="196939" cy="181394"/>
            </a:xfrm>
            <a:custGeom>
              <a:avLst/>
              <a:gdLst>
                <a:gd name="connsiteX0" fmla="*/ 54457 w 196939"/>
                <a:gd name="connsiteY0" fmla="*/ 181285 h 181394"/>
                <a:gd name="connsiteX1" fmla="*/ 13015 w 196939"/>
                <a:gd name="connsiteY1" fmla="*/ 44525 h 181394"/>
                <a:gd name="connsiteX2" fmla="*/ 147347 w 196939"/>
                <a:gd name="connsiteY2" fmla="*/ 4233 h 181394"/>
                <a:gd name="connsiteX3" fmla="*/ 193290 w 196939"/>
                <a:gd name="connsiteY3" fmla="*/ 40381 h 181394"/>
                <a:gd name="connsiteX4" fmla="*/ 174641 w 196939"/>
                <a:gd name="connsiteY4" fmla="*/ 69391 h 181394"/>
                <a:gd name="connsiteX5" fmla="*/ 149775 w 196939"/>
                <a:gd name="connsiteY5" fmla="*/ 106689 h 181394"/>
                <a:gd name="connsiteX6" fmla="*/ 124910 w 196939"/>
                <a:gd name="connsiteY6" fmla="*/ 143987 h 181394"/>
                <a:gd name="connsiteX7" fmla="*/ 54457 w 196939"/>
                <a:gd name="connsiteY7" fmla="*/ 181285 h 18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939" h="181394">
                  <a:moveTo>
                    <a:pt x="54457" y="181285"/>
                  </a:moveTo>
                  <a:cubicBezTo>
                    <a:pt x="54457" y="181285"/>
                    <a:pt x="-32572" y="119122"/>
                    <a:pt x="13015" y="44525"/>
                  </a:cubicBezTo>
                  <a:cubicBezTo>
                    <a:pt x="44640" y="-7226"/>
                    <a:pt x="110173" y="-3130"/>
                    <a:pt x="147347" y="4233"/>
                  </a:cubicBezTo>
                  <a:cubicBezTo>
                    <a:pt x="167677" y="7986"/>
                    <a:pt x="184859" y="21504"/>
                    <a:pt x="193290" y="40381"/>
                  </a:cubicBezTo>
                  <a:cubicBezTo>
                    <a:pt x="199506" y="54886"/>
                    <a:pt x="199506" y="69391"/>
                    <a:pt x="174641" y="69391"/>
                  </a:cubicBezTo>
                  <a:cubicBezTo>
                    <a:pt x="124910" y="69391"/>
                    <a:pt x="149775" y="106689"/>
                    <a:pt x="149775" y="106689"/>
                  </a:cubicBezTo>
                  <a:cubicBezTo>
                    <a:pt x="149775" y="106689"/>
                    <a:pt x="116621" y="114977"/>
                    <a:pt x="124910" y="143987"/>
                  </a:cubicBezTo>
                  <a:cubicBezTo>
                    <a:pt x="133198" y="172997"/>
                    <a:pt x="54457" y="181285"/>
                    <a:pt x="54457" y="181285"/>
                  </a:cubicBezTo>
                  <a:close/>
                </a:path>
              </a:pathLst>
            </a:custGeom>
            <a:solidFill>
              <a:srgbClr val="2F2E41"/>
            </a:solidFill>
            <a:ln w="413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302C0A2-9C99-CC96-724D-2DCF0F32601A}"/>
                </a:ext>
              </a:extLst>
            </p:cNvPr>
            <p:cNvSpPr/>
            <p:nvPr/>
          </p:nvSpPr>
          <p:spPr>
            <a:xfrm>
              <a:off x="6437826" y="5305003"/>
              <a:ext cx="178851" cy="186714"/>
            </a:xfrm>
            <a:custGeom>
              <a:avLst/>
              <a:gdLst>
                <a:gd name="connsiteX0" fmla="*/ 177215 w 178851"/>
                <a:gd name="connsiteY0" fmla="*/ 133819 h 186714"/>
                <a:gd name="connsiteX1" fmla="*/ 126341 w 178851"/>
                <a:gd name="connsiteY1" fmla="*/ 104065 h 186714"/>
                <a:gd name="connsiteX2" fmla="*/ 119425 w 178851"/>
                <a:gd name="connsiteY2" fmla="*/ 106547 h 186714"/>
                <a:gd name="connsiteX3" fmla="*/ 16680 w 178851"/>
                <a:gd name="connsiteY3" fmla="*/ -109 h 186714"/>
                <a:gd name="connsiteX4" fmla="*/ -196 w 178851"/>
                <a:gd name="connsiteY4" fmla="*/ 74976 h 186714"/>
                <a:gd name="connsiteX5" fmla="*/ 99960 w 178851"/>
                <a:gd name="connsiteY5" fmla="*/ 164746 h 186714"/>
                <a:gd name="connsiteX6" fmla="*/ 156800 w 178851"/>
                <a:gd name="connsiteY6" fmla="*/ 181490 h 186714"/>
                <a:gd name="connsiteX7" fmla="*/ 177215 w 178851"/>
                <a:gd name="connsiteY7" fmla="*/ 133819 h 1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851" h="186714">
                  <a:moveTo>
                    <a:pt x="177215" y="133819"/>
                  </a:moveTo>
                  <a:cubicBezTo>
                    <a:pt x="171383" y="111554"/>
                    <a:pt x="148606" y="98233"/>
                    <a:pt x="126341" y="104065"/>
                  </a:cubicBezTo>
                  <a:cubicBezTo>
                    <a:pt x="123967" y="104687"/>
                    <a:pt x="121653" y="105517"/>
                    <a:pt x="119425" y="106547"/>
                  </a:cubicBezTo>
                  <a:lnTo>
                    <a:pt x="16680" y="-109"/>
                  </a:lnTo>
                  <a:lnTo>
                    <a:pt x="-196" y="74976"/>
                  </a:lnTo>
                  <a:lnTo>
                    <a:pt x="99960" y="164746"/>
                  </a:lnTo>
                  <a:cubicBezTo>
                    <a:pt x="111032" y="185066"/>
                    <a:pt x="136480" y="192563"/>
                    <a:pt x="156800" y="181490"/>
                  </a:cubicBezTo>
                  <a:cubicBezTo>
                    <a:pt x="173803" y="172226"/>
                    <a:pt x="182242" y="152518"/>
                    <a:pt x="177215" y="133819"/>
                  </a:cubicBezTo>
                  <a:close/>
                </a:path>
              </a:pathLst>
            </a:custGeom>
            <a:solidFill>
              <a:srgbClr val="FFB6B6"/>
            </a:solidFill>
            <a:ln w="4133"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1596A7B-76FB-C1B1-D7AE-B742EC071D2B}"/>
                </a:ext>
              </a:extLst>
            </p:cNvPr>
            <p:cNvSpPr/>
            <p:nvPr/>
          </p:nvSpPr>
          <p:spPr>
            <a:xfrm>
              <a:off x="6227126" y="4972429"/>
              <a:ext cx="314735" cy="468539"/>
            </a:xfrm>
            <a:custGeom>
              <a:avLst/>
              <a:gdLst>
                <a:gd name="connsiteX0" fmla="*/ 282261 w 314735"/>
                <a:gd name="connsiteY0" fmla="*/ 468015 h 468539"/>
                <a:gd name="connsiteX1" fmla="*/ 267383 w 314735"/>
                <a:gd name="connsiteY1" fmla="*/ 464872 h 468539"/>
                <a:gd name="connsiteX2" fmla="*/ 114143 w 314735"/>
                <a:gd name="connsiteY2" fmla="*/ 348350 h 468539"/>
                <a:gd name="connsiteX3" fmla="*/ 39653 w 314735"/>
                <a:gd name="connsiteY3" fmla="*/ 235418 h 468539"/>
                <a:gd name="connsiteX4" fmla="*/ 5623 w 314735"/>
                <a:gd name="connsiteY4" fmla="*/ 85746 h 468539"/>
                <a:gd name="connsiteX5" fmla="*/ 34132 w 314735"/>
                <a:gd name="connsiteY5" fmla="*/ 5710 h 468539"/>
                <a:gd name="connsiteX6" fmla="*/ 114168 w 314735"/>
                <a:gd name="connsiteY6" fmla="*/ 34219 h 468539"/>
                <a:gd name="connsiteX7" fmla="*/ 114265 w 314735"/>
                <a:gd name="connsiteY7" fmla="*/ 34423 h 468539"/>
                <a:gd name="connsiteX8" fmla="*/ 180488 w 314735"/>
                <a:gd name="connsiteY8" fmla="*/ 268705 h 468539"/>
                <a:gd name="connsiteX9" fmla="*/ 310106 w 314735"/>
                <a:gd name="connsiteY9" fmla="*/ 406963 h 468539"/>
                <a:gd name="connsiteX10" fmla="*/ 312097 w 314735"/>
                <a:gd name="connsiteY10" fmla="*/ 428299 h 468539"/>
                <a:gd name="connsiteX11" fmla="*/ 294536 w 314735"/>
                <a:gd name="connsiteY11" fmla="*/ 459034 h 468539"/>
                <a:gd name="connsiteX12" fmla="*/ 286382 w 314735"/>
                <a:gd name="connsiteY12" fmla="*/ 466609 h 468539"/>
                <a:gd name="connsiteX13" fmla="*/ 282261 w 314735"/>
                <a:gd name="connsiteY13" fmla="*/ 468015 h 46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4735" h="468539">
                  <a:moveTo>
                    <a:pt x="282261" y="468015"/>
                  </a:moveTo>
                  <a:cubicBezTo>
                    <a:pt x="277080" y="469126"/>
                    <a:pt x="271672" y="467983"/>
                    <a:pt x="267383" y="464872"/>
                  </a:cubicBezTo>
                  <a:lnTo>
                    <a:pt x="114143" y="348350"/>
                  </a:lnTo>
                  <a:cubicBezTo>
                    <a:pt x="76446" y="320979"/>
                    <a:pt x="49975" y="280846"/>
                    <a:pt x="39653" y="235418"/>
                  </a:cubicBezTo>
                  <a:lnTo>
                    <a:pt x="5623" y="85746"/>
                  </a:lnTo>
                  <a:cubicBezTo>
                    <a:pt x="-8606" y="55772"/>
                    <a:pt x="4158" y="19939"/>
                    <a:pt x="34132" y="5710"/>
                  </a:cubicBezTo>
                  <a:cubicBezTo>
                    <a:pt x="64106" y="-8519"/>
                    <a:pt x="99939" y="4245"/>
                    <a:pt x="114168" y="34219"/>
                  </a:cubicBezTo>
                  <a:cubicBezTo>
                    <a:pt x="114201" y="34287"/>
                    <a:pt x="114233" y="34355"/>
                    <a:pt x="114265" y="34423"/>
                  </a:cubicBezTo>
                  <a:lnTo>
                    <a:pt x="180488" y="268705"/>
                  </a:lnTo>
                  <a:lnTo>
                    <a:pt x="310106" y="406963"/>
                  </a:lnTo>
                  <a:cubicBezTo>
                    <a:pt x="315180" y="412953"/>
                    <a:pt x="315975" y="421474"/>
                    <a:pt x="312097" y="428299"/>
                  </a:cubicBezTo>
                  <a:lnTo>
                    <a:pt x="294536" y="459034"/>
                  </a:lnTo>
                  <a:cubicBezTo>
                    <a:pt x="292651" y="462329"/>
                    <a:pt x="289807" y="464971"/>
                    <a:pt x="286382" y="466609"/>
                  </a:cubicBezTo>
                  <a:cubicBezTo>
                    <a:pt x="285069" y="467238"/>
                    <a:pt x="283685" y="467710"/>
                    <a:pt x="282261" y="468015"/>
                  </a:cubicBezTo>
                  <a:close/>
                </a:path>
              </a:pathLst>
            </a:custGeom>
            <a:solidFill>
              <a:srgbClr val="E4E4E4"/>
            </a:solidFill>
            <a:ln w="4133"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A1785C8-30BD-0277-4A31-28629AD71DB9}"/>
                </a:ext>
              </a:extLst>
            </p:cNvPr>
            <p:cNvSpPr/>
            <p:nvPr/>
          </p:nvSpPr>
          <p:spPr>
            <a:xfrm>
              <a:off x="5470430" y="6481679"/>
              <a:ext cx="1587250" cy="8288"/>
            </a:xfrm>
            <a:custGeom>
              <a:avLst/>
              <a:gdLst>
                <a:gd name="connsiteX0" fmla="*/ 1582911 w 1587250"/>
                <a:gd name="connsiteY0" fmla="*/ 8179 h 8288"/>
                <a:gd name="connsiteX1" fmla="*/ 3949 w 1587250"/>
                <a:gd name="connsiteY1" fmla="*/ 8179 h 8288"/>
                <a:gd name="connsiteX2" fmla="*/ -196 w 1587250"/>
                <a:gd name="connsiteY2" fmla="*/ 4035 h 8288"/>
                <a:gd name="connsiteX3" fmla="*/ 3949 w 1587250"/>
                <a:gd name="connsiteY3" fmla="*/ -109 h 8288"/>
                <a:gd name="connsiteX4" fmla="*/ 1582911 w 1587250"/>
                <a:gd name="connsiteY4" fmla="*/ -109 h 8288"/>
                <a:gd name="connsiteX5" fmla="*/ 1587055 w 1587250"/>
                <a:gd name="connsiteY5" fmla="*/ 4035 h 8288"/>
                <a:gd name="connsiteX6" fmla="*/ 1582911 w 1587250"/>
                <a:gd name="connsiteY6" fmla="*/ 8179 h 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250" h="8288">
                  <a:moveTo>
                    <a:pt x="1582911" y="8179"/>
                  </a:moveTo>
                  <a:lnTo>
                    <a:pt x="3949" y="8179"/>
                  </a:lnTo>
                  <a:cubicBezTo>
                    <a:pt x="1660" y="8179"/>
                    <a:pt x="-196" y="6324"/>
                    <a:pt x="-196" y="4035"/>
                  </a:cubicBezTo>
                  <a:cubicBezTo>
                    <a:pt x="-196" y="1746"/>
                    <a:pt x="1660" y="-109"/>
                    <a:pt x="3949" y="-109"/>
                  </a:cubicBezTo>
                  <a:lnTo>
                    <a:pt x="1582911" y="-109"/>
                  </a:lnTo>
                  <a:cubicBezTo>
                    <a:pt x="1585200" y="-109"/>
                    <a:pt x="1587055" y="1746"/>
                    <a:pt x="1587055" y="4035"/>
                  </a:cubicBezTo>
                  <a:cubicBezTo>
                    <a:pt x="1587055" y="6324"/>
                    <a:pt x="1585200" y="8179"/>
                    <a:pt x="1582911" y="8179"/>
                  </a:cubicBezTo>
                  <a:close/>
                </a:path>
              </a:pathLst>
            </a:custGeom>
            <a:solidFill>
              <a:srgbClr val="CACACA"/>
            </a:solidFill>
            <a:ln w="413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D6639BD-F987-9B3C-BAC2-B1FABA49042B}"/>
                </a:ext>
              </a:extLst>
            </p:cNvPr>
            <p:cNvSpPr/>
            <p:nvPr/>
          </p:nvSpPr>
          <p:spPr>
            <a:xfrm>
              <a:off x="6886989" y="4295012"/>
              <a:ext cx="1027583" cy="43025"/>
            </a:xfrm>
            <a:custGeom>
              <a:avLst/>
              <a:gdLst>
                <a:gd name="connsiteX0" fmla="*/ 1005878 w 1027583"/>
                <a:gd name="connsiteY0" fmla="*/ 42911 h 43025"/>
                <a:gd name="connsiteX1" fmla="*/ 22543 w 1027583"/>
                <a:gd name="connsiteY1" fmla="*/ 42911 h 43025"/>
                <a:gd name="connsiteX2" fmla="*/ -80 w 1027583"/>
                <a:gd name="connsiteY2" fmla="*/ 23624 h 43025"/>
                <a:gd name="connsiteX3" fmla="*/ 19104 w 1027583"/>
                <a:gd name="connsiteY3" fmla="*/ 13 h 43025"/>
                <a:gd name="connsiteX4" fmla="*/ 21315 w 1027583"/>
                <a:gd name="connsiteY4" fmla="*/ -101 h 43025"/>
                <a:gd name="connsiteX5" fmla="*/ 1004351 w 1027583"/>
                <a:gd name="connsiteY5" fmla="*/ -101 h 43025"/>
                <a:gd name="connsiteX6" fmla="*/ 1027301 w 1027583"/>
                <a:gd name="connsiteY6" fmla="*/ 19478 h 43025"/>
                <a:gd name="connsiteX7" fmla="*/ 1007799 w 1027583"/>
                <a:gd name="connsiteY7" fmla="*/ 42825 h 43025"/>
                <a:gd name="connsiteX8" fmla="*/ 1005878 w 1027583"/>
                <a:gd name="connsiteY8" fmla="*/ 42911 h 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583" h="43025">
                  <a:moveTo>
                    <a:pt x="1005878" y="42911"/>
                  </a:moveTo>
                  <a:lnTo>
                    <a:pt x="22543" y="42911"/>
                  </a:lnTo>
                  <a:cubicBezTo>
                    <a:pt x="11200" y="43156"/>
                    <a:pt x="1473" y="34863"/>
                    <a:pt x="-80" y="23624"/>
                  </a:cubicBezTo>
                  <a:cubicBezTo>
                    <a:pt x="-1302" y="11807"/>
                    <a:pt x="7287" y="1236"/>
                    <a:pt x="19104" y="13"/>
                  </a:cubicBezTo>
                  <a:cubicBezTo>
                    <a:pt x="19839" y="-63"/>
                    <a:pt x="20577" y="-101"/>
                    <a:pt x="21315" y="-101"/>
                  </a:cubicBezTo>
                  <a:lnTo>
                    <a:pt x="1004351" y="-101"/>
                  </a:lnTo>
                  <a:cubicBezTo>
                    <a:pt x="1015882" y="-404"/>
                    <a:pt x="1025783" y="8043"/>
                    <a:pt x="1027301" y="19478"/>
                  </a:cubicBezTo>
                  <a:cubicBezTo>
                    <a:pt x="1028362" y="31310"/>
                    <a:pt x="1019631" y="41763"/>
                    <a:pt x="1007799" y="42825"/>
                  </a:cubicBezTo>
                  <a:cubicBezTo>
                    <a:pt x="1007160" y="42882"/>
                    <a:pt x="1006519" y="42911"/>
                    <a:pt x="1005878" y="42911"/>
                  </a:cubicBezTo>
                  <a:close/>
                </a:path>
              </a:pathLst>
            </a:custGeom>
            <a:solidFill>
              <a:srgbClr val="E82B2C"/>
            </a:solidFill>
            <a:ln w="4133" cap="flat">
              <a:noFill/>
              <a:prstDash val="solid"/>
              <a:miter/>
            </a:ln>
          </p:spPr>
          <p:txBody>
            <a:bodyPr rtlCol="0" anchor="ctr"/>
            <a:lstStyle/>
            <a:p>
              <a:endParaRPr lang="en-US"/>
            </a:p>
          </p:txBody>
        </p:sp>
      </p:grpSp>
      <p:pic>
        <p:nvPicPr>
          <p:cNvPr id="56" name="Graphic 55">
            <a:extLst>
              <a:ext uri="{FF2B5EF4-FFF2-40B4-BE49-F238E27FC236}">
                <a16:creationId xmlns:a16="http://schemas.microsoft.com/office/drawing/2014/main" id="{B6CD2470-E153-238B-5326-5E1CCCD7AC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88484" y="1778000"/>
            <a:ext cx="4331216" cy="2826384"/>
          </a:xfrm>
          <a:prstGeom prst="rect">
            <a:avLst/>
          </a:prstGeom>
        </p:spPr>
      </p:pic>
    </p:spTree>
    <p:extLst>
      <p:ext uri="{BB962C8B-B14F-4D97-AF65-F5344CB8AC3E}">
        <p14:creationId xmlns:p14="http://schemas.microsoft.com/office/powerpoint/2010/main" val="21514264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grpSp>
        <p:nvGrpSpPr>
          <p:cNvPr id="36" name="Group 35">
            <a:extLst>
              <a:ext uri="{FF2B5EF4-FFF2-40B4-BE49-F238E27FC236}">
                <a16:creationId xmlns:a16="http://schemas.microsoft.com/office/drawing/2014/main" id="{FD3710F1-925B-C3EA-4548-32E84BACA57C}"/>
              </a:ext>
            </a:extLst>
          </p:cNvPr>
          <p:cNvGrpSpPr/>
          <p:nvPr/>
        </p:nvGrpSpPr>
        <p:grpSpPr>
          <a:xfrm>
            <a:off x="4957482" y="1679885"/>
            <a:ext cx="3379694" cy="704727"/>
            <a:chOff x="2627452" y="1560051"/>
            <a:chExt cx="1868348" cy="742085"/>
          </a:xfrm>
          <a:solidFill>
            <a:srgbClr val="EC3A3B"/>
          </a:solidFill>
        </p:grpSpPr>
        <p:grpSp>
          <p:nvGrpSpPr>
            <p:cNvPr id="37" name="Group 36">
              <a:extLst>
                <a:ext uri="{FF2B5EF4-FFF2-40B4-BE49-F238E27FC236}">
                  <a16:creationId xmlns:a16="http://schemas.microsoft.com/office/drawing/2014/main" id="{FF6A7D91-AC2A-F146-50EF-876B6C643E6E}"/>
                </a:ext>
              </a:extLst>
            </p:cNvPr>
            <p:cNvGrpSpPr/>
            <p:nvPr/>
          </p:nvGrpSpPr>
          <p:grpSpPr>
            <a:xfrm>
              <a:off x="2627452" y="1713939"/>
              <a:ext cx="1868348" cy="434309"/>
              <a:chOff x="2627452" y="1495595"/>
              <a:chExt cx="1944549" cy="916123"/>
            </a:xfrm>
            <a:grpFill/>
          </p:grpSpPr>
          <p:sp>
            <p:nvSpPr>
              <p:cNvPr id="40" name="Google Shape;1264;p41">
                <a:extLst>
                  <a:ext uri="{FF2B5EF4-FFF2-40B4-BE49-F238E27FC236}">
                    <a16:creationId xmlns:a16="http://schemas.microsoft.com/office/drawing/2014/main" id="{42E023F4-1D14-15E1-3026-2B51A4620B9F}"/>
                  </a:ext>
                </a:extLst>
              </p:cNvPr>
              <p:cNvSpPr/>
              <p:nvPr/>
            </p:nvSpPr>
            <p:spPr>
              <a:xfrm>
                <a:off x="2627453" y="1495595"/>
                <a:ext cx="1944548" cy="916123"/>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64;p41">
                <a:extLst>
                  <a:ext uri="{FF2B5EF4-FFF2-40B4-BE49-F238E27FC236}">
                    <a16:creationId xmlns:a16="http://schemas.microsoft.com/office/drawing/2014/main" id="{254AE6A6-FB63-A59F-9948-41FF04B35BB6}"/>
                  </a:ext>
                </a:extLst>
              </p:cNvPr>
              <p:cNvSpPr/>
              <p:nvPr/>
            </p:nvSpPr>
            <p:spPr>
              <a:xfrm>
                <a:off x="2627452" y="1495595"/>
                <a:ext cx="1944548" cy="916123"/>
              </a:xfrm>
              <a:prstGeom prst="rect">
                <a:avLst/>
              </a:pr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 name="TextBox 37">
              <a:extLst>
                <a:ext uri="{FF2B5EF4-FFF2-40B4-BE49-F238E27FC236}">
                  <a16:creationId xmlns:a16="http://schemas.microsoft.com/office/drawing/2014/main" id="{E5EFEC65-DCE0-7349-56FA-C01E9DC0D03A}"/>
                </a:ext>
              </a:extLst>
            </p:cNvPr>
            <p:cNvSpPr txBox="1"/>
            <p:nvPr/>
          </p:nvSpPr>
          <p:spPr>
            <a:xfrm>
              <a:off x="2627452" y="2148248"/>
              <a:ext cx="1527989" cy="153888"/>
            </a:xfrm>
            <a:prstGeom prst="rect">
              <a:avLst/>
            </a:prstGeom>
            <a:solidFill>
              <a:srgbClr val="5EB2FC"/>
            </a:solidFill>
            <a:ln>
              <a:solidFill>
                <a:schemeClr val="tx1"/>
              </a:solidFill>
              <a:prstDash val="sysDot"/>
            </a:ln>
          </p:spPr>
          <p:txBody>
            <a:bodyPr wrap="square" lIns="45720" tIns="0" rIns="0" bIns="0" rtlCol="0">
              <a:spAutoFit/>
            </a:bodyPr>
            <a:lstStyle/>
            <a:p>
              <a:r>
                <a:rPr lang="en-US" sz="1000" dirty="0">
                  <a:solidFill>
                    <a:schemeClr val="bg1"/>
                  </a:solidFill>
                </a:rPr>
                <a:t>Thesis Statement</a:t>
              </a:r>
            </a:p>
          </p:txBody>
        </p:sp>
        <p:sp>
          <p:nvSpPr>
            <p:cNvPr id="39" name="TextBox 38">
              <a:extLst>
                <a:ext uri="{FF2B5EF4-FFF2-40B4-BE49-F238E27FC236}">
                  <a16:creationId xmlns:a16="http://schemas.microsoft.com/office/drawing/2014/main" id="{54CB69BD-C288-A6AC-F837-C5E919AA0A5E}"/>
                </a:ext>
              </a:extLst>
            </p:cNvPr>
            <p:cNvSpPr txBox="1"/>
            <p:nvPr/>
          </p:nvSpPr>
          <p:spPr>
            <a:xfrm>
              <a:off x="2872740" y="1560051"/>
              <a:ext cx="1623059" cy="153888"/>
            </a:xfrm>
            <a:prstGeom prst="rect">
              <a:avLst/>
            </a:prstGeom>
            <a:solidFill>
              <a:srgbClr val="5EB2FC"/>
            </a:solidFill>
            <a:ln>
              <a:solidFill>
                <a:schemeClr val="tx1"/>
              </a:solidFill>
              <a:prstDash val="sysDot"/>
            </a:ln>
          </p:spPr>
          <p:txBody>
            <a:bodyPr wrap="square" lIns="45720" tIns="0" rIns="0" bIns="0" rtlCol="0">
              <a:spAutoFit/>
            </a:bodyPr>
            <a:lstStyle/>
            <a:p>
              <a:endParaRPr lang="en-US" sz="1000" dirty="0">
                <a:solidFill>
                  <a:schemeClr val="bg1"/>
                </a:solidFill>
              </a:endParaRPr>
            </a:p>
          </p:txBody>
        </p:sp>
      </p:grpSp>
      <p:sp>
        <p:nvSpPr>
          <p:cNvPr id="158" name="Rectangle 157">
            <a:extLst>
              <a:ext uri="{FF2B5EF4-FFF2-40B4-BE49-F238E27FC236}">
                <a16:creationId xmlns:a16="http://schemas.microsoft.com/office/drawing/2014/main" id="{D1BC8FE5-496D-1DC0-AF62-BABCEE36894F}"/>
              </a:ext>
            </a:extLst>
          </p:cNvPr>
          <p:cNvSpPr/>
          <p:nvPr/>
        </p:nvSpPr>
        <p:spPr>
          <a:xfrm>
            <a:off x="4848904" y="1473188"/>
            <a:ext cx="3583896" cy="1691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3CA1466F-38C9-A04B-DA20-B777F53E2639}"/>
              </a:ext>
            </a:extLst>
          </p:cNvPr>
          <p:cNvSpPr txBox="1"/>
          <p:nvPr/>
        </p:nvSpPr>
        <p:spPr>
          <a:xfrm>
            <a:off x="748967" y="3717851"/>
            <a:ext cx="2670218" cy="400110"/>
          </a:xfrm>
          <a:prstGeom prst="rect">
            <a:avLst/>
          </a:prstGeom>
          <a:noFill/>
        </p:spPr>
        <p:txBody>
          <a:bodyPr wrap="none" rtlCol="0" anchor="ctr">
            <a:spAutoFit/>
          </a:bodyPr>
          <a:lstStyle/>
          <a:p>
            <a:pPr algn="ctr"/>
            <a:r>
              <a:rPr lang="en-US" sz="2000" dirty="0">
                <a:solidFill>
                  <a:srgbClr val="FF0000"/>
                </a:solidFill>
                <a:latin typeface="Arial Black" panose="020B0A04020102020204" pitchFamily="34" charset="0"/>
              </a:rPr>
              <a:t>Thesis Statement</a:t>
            </a:r>
          </a:p>
        </p:txBody>
      </p:sp>
      <p:sp>
        <p:nvSpPr>
          <p:cNvPr id="122" name="TextBox 121">
            <a:extLst>
              <a:ext uri="{FF2B5EF4-FFF2-40B4-BE49-F238E27FC236}">
                <a16:creationId xmlns:a16="http://schemas.microsoft.com/office/drawing/2014/main" id="{D393EA66-4CBF-7C65-7B59-274025EE0F54}"/>
              </a:ext>
            </a:extLst>
          </p:cNvPr>
          <p:cNvSpPr txBox="1"/>
          <p:nvPr/>
        </p:nvSpPr>
        <p:spPr>
          <a:xfrm>
            <a:off x="1076826" y="4260550"/>
            <a:ext cx="1838965" cy="2308324"/>
          </a:xfrm>
          <a:prstGeom prst="rect">
            <a:avLst/>
          </a:prstGeom>
          <a:noFill/>
        </p:spPr>
        <p:txBody>
          <a:bodyPr wrap="square" rtlCol="0" anchor="ctr">
            <a:spAutoFit/>
          </a:bodyPr>
          <a:lstStyle/>
          <a:p>
            <a:pPr marL="342900" indent="-342900">
              <a:buFont typeface="Wingdings" panose="05000000000000000000" pitchFamily="2" charset="2"/>
              <a:buChar char="§"/>
            </a:pPr>
            <a:r>
              <a:rPr lang="en-US" sz="1600" dirty="0">
                <a:solidFill>
                  <a:schemeClr val="bg1">
                    <a:lumMod val="95000"/>
                  </a:schemeClr>
                </a:solidFill>
                <a:latin typeface="Arial" panose="020B0604020202020204" pitchFamily="34" charset="0"/>
                <a:cs typeface="Arial" panose="020B0604020202020204" pitchFamily="34" charset="0"/>
              </a:rPr>
              <a:t>Causes</a:t>
            </a:r>
          </a:p>
          <a:p>
            <a:pPr marL="342900" indent="-342900">
              <a:buFont typeface="Wingdings" panose="05000000000000000000" pitchFamily="2" charset="2"/>
              <a:buChar char="§"/>
            </a:pPr>
            <a:r>
              <a:rPr lang="en-US" sz="1600" dirty="0">
                <a:solidFill>
                  <a:schemeClr val="bg1">
                    <a:lumMod val="95000"/>
                  </a:schemeClr>
                </a:solidFill>
                <a:latin typeface="Arial" panose="020B0604020202020204" pitchFamily="34" charset="0"/>
                <a:cs typeface="Arial" panose="020B0604020202020204" pitchFamily="34" charset="0"/>
              </a:rPr>
              <a:t>Effects</a:t>
            </a:r>
          </a:p>
          <a:p>
            <a:pPr marL="342900" indent="-342900">
              <a:buFont typeface="Wingdings" panose="05000000000000000000" pitchFamily="2" charset="2"/>
              <a:buChar char="§"/>
            </a:pPr>
            <a:r>
              <a:rPr lang="en-US" sz="1600" dirty="0">
                <a:solidFill>
                  <a:schemeClr val="bg1">
                    <a:lumMod val="95000"/>
                  </a:schemeClr>
                </a:solidFill>
                <a:latin typeface="Arial" panose="020B0604020202020204" pitchFamily="34" charset="0"/>
                <a:cs typeface="Arial" panose="020B0604020202020204" pitchFamily="34" charset="0"/>
              </a:rPr>
              <a:t>Benefits</a:t>
            </a:r>
          </a:p>
          <a:p>
            <a:pPr marL="342900" indent="-342900">
              <a:buFont typeface="Wingdings" panose="05000000000000000000" pitchFamily="2" charset="2"/>
              <a:buChar char="§"/>
            </a:pPr>
            <a:r>
              <a:rPr lang="en-US" sz="1600" dirty="0">
                <a:solidFill>
                  <a:schemeClr val="bg1">
                    <a:lumMod val="95000"/>
                  </a:schemeClr>
                </a:solidFill>
                <a:latin typeface="Arial" panose="020B0604020202020204" pitchFamily="34" charset="0"/>
                <a:cs typeface="Arial" panose="020B0604020202020204" pitchFamily="34" charset="0"/>
              </a:rPr>
              <a:t>Reasons</a:t>
            </a:r>
          </a:p>
          <a:p>
            <a:pPr marL="342900" indent="-342900">
              <a:buFont typeface="Wingdings" panose="05000000000000000000" pitchFamily="2" charset="2"/>
              <a:buChar char="§"/>
            </a:pPr>
            <a:r>
              <a:rPr lang="en-US" sz="1600" dirty="0">
                <a:solidFill>
                  <a:schemeClr val="bg1">
                    <a:lumMod val="95000"/>
                  </a:schemeClr>
                </a:solidFill>
                <a:latin typeface="Arial" panose="020B0604020202020204" pitchFamily="34" charset="0"/>
                <a:cs typeface="Arial" panose="020B0604020202020204" pitchFamily="34" charset="0"/>
              </a:rPr>
              <a:t>Classifications</a:t>
            </a:r>
          </a:p>
          <a:p>
            <a:pPr marL="342900" indent="-342900">
              <a:buFont typeface="Wingdings" panose="05000000000000000000" pitchFamily="2" charset="2"/>
              <a:buChar char="§"/>
            </a:pPr>
            <a:r>
              <a:rPr lang="en-US" sz="1600" dirty="0">
                <a:solidFill>
                  <a:schemeClr val="bg1">
                    <a:lumMod val="95000"/>
                  </a:schemeClr>
                </a:solidFill>
                <a:latin typeface="Arial" panose="020B0604020202020204" pitchFamily="34" charset="0"/>
                <a:cs typeface="Arial" panose="020B0604020202020204" pitchFamily="34" charset="0"/>
              </a:rPr>
              <a:t>Parts</a:t>
            </a:r>
          </a:p>
          <a:p>
            <a:pPr marL="342900" indent="-342900">
              <a:buFont typeface="Wingdings" panose="05000000000000000000" pitchFamily="2" charset="2"/>
              <a:buChar char="§"/>
            </a:pPr>
            <a:r>
              <a:rPr lang="en-US" sz="1600" dirty="0">
                <a:solidFill>
                  <a:schemeClr val="bg1">
                    <a:lumMod val="95000"/>
                  </a:schemeClr>
                </a:solidFill>
                <a:latin typeface="Arial" panose="020B0604020202020204" pitchFamily="34" charset="0"/>
                <a:cs typeface="Arial" panose="020B0604020202020204" pitchFamily="34" charset="0"/>
              </a:rPr>
              <a:t>Processes</a:t>
            </a:r>
          </a:p>
          <a:p>
            <a:pPr marL="342900" indent="-342900">
              <a:buFont typeface="Wingdings" panose="05000000000000000000" pitchFamily="2" charset="2"/>
              <a:buChar char="§"/>
            </a:pPr>
            <a:r>
              <a:rPr lang="en-US" sz="1600" dirty="0">
                <a:solidFill>
                  <a:schemeClr val="bg1">
                    <a:lumMod val="95000"/>
                  </a:schemeClr>
                </a:solidFill>
                <a:latin typeface="Arial" panose="020B0604020202020204" pitchFamily="34" charset="0"/>
                <a:cs typeface="Arial" panose="020B0604020202020204" pitchFamily="34" charset="0"/>
              </a:rPr>
              <a:t>Examples</a:t>
            </a:r>
          </a:p>
          <a:p>
            <a:pPr marL="342900" indent="-342900">
              <a:buFont typeface="Wingdings" panose="05000000000000000000" pitchFamily="2" charset="2"/>
              <a:buChar char="§"/>
            </a:pPr>
            <a:r>
              <a:rPr lang="en-US" sz="1600" dirty="0">
                <a:solidFill>
                  <a:schemeClr val="bg1">
                    <a:lumMod val="95000"/>
                  </a:schemeClr>
                </a:solidFill>
                <a:latin typeface="Arial" panose="020B0604020202020204" pitchFamily="34" charset="0"/>
                <a:cs typeface="Arial" panose="020B0604020202020204" pitchFamily="34" charset="0"/>
              </a:rPr>
              <a:t>Points</a:t>
            </a:r>
          </a:p>
        </p:txBody>
      </p:sp>
      <p:grpSp>
        <p:nvGrpSpPr>
          <p:cNvPr id="123" name="Group 122">
            <a:extLst>
              <a:ext uri="{FF2B5EF4-FFF2-40B4-BE49-F238E27FC236}">
                <a16:creationId xmlns:a16="http://schemas.microsoft.com/office/drawing/2014/main" id="{E3D47AAD-0FA9-65BC-95F7-A9B8DA28A711}"/>
              </a:ext>
            </a:extLst>
          </p:cNvPr>
          <p:cNvGrpSpPr/>
          <p:nvPr/>
        </p:nvGrpSpPr>
        <p:grpSpPr>
          <a:xfrm>
            <a:off x="2084076" y="2232302"/>
            <a:ext cx="2226602" cy="761261"/>
            <a:chOff x="1017673" y="1272022"/>
            <a:chExt cx="2664549" cy="937609"/>
          </a:xfrm>
        </p:grpSpPr>
        <p:sp>
          <p:nvSpPr>
            <p:cNvPr id="124" name="Google Shape;534;p25">
              <a:extLst>
                <a:ext uri="{FF2B5EF4-FFF2-40B4-BE49-F238E27FC236}">
                  <a16:creationId xmlns:a16="http://schemas.microsoft.com/office/drawing/2014/main" id="{CA5B5468-1D24-7899-B8F8-8E0EC202CE06}"/>
                </a:ext>
              </a:extLst>
            </p:cNvPr>
            <p:cNvSpPr/>
            <p:nvPr/>
          </p:nvSpPr>
          <p:spPr>
            <a:xfrm>
              <a:off x="1895455" y="1273445"/>
              <a:ext cx="1786767"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5EB2FC"/>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Introduction</a:t>
              </a:r>
              <a:endParaRPr sz="1400" b="1" dirty="0">
                <a:solidFill>
                  <a:schemeClr val="bg1"/>
                </a:solidFill>
              </a:endParaRPr>
            </a:p>
          </p:txBody>
        </p:sp>
        <p:sp>
          <p:nvSpPr>
            <p:cNvPr id="125" name="Google Shape;539;p25">
              <a:extLst>
                <a:ext uri="{FF2B5EF4-FFF2-40B4-BE49-F238E27FC236}">
                  <a16:creationId xmlns:a16="http://schemas.microsoft.com/office/drawing/2014/main" id="{8DCDD33F-1BDF-CE91-CA31-C0B39091F165}"/>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9ED1FD"/>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1</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26" name="Connector: Elbow 125">
            <a:extLst>
              <a:ext uri="{FF2B5EF4-FFF2-40B4-BE49-F238E27FC236}">
                <a16:creationId xmlns:a16="http://schemas.microsoft.com/office/drawing/2014/main" id="{C5365A7E-C798-954D-7532-76311738A9C7}"/>
              </a:ext>
            </a:extLst>
          </p:cNvPr>
          <p:cNvCxnSpPr>
            <a:cxnSpLocks/>
            <a:stCxn id="124" idx="3"/>
          </p:cNvCxnSpPr>
          <p:nvPr/>
        </p:nvCxnSpPr>
        <p:spPr>
          <a:xfrm flipV="1">
            <a:off x="4310678" y="1979935"/>
            <a:ext cx="538224" cy="50167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D55626A2-0CE1-18DA-8B5C-4F83767476E3}"/>
              </a:ext>
            </a:extLst>
          </p:cNvPr>
          <p:cNvSpPr/>
          <p:nvPr/>
        </p:nvSpPr>
        <p:spPr>
          <a:xfrm>
            <a:off x="857908" y="4177162"/>
            <a:ext cx="2422413" cy="2489702"/>
          </a:xfrm>
          <a:custGeom>
            <a:avLst/>
            <a:gdLst>
              <a:gd name="connsiteX0" fmla="*/ 2151512 w 2285689"/>
              <a:gd name="connsiteY0" fmla="*/ 0 h 2349180"/>
              <a:gd name="connsiteX1" fmla="*/ 134178 w 2285689"/>
              <a:gd name="connsiteY1" fmla="*/ 0 h 2349180"/>
              <a:gd name="connsiteX2" fmla="*/ 0 w 2285689"/>
              <a:gd name="connsiteY2" fmla="*/ 134178 h 2349180"/>
              <a:gd name="connsiteX3" fmla="*/ 0 w 2285689"/>
              <a:gd name="connsiteY3" fmla="*/ 2215003 h 2349180"/>
              <a:gd name="connsiteX4" fmla="*/ 134178 w 2285689"/>
              <a:gd name="connsiteY4" fmla="*/ 2349181 h 2349180"/>
              <a:gd name="connsiteX5" fmla="*/ 2151512 w 2285689"/>
              <a:gd name="connsiteY5" fmla="*/ 2349181 h 2349180"/>
              <a:gd name="connsiteX6" fmla="*/ 2285690 w 2285689"/>
              <a:gd name="connsiteY6" fmla="*/ 2215003 h 2349180"/>
              <a:gd name="connsiteX7" fmla="*/ 2285690 w 2285689"/>
              <a:gd name="connsiteY7" fmla="*/ 134178 h 2349180"/>
              <a:gd name="connsiteX8" fmla="*/ 2151512 w 2285689"/>
              <a:gd name="connsiteY8" fmla="*/ 0 h 2349180"/>
              <a:gd name="connsiteX9" fmla="*/ 2271581 w 2285689"/>
              <a:gd name="connsiteY9" fmla="*/ 2215003 h 2349180"/>
              <a:gd name="connsiteX10" fmla="*/ 2151512 w 2285689"/>
              <a:gd name="connsiteY10" fmla="*/ 2335072 h 2349180"/>
              <a:gd name="connsiteX11" fmla="*/ 134178 w 2285689"/>
              <a:gd name="connsiteY11" fmla="*/ 2335072 h 2349180"/>
              <a:gd name="connsiteX12" fmla="*/ 14109 w 2285689"/>
              <a:gd name="connsiteY12" fmla="*/ 2215003 h 2349180"/>
              <a:gd name="connsiteX13" fmla="*/ 14109 w 2285689"/>
              <a:gd name="connsiteY13" fmla="*/ 134178 h 2349180"/>
              <a:gd name="connsiteX14" fmla="*/ 134178 w 2285689"/>
              <a:gd name="connsiteY14" fmla="*/ 14109 h 2349180"/>
              <a:gd name="connsiteX15" fmla="*/ 2151512 w 2285689"/>
              <a:gd name="connsiteY15" fmla="*/ 14109 h 2349180"/>
              <a:gd name="connsiteX16" fmla="*/ 2271581 w 2285689"/>
              <a:gd name="connsiteY16" fmla="*/ 134178 h 2349180"/>
              <a:gd name="connsiteX17" fmla="*/ 2271581 w 2285689"/>
              <a:gd name="connsiteY17" fmla="*/ 2215003 h 234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85689" h="2349180">
                <a:moveTo>
                  <a:pt x="2151512" y="0"/>
                </a:moveTo>
                <a:lnTo>
                  <a:pt x="134178" y="0"/>
                </a:lnTo>
                <a:cubicBezTo>
                  <a:pt x="60176" y="0"/>
                  <a:pt x="0" y="60176"/>
                  <a:pt x="0" y="134178"/>
                </a:cubicBezTo>
                <a:lnTo>
                  <a:pt x="0" y="2215003"/>
                </a:lnTo>
                <a:cubicBezTo>
                  <a:pt x="0" y="2289005"/>
                  <a:pt x="60176" y="2349181"/>
                  <a:pt x="134178" y="2349181"/>
                </a:cubicBezTo>
                <a:lnTo>
                  <a:pt x="2151512" y="2349181"/>
                </a:lnTo>
                <a:cubicBezTo>
                  <a:pt x="2225514" y="2349181"/>
                  <a:pt x="2285690" y="2289005"/>
                  <a:pt x="2285690" y="2215003"/>
                </a:cubicBezTo>
                <a:lnTo>
                  <a:pt x="2285690" y="134178"/>
                </a:lnTo>
                <a:cubicBezTo>
                  <a:pt x="2285690" y="60176"/>
                  <a:pt x="2225514" y="0"/>
                  <a:pt x="2151512" y="0"/>
                </a:cubicBezTo>
                <a:close/>
                <a:moveTo>
                  <a:pt x="2271581" y="2215003"/>
                </a:moveTo>
                <a:cubicBezTo>
                  <a:pt x="2271581" y="2281245"/>
                  <a:pt x="2217754" y="2335072"/>
                  <a:pt x="2151512" y="2335072"/>
                </a:cubicBezTo>
                <a:lnTo>
                  <a:pt x="134178" y="2335072"/>
                </a:lnTo>
                <a:cubicBezTo>
                  <a:pt x="67936" y="2335072"/>
                  <a:pt x="14109" y="2281245"/>
                  <a:pt x="14109" y="2215003"/>
                </a:cubicBezTo>
                <a:lnTo>
                  <a:pt x="14109" y="134178"/>
                </a:lnTo>
                <a:cubicBezTo>
                  <a:pt x="14109" y="67936"/>
                  <a:pt x="67936" y="14109"/>
                  <a:pt x="134178" y="14109"/>
                </a:cubicBezTo>
                <a:lnTo>
                  <a:pt x="2151512" y="14109"/>
                </a:lnTo>
                <a:cubicBezTo>
                  <a:pt x="2217754" y="14109"/>
                  <a:pt x="2271581" y="67936"/>
                  <a:pt x="2271581" y="134178"/>
                </a:cubicBezTo>
                <a:lnTo>
                  <a:pt x="2271581" y="2215003"/>
                </a:lnTo>
                <a:close/>
              </a:path>
            </a:pathLst>
          </a:custGeom>
          <a:solidFill>
            <a:srgbClr val="3F3D56"/>
          </a:solidFill>
          <a:ln w="7046" cap="flat">
            <a:noFill/>
            <a:prstDash val="solid"/>
            <a:miter/>
          </a:ln>
        </p:spPr>
        <p:txBody>
          <a:bodyPr rtlCol="0" anchor="ctr"/>
          <a:lstStyle/>
          <a:p>
            <a:endParaRPr lang="en-US"/>
          </a:p>
        </p:txBody>
      </p:sp>
      <p:grpSp>
        <p:nvGrpSpPr>
          <p:cNvPr id="144" name="Group 143">
            <a:extLst>
              <a:ext uri="{FF2B5EF4-FFF2-40B4-BE49-F238E27FC236}">
                <a16:creationId xmlns:a16="http://schemas.microsoft.com/office/drawing/2014/main" id="{B0415F18-8C0B-B0C4-FBEE-41E72DE15847}"/>
              </a:ext>
            </a:extLst>
          </p:cNvPr>
          <p:cNvGrpSpPr/>
          <p:nvPr/>
        </p:nvGrpSpPr>
        <p:grpSpPr>
          <a:xfrm>
            <a:off x="6729695" y="3561080"/>
            <a:ext cx="2332793" cy="3207274"/>
            <a:chOff x="5983713" y="2311882"/>
            <a:chExt cx="2963043" cy="4073782"/>
          </a:xfrm>
        </p:grpSpPr>
        <p:sp>
          <p:nvSpPr>
            <p:cNvPr id="145" name="Freeform: Shape 144">
              <a:extLst>
                <a:ext uri="{FF2B5EF4-FFF2-40B4-BE49-F238E27FC236}">
                  <a16:creationId xmlns:a16="http://schemas.microsoft.com/office/drawing/2014/main" id="{ADA02C1D-2C26-4ACD-AF81-AB5E94600E39}"/>
                </a:ext>
              </a:extLst>
            </p:cNvPr>
            <p:cNvSpPr/>
            <p:nvPr/>
          </p:nvSpPr>
          <p:spPr>
            <a:xfrm flipH="1">
              <a:off x="8151615" y="2327787"/>
              <a:ext cx="385316" cy="472921"/>
            </a:xfrm>
            <a:custGeom>
              <a:avLst/>
              <a:gdLst>
                <a:gd name="connsiteX0" fmla="*/ 269937 w 385316"/>
                <a:gd name="connsiteY0" fmla="*/ 33808 h 472921"/>
                <a:gd name="connsiteX1" fmla="*/ 334040 w 385316"/>
                <a:gd name="connsiteY1" fmla="*/ 140634 h 472921"/>
                <a:gd name="connsiteX2" fmla="*/ 342903 w 385316"/>
                <a:gd name="connsiteY2" fmla="*/ 294331 h 472921"/>
                <a:gd name="connsiteX3" fmla="*/ 385062 w 385316"/>
                <a:gd name="connsiteY3" fmla="*/ 428937 h 472921"/>
                <a:gd name="connsiteX4" fmla="*/ 316230 w 385316"/>
                <a:gd name="connsiteY4" fmla="*/ 353784 h 472921"/>
                <a:gd name="connsiteX5" fmla="*/ 300409 w 385316"/>
                <a:gd name="connsiteY5" fmla="*/ 408047 h 472921"/>
                <a:gd name="connsiteX6" fmla="*/ 262036 w 385316"/>
                <a:gd name="connsiteY6" fmla="*/ 428930 h 472921"/>
                <a:gd name="connsiteX7" fmla="*/ 149716 w 385316"/>
                <a:gd name="connsiteY7" fmla="*/ 464760 h 472921"/>
                <a:gd name="connsiteX8" fmla="*/ 88032 w 385316"/>
                <a:gd name="connsiteY8" fmla="*/ 467140 h 472921"/>
                <a:gd name="connsiteX9" fmla="*/ 34307 w 385316"/>
                <a:gd name="connsiteY9" fmla="*/ 379264 h 472921"/>
                <a:gd name="connsiteX10" fmla="*/ 1822 w 385316"/>
                <a:gd name="connsiteY10" fmla="*/ 243576 h 472921"/>
                <a:gd name="connsiteX11" fmla="*/ 16592 w 385316"/>
                <a:gd name="connsiteY11" fmla="*/ 103050 h 472921"/>
                <a:gd name="connsiteX12" fmla="*/ 109248 w 385316"/>
                <a:gd name="connsiteY12" fmla="*/ 9441 h 472921"/>
                <a:gd name="connsiteX13" fmla="*/ 222536 w 385316"/>
                <a:gd name="connsiteY13" fmla="*/ 2190 h 472921"/>
                <a:gd name="connsiteX14" fmla="*/ 285385 w 385316"/>
                <a:gd name="connsiteY14" fmla="*/ 21335 h 4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316" h="472921">
                  <a:moveTo>
                    <a:pt x="269937" y="33808"/>
                  </a:moveTo>
                  <a:cubicBezTo>
                    <a:pt x="302884" y="41443"/>
                    <a:pt x="325835" y="90702"/>
                    <a:pt x="334040" y="140634"/>
                  </a:cubicBezTo>
                  <a:cubicBezTo>
                    <a:pt x="342245" y="190566"/>
                    <a:pt x="339586" y="243067"/>
                    <a:pt x="342903" y="294331"/>
                  </a:cubicBezTo>
                  <a:cubicBezTo>
                    <a:pt x="346227" y="345586"/>
                    <a:pt x="357484" y="400029"/>
                    <a:pt x="385062" y="428937"/>
                  </a:cubicBezTo>
                  <a:cubicBezTo>
                    <a:pt x="356236" y="422329"/>
                    <a:pt x="329899" y="393577"/>
                    <a:pt x="316230" y="353784"/>
                  </a:cubicBezTo>
                  <a:cubicBezTo>
                    <a:pt x="318870" y="374033"/>
                    <a:pt x="312894" y="394532"/>
                    <a:pt x="300409" y="408047"/>
                  </a:cubicBezTo>
                  <a:cubicBezTo>
                    <a:pt x="289139" y="418672"/>
                    <a:pt x="275983" y="425837"/>
                    <a:pt x="262036" y="428930"/>
                  </a:cubicBezTo>
                  <a:lnTo>
                    <a:pt x="149716" y="464760"/>
                  </a:lnTo>
                  <a:cubicBezTo>
                    <a:pt x="129311" y="471267"/>
                    <a:pt x="107716" y="477680"/>
                    <a:pt x="88032" y="467140"/>
                  </a:cubicBezTo>
                  <a:cubicBezTo>
                    <a:pt x="62784" y="453626"/>
                    <a:pt x="46836" y="415752"/>
                    <a:pt x="34307" y="379264"/>
                  </a:cubicBezTo>
                  <a:cubicBezTo>
                    <a:pt x="18492" y="336096"/>
                    <a:pt x="7564" y="290439"/>
                    <a:pt x="1822" y="243576"/>
                  </a:cubicBezTo>
                  <a:cubicBezTo>
                    <a:pt x="-3129" y="195734"/>
                    <a:pt x="385" y="144518"/>
                    <a:pt x="16592" y="103050"/>
                  </a:cubicBezTo>
                  <a:cubicBezTo>
                    <a:pt x="35142" y="56813"/>
                    <a:pt x="68906" y="22705"/>
                    <a:pt x="109248" y="9441"/>
                  </a:cubicBezTo>
                  <a:cubicBezTo>
                    <a:pt x="146247" y="-3392"/>
                    <a:pt x="184664" y="-636"/>
                    <a:pt x="222536" y="2190"/>
                  </a:cubicBezTo>
                  <a:cubicBezTo>
                    <a:pt x="244049" y="3796"/>
                    <a:pt x="266360" y="5722"/>
                    <a:pt x="285385" y="21335"/>
                  </a:cubicBezTo>
                </a:path>
              </a:pathLst>
            </a:custGeom>
            <a:solidFill>
              <a:srgbClr val="2F2E41"/>
            </a:solidFill>
            <a:ln w="632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4F7899C-150C-E1B9-52B4-0F9F3895E8AF}"/>
                </a:ext>
              </a:extLst>
            </p:cNvPr>
            <p:cNvSpPr/>
            <p:nvPr/>
          </p:nvSpPr>
          <p:spPr>
            <a:xfrm flipH="1">
              <a:off x="8175015" y="5796960"/>
              <a:ext cx="115859" cy="374481"/>
            </a:xfrm>
            <a:custGeom>
              <a:avLst/>
              <a:gdLst>
                <a:gd name="connsiteX0" fmla="*/ 13 w 115859"/>
                <a:gd name="connsiteY0" fmla="*/ 374481 h 374481"/>
                <a:gd name="connsiteX1" fmla="*/ 78512 w 115859"/>
                <a:gd name="connsiteY1" fmla="*/ 374481 h 374481"/>
                <a:gd name="connsiteX2" fmla="*/ 115859 w 115859"/>
                <a:gd name="connsiteY2" fmla="*/ 0 h 374481"/>
                <a:gd name="connsiteX3" fmla="*/ 0 w 115859"/>
                <a:gd name="connsiteY3" fmla="*/ 8 h 374481"/>
                <a:gd name="connsiteX4" fmla="*/ 13 w 115859"/>
                <a:gd name="connsiteY4" fmla="*/ 374481 h 37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59" h="374481">
                  <a:moveTo>
                    <a:pt x="13" y="374481"/>
                  </a:moveTo>
                  <a:lnTo>
                    <a:pt x="78512" y="374481"/>
                  </a:lnTo>
                  <a:lnTo>
                    <a:pt x="115859" y="0"/>
                  </a:lnTo>
                  <a:lnTo>
                    <a:pt x="0" y="8"/>
                  </a:lnTo>
                  <a:lnTo>
                    <a:pt x="13" y="374481"/>
                  </a:lnTo>
                  <a:close/>
                </a:path>
              </a:pathLst>
            </a:custGeom>
            <a:solidFill>
              <a:srgbClr val="A0616A"/>
            </a:solidFill>
            <a:ln w="6327"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4FC05AD-015F-0789-89C3-21E52B027341}"/>
                </a:ext>
              </a:extLst>
            </p:cNvPr>
            <p:cNvSpPr/>
            <p:nvPr/>
          </p:nvSpPr>
          <p:spPr>
            <a:xfrm flipH="1">
              <a:off x="8053697" y="6114367"/>
              <a:ext cx="272289" cy="241440"/>
            </a:xfrm>
            <a:custGeom>
              <a:avLst/>
              <a:gdLst>
                <a:gd name="connsiteX0" fmla="*/ 139492 w 272289"/>
                <a:gd name="connsiteY0" fmla="*/ 65627 h 241440"/>
                <a:gd name="connsiteX1" fmla="*/ 139492 w 272289"/>
                <a:gd name="connsiteY1" fmla="*/ -184 h 241440"/>
                <a:gd name="connsiteX2" fmla="*/ 118859 w 272289"/>
                <a:gd name="connsiteY2" fmla="*/ 1374 h 241440"/>
                <a:gd name="connsiteX3" fmla="*/ 34851 w 272289"/>
                <a:gd name="connsiteY3" fmla="*/ 7528 h 241440"/>
                <a:gd name="connsiteX4" fmla="*/ 15409 w 272289"/>
                <a:gd name="connsiteY4" fmla="*/ 9000 h 241440"/>
                <a:gd name="connsiteX5" fmla="*/ 543 w 272289"/>
                <a:gd name="connsiteY5" fmla="*/ 229433 h 241440"/>
                <a:gd name="connsiteX6" fmla="*/ -254 w 272289"/>
                <a:gd name="connsiteY6" fmla="*/ 241256 h 241440"/>
                <a:gd name="connsiteX7" fmla="*/ 55485 w 272289"/>
                <a:gd name="connsiteY7" fmla="*/ 241256 h 241440"/>
                <a:gd name="connsiteX8" fmla="*/ 57276 w 272289"/>
                <a:gd name="connsiteY8" fmla="*/ 229519 h 241440"/>
                <a:gd name="connsiteX9" fmla="*/ 65374 w 272289"/>
                <a:gd name="connsiteY9" fmla="*/ 176173 h 241440"/>
                <a:gd name="connsiteX10" fmla="*/ 86279 w 272289"/>
                <a:gd name="connsiteY10" fmla="*/ 229519 h 241440"/>
                <a:gd name="connsiteX11" fmla="*/ 90856 w 272289"/>
                <a:gd name="connsiteY11" fmla="*/ 241256 h 241440"/>
                <a:gd name="connsiteX12" fmla="*/ 238630 w 272289"/>
                <a:gd name="connsiteY12" fmla="*/ 241256 h 241440"/>
                <a:gd name="connsiteX13" fmla="*/ 271805 w 272289"/>
                <a:gd name="connsiteY13" fmla="*/ 200140 h 241440"/>
                <a:gd name="connsiteX14" fmla="*/ 139492 w 272289"/>
                <a:gd name="connsiteY14" fmla="*/ 65627 h 2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289" h="241440">
                  <a:moveTo>
                    <a:pt x="139492" y="65627"/>
                  </a:moveTo>
                  <a:lnTo>
                    <a:pt x="139492" y="-184"/>
                  </a:lnTo>
                  <a:lnTo>
                    <a:pt x="118859" y="1374"/>
                  </a:lnTo>
                  <a:lnTo>
                    <a:pt x="34851" y="7528"/>
                  </a:lnTo>
                  <a:lnTo>
                    <a:pt x="15409" y="9000"/>
                  </a:lnTo>
                  <a:lnTo>
                    <a:pt x="543" y="229433"/>
                  </a:lnTo>
                  <a:lnTo>
                    <a:pt x="-254" y="241256"/>
                  </a:lnTo>
                  <a:lnTo>
                    <a:pt x="55485" y="241256"/>
                  </a:lnTo>
                  <a:lnTo>
                    <a:pt x="57276" y="229519"/>
                  </a:lnTo>
                  <a:lnTo>
                    <a:pt x="65374" y="176173"/>
                  </a:lnTo>
                  <a:lnTo>
                    <a:pt x="86279" y="229519"/>
                  </a:lnTo>
                  <a:lnTo>
                    <a:pt x="90856" y="241256"/>
                  </a:lnTo>
                  <a:lnTo>
                    <a:pt x="238630" y="241256"/>
                  </a:lnTo>
                  <a:cubicBezTo>
                    <a:pt x="256934" y="241107"/>
                    <a:pt x="271729" y="222769"/>
                    <a:pt x="271805" y="200140"/>
                  </a:cubicBezTo>
                  <a:cubicBezTo>
                    <a:pt x="278048" y="164106"/>
                    <a:pt x="155155" y="86229"/>
                    <a:pt x="139492" y="65627"/>
                  </a:cubicBezTo>
                  <a:close/>
                </a:path>
              </a:pathLst>
            </a:custGeom>
            <a:solidFill>
              <a:srgbClr val="2F2E41"/>
            </a:solidFill>
            <a:ln w="6327"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2C3DF1F-137E-5182-D44C-94564BBF63BE}"/>
                </a:ext>
              </a:extLst>
            </p:cNvPr>
            <p:cNvSpPr/>
            <p:nvPr/>
          </p:nvSpPr>
          <p:spPr>
            <a:xfrm flipH="1">
              <a:off x="7266390" y="5483286"/>
              <a:ext cx="229261" cy="392678"/>
            </a:xfrm>
            <a:custGeom>
              <a:avLst/>
              <a:gdLst>
                <a:gd name="connsiteX0" fmla="*/ 163127 w 229261"/>
                <a:gd name="connsiteY0" fmla="*/ 392679 h 392678"/>
                <a:gd name="connsiteX1" fmla="*/ 229262 w 229261"/>
                <a:gd name="connsiteY1" fmla="*/ 340373 h 392678"/>
                <a:gd name="connsiteX2" fmla="*/ 97606 w 229261"/>
                <a:gd name="connsiteY2" fmla="*/ 0 h 392678"/>
                <a:gd name="connsiteX3" fmla="*/ 0 w 229261"/>
                <a:gd name="connsiteY3" fmla="*/ 77205 h 392678"/>
                <a:gd name="connsiteX4" fmla="*/ 163127 w 229261"/>
                <a:gd name="connsiteY4" fmla="*/ 392679 h 3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61" h="392678">
                  <a:moveTo>
                    <a:pt x="163127" y="392679"/>
                  </a:moveTo>
                  <a:lnTo>
                    <a:pt x="229262" y="340373"/>
                  </a:lnTo>
                  <a:lnTo>
                    <a:pt x="97606" y="0"/>
                  </a:lnTo>
                  <a:lnTo>
                    <a:pt x="0" y="77205"/>
                  </a:lnTo>
                  <a:lnTo>
                    <a:pt x="163127" y="392679"/>
                  </a:lnTo>
                  <a:close/>
                </a:path>
              </a:pathLst>
            </a:custGeom>
            <a:solidFill>
              <a:srgbClr val="A0616A"/>
            </a:solidFill>
            <a:ln w="632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F08A4AC-B0C3-5E6D-6207-C4F2A8BB98E4}"/>
                </a:ext>
              </a:extLst>
            </p:cNvPr>
            <p:cNvSpPr/>
            <p:nvPr/>
          </p:nvSpPr>
          <p:spPr>
            <a:xfrm flipH="1">
              <a:off x="7065326" y="5758169"/>
              <a:ext cx="304450" cy="296517"/>
            </a:xfrm>
            <a:custGeom>
              <a:avLst/>
              <a:gdLst>
                <a:gd name="connsiteX0" fmla="*/ 128951 w 304450"/>
                <a:gd name="connsiteY0" fmla="*/ 55269 h 296517"/>
                <a:gd name="connsiteX1" fmla="*/ 100277 w 304450"/>
                <a:gd name="connsiteY1" fmla="*/ -184 h 296517"/>
                <a:gd name="connsiteX2" fmla="*/ 83569 w 304450"/>
                <a:gd name="connsiteY2" fmla="*/ 14881 h 296517"/>
                <a:gd name="connsiteX3" fmla="*/ 15478 w 304450"/>
                <a:gd name="connsiteY3" fmla="*/ 76042 h 296517"/>
                <a:gd name="connsiteX4" fmla="*/ -254 w 304450"/>
                <a:gd name="connsiteY4" fmla="*/ 90238 h 296517"/>
                <a:gd name="connsiteX5" fmla="*/ 83240 w 304450"/>
                <a:gd name="connsiteY5" fmla="*/ 285849 h 296517"/>
                <a:gd name="connsiteX6" fmla="*/ 87716 w 304450"/>
                <a:gd name="connsiteY6" fmla="*/ 296333 h 296517"/>
                <a:gd name="connsiteX7" fmla="*/ 134674 w 304450"/>
                <a:gd name="connsiteY7" fmla="*/ 259195 h 296517"/>
                <a:gd name="connsiteX8" fmla="*/ 131072 w 304450"/>
                <a:gd name="connsiteY8" fmla="*/ 248115 h 296517"/>
                <a:gd name="connsiteX9" fmla="*/ 114655 w 304450"/>
                <a:gd name="connsiteY9" fmla="*/ 197784 h 296517"/>
                <a:gd name="connsiteX10" fmla="*/ 155503 w 304450"/>
                <a:gd name="connsiteY10" fmla="*/ 228799 h 296517"/>
                <a:gd name="connsiteX11" fmla="*/ 164468 w 304450"/>
                <a:gd name="connsiteY11" fmla="*/ 235634 h 296517"/>
                <a:gd name="connsiteX12" fmla="*/ 288969 w 304450"/>
                <a:gd name="connsiteY12" fmla="*/ 137171 h 296517"/>
                <a:gd name="connsiteX13" fmla="*/ 299010 w 304450"/>
                <a:gd name="connsiteY13" fmla="*/ 80427 h 296517"/>
                <a:gd name="connsiteX14" fmla="*/ 128951 w 304450"/>
                <a:gd name="connsiteY14" fmla="*/ 55269 h 2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450" h="296517">
                  <a:moveTo>
                    <a:pt x="128951" y="55269"/>
                  </a:moveTo>
                  <a:lnTo>
                    <a:pt x="100277" y="-184"/>
                  </a:lnTo>
                  <a:lnTo>
                    <a:pt x="83569" y="14881"/>
                  </a:lnTo>
                  <a:lnTo>
                    <a:pt x="15478" y="76042"/>
                  </a:lnTo>
                  <a:lnTo>
                    <a:pt x="-254" y="90238"/>
                  </a:lnTo>
                  <a:lnTo>
                    <a:pt x="83240" y="285849"/>
                  </a:lnTo>
                  <a:lnTo>
                    <a:pt x="87716" y="296333"/>
                  </a:lnTo>
                  <a:lnTo>
                    <a:pt x="134674" y="259195"/>
                  </a:lnTo>
                  <a:lnTo>
                    <a:pt x="131072" y="248115"/>
                  </a:lnTo>
                  <a:lnTo>
                    <a:pt x="114655" y="197784"/>
                  </a:lnTo>
                  <a:lnTo>
                    <a:pt x="155503" y="228799"/>
                  </a:lnTo>
                  <a:lnTo>
                    <a:pt x="164468" y="235634"/>
                  </a:lnTo>
                  <a:lnTo>
                    <a:pt x="288969" y="137171"/>
                  </a:lnTo>
                  <a:cubicBezTo>
                    <a:pt x="304322" y="124862"/>
                    <a:pt x="308804" y="99556"/>
                    <a:pt x="299010" y="80427"/>
                  </a:cubicBezTo>
                  <a:cubicBezTo>
                    <a:pt x="288570" y="45919"/>
                    <a:pt x="151116" y="62190"/>
                    <a:pt x="128951" y="55269"/>
                  </a:cubicBezTo>
                  <a:close/>
                </a:path>
              </a:pathLst>
            </a:custGeom>
            <a:solidFill>
              <a:srgbClr val="2F2E41"/>
            </a:solidFill>
            <a:ln w="6327"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FDBED40-37BF-CE24-7C7A-1532BD09F896}"/>
                </a:ext>
              </a:extLst>
            </p:cNvPr>
            <p:cNvSpPr/>
            <p:nvPr/>
          </p:nvSpPr>
          <p:spPr>
            <a:xfrm flipH="1">
              <a:off x="7134885" y="3733069"/>
              <a:ext cx="1445164" cy="2205663"/>
            </a:xfrm>
            <a:custGeom>
              <a:avLst/>
              <a:gdLst>
                <a:gd name="connsiteX0" fmla="*/ 497334 w 1445164"/>
                <a:gd name="connsiteY0" fmla="*/ -184 h 2205663"/>
                <a:gd name="connsiteX1" fmla="*/ 49365 w 1445164"/>
                <a:gd name="connsiteY1" fmla="*/ 95930 h 2205663"/>
                <a:gd name="connsiteX2" fmla="*/ 53417 w 1445164"/>
                <a:gd name="connsiteY2" fmla="*/ 180190 h 2205663"/>
                <a:gd name="connsiteX3" fmla="*/ 13284 w 1445164"/>
                <a:gd name="connsiteY3" fmla="*/ 653846 h 2205663"/>
                <a:gd name="connsiteX4" fmla="*/ 93942 w 1445164"/>
                <a:gd name="connsiteY4" fmla="*/ 1051881 h 2205663"/>
                <a:gd name="connsiteX5" fmla="*/ 129643 w 1445164"/>
                <a:gd name="connsiteY5" fmla="*/ 2197170 h 2205663"/>
                <a:gd name="connsiteX6" fmla="*/ 583481 w 1445164"/>
                <a:gd name="connsiteY6" fmla="*/ 2122041 h 2205663"/>
                <a:gd name="connsiteX7" fmla="*/ 424153 w 1445164"/>
                <a:gd name="connsiteY7" fmla="*/ 690914 h 2205663"/>
                <a:gd name="connsiteX8" fmla="*/ 741360 w 1445164"/>
                <a:gd name="connsiteY8" fmla="*/ 1412793 h 2205663"/>
                <a:gd name="connsiteX9" fmla="*/ 792009 w 1445164"/>
                <a:gd name="connsiteY9" fmla="*/ 1468175 h 2205663"/>
                <a:gd name="connsiteX10" fmla="*/ 792009 w 1445164"/>
                <a:gd name="connsiteY10" fmla="*/ 1560225 h 2205663"/>
                <a:gd name="connsiteX11" fmla="*/ 1019573 w 1445164"/>
                <a:gd name="connsiteY11" fmla="*/ 1988546 h 2205663"/>
                <a:gd name="connsiteX12" fmla="*/ 1444909 w 1445164"/>
                <a:gd name="connsiteY12" fmla="*/ 1664482 h 2205663"/>
                <a:gd name="connsiteX13" fmla="*/ 497334 w 1445164"/>
                <a:gd name="connsiteY13" fmla="*/ -184 h 22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5164" h="2205663">
                  <a:moveTo>
                    <a:pt x="497334" y="-184"/>
                  </a:moveTo>
                  <a:lnTo>
                    <a:pt x="49365" y="95930"/>
                  </a:lnTo>
                  <a:lnTo>
                    <a:pt x="53417" y="180190"/>
                  </a:lnTo>
                  <a:cubicBezTo>
                    <a:pt x="53417" y="180190"/>
                    <a:pt x="-32762" y="543857"/>
                    <a:pt x="13284" y="653846"/>
                  </a:cubicBezTo>
                  <a:cubicBezTo>
                    <a:pt x="59324" y="763836"/>
                    <a:pt x="93942" y="1051881"/>
                    <a:pt x="93942" y="1051881"/>
                  </a:cubicBezTo>
                  <a:cubicBezTo>
                    <a:pt x="93942" y="1051881"/>
                    <a:pt x="-76883" y="2174486"/>
                    <a:pt x="129643" y="2197170"/>
                  </a:cubicBezTo>
                  <a:cubicBezTo>
                    <a:pt x="336170" y="2219862"/>
                    <a:pt x="583880" y="2196481"/>
                    <a:pt x="583481" y="2122041"/>
                  </a:cubicBezTo>
                  <a:cubicBezTo>
                    <a:pt x="583083" y="2047600"/>
                    <a:pt x="424153" y="690914"/>
                    <a:pt x="424153" y="690914"/>
                  </a:cubicBezTo>
                  <a:cubicBezTo>
                    <a:pt x="424153" y="690914"/>
                    <a:pt x="690711" y="1412229"/>
                    <a:pt x="741360" y="1412793"/>
                  </a:cubicBezTo>
                  <a:cubicBezTo>
                    <a:pt x="792009" y="1413364"/>
                    <a:pt x="792009" y="1413364"/>
                    <a:pt x="792009" y="1468175"/>
                  </a:cubicBezTo>
                  <a:cubicBezTo>
                    <a:pt x="792009" y="1522985"/>
                    <a:pt x="728698" y="1480013"/>
                    <a:pt x="792009" y="1560225"/>
                  </a:cubicBezTo>
                  <a:cubicBezTo>
                    <a:pt x="855320" y="1640436"/>
                    <a:pt x="943252" y="1992140"/>
                    <a:pt x="1019573" y="1988546"/>
                  </a:cubicBezTo>
                  <a:cubicBezTo>
                    <a:pt x="1095901" y="1984960"/>
                    <a:pt x="1445707" y="1727679"/>
                    <a:pt x="1444909" y="1664482"/>
                  </a:cubicBezTo>
                  <a:cubicBezTo>
                    <a:pt x="1444111" y="1601286"/>
                    <a:pt x="497334" y="-184"/>
                    <a:pt x="497334" y="-184"/>
                  </a:cubicBezTo>
                  <a:close/>
                </a:path>
              </a:pathLst>
            </a:custGeom>
            <a:solidFill>
              <a:srgbClr val="2F2E41"/>
            </a:solidFill>
            <a:ln w="6327"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CED15F8-40E1-F3A5-4E73-B060676B9319}"/>
                </a:ext>
              </a:extLst>
            </p:cNvPr>
            <p:cNvSpPr/>
            <p:nvPr/>
          </p:nvSpPr>
          <p:spPr>
            <a:xfrm flipH="1">
              <a:off x="8038955" y="2774103"/>
              <a:ext cx="570498" cy="1073879"/>
            </a:xfrm>
            <a:custGeom>
              <a:avLst/>
              <a:gdLst>
                <a:gd name="connsiteX0" fmla="*/ 79674 w 570498"/>
                <a:gd name="connsiteY0" fmla="*/ 1073695 h 1073879"/>
                <a:gd name="connsiteX1" fmla="*/ 99667 w 570498"/>
                <a:gd name="connsiteY1" fmla="*/ 790653 h 1073879"/>
                <a:gd name="connsiteX2" fmla="*/ 3055 w 570498"/>
                <a:gd name="connsiteY2" fmla="*/ 347651 h 1073879"/>
                <a:gd name="connsiteX3" fmla="*/ 41364 w 570498"/>
                <a:gd name="connsiteY3" fmla="*/ 110236 h 1073879"/>
                <a:gd name="connsiteX4" fmla="*/ 120807 w 570498"/>
                <a:gd name="connsiteY4" fmla="*/ 92485 h 1073879"/>
                <a:gd name="connsiteX5" fmla="*/ 160136 w 570498"/>
                <a:gd name="connsiteY5" fmla="*/ -184 h 1073879"/>
                <a:gd name="connsiteX6" fmla="*/ 292937 w 570498"/>
                <a:gd name="connsiteY6" fmla="*/ -184 h 1073879"/>
                <a:gd name="connsiteX7" fmla="*/ 359242 w 570498"/>
                <a:gd name="connsiteY7" fmla="*/ 78116 h 1073879"/>
                <a:gd name="connsiteX8" fmla="*/ 447877 w 570498"/>
                <a:gd name="connsiteY8" fmla="*/ 179907 h 1073879"/>
                <a:gd name="connsiteX9" fmla="*/ 526737 w 570498"/>
                <a:gd name="connsiteY9" fmla="*/ 847132 h 1073879"/>
                <a:gd name="connsiteX10" fmla="*/ 528206 w 570498"/>
                <a:gd name="connsiteY10" fmla="*/ 882172 h 1073879"/>
                <a:gd name="connsiteX11" fmla="*/ 561837 w 570498"/>
                <a:gd name="connsiteY11" fmla="*/ 900275 h 1073879"/>
                <a:gd name="connsiteX12" fmla="*/ 526737 w 570498"/>
                <a:gd name="connsiteY12" fmla="*/ 975858 h 107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498" h="1073879">
                  <a:moveTo>
                    <a:pt x="79674" y="1073695"/>
                  </a:moveTo>
                  <a:lnTo>
                    <a:pt x="99667" y="790653"/>
                  </a:lnTo>
                  <a:lnTo>
                    <a:pt x="3055" y="347651"/>
                  </a:lnTo>
                  <a:cubicBezTo>
                    <a:pt x="3055" y="347651"/>
                    <a:pt x="-16939" y="126702"/>
                    <a:pt x="41364" y="110236"/>
                  </a:cubicBezTo>
                  <a:cubicBezTo>
                    <a:pt x="99667" y="93777"/>
                    <a:pt x="120807" y="92485"/>
                    <a:pt x="120807" y="92485"/>
                  </a:cubicBezTo>
                  <a:lnTo>
                    <a:pt x="160136" y="-184"/>
                  </a:lnTo>
                  <a:lnTo>
                    <a:pt x="292937" y="-184"/>
                  </a:lnTo>
                  <a:lnTo>
                    <a:pt x="359242" y="78116"/>
                  </a:lnTo>
                  <a:cubicBezTo>
                    <a:pt x="359242" y="78116"/>
                    <a:pt x="447877" y="148587"/>
                    <a:pt x="447877" y="179907"/>
                  </a:cubicBezTo>
                  <a:cubicBezTo>
                    <a:pt x="447877" y="211228"/>
                    <a:pt x="542293" y="833132"/>
                    <a:pt x="526737" y="847132"/>
                  </a:cubicBezTo>
                  <a:cubicBezTo>
                    <a:pt x="511188" y="861124"/>
                    <a:pt x="507238" y="879729"/>
                    <a:pt x="528206" y="882172"/>
                  </a:cubicBezTo>
                  <a:cubicBezTo>
                    <a:pt x="549175" y="884614"/>
                    <a:pt x="587161" y="868954"/>
                    <a:pt x="561837" y="900275"/>
                  </a:cubicBezTo>
                  <a:cubicBezTo>
                    <a:pt x="545610" y="921815"/>
                    <a:pt x="533600" y="947678"/>
                    <a:pt x="526737" y="975858"/>
                  </a:cubicBezTo>
                  <a:close/>
                </a:path>
              </a:pathLst>
            </a:custGeom>
            <a:solidFill>
              <a:srgbClr val="E6E6E6"/>
            </a:solidFill>
            <a:ln w="6327"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4BA1126-85FD-9F8E-830D-4B319B94B68C}"/>
                </a:ext>
              </a:extLst>
            </p:cNvPr>
            <p:cNvSpPr/>
            <p:nvPr/>
          </p:nvSpPr>
          <p:spPr>
            <a:xfrm flipH="1">
              <a:off x="7559334" y="3456722"/>
              <a:ext cx="365419" cy="418909"/>
            </a:xfrm>
            <a:custGeom>
              <a:avLst/>
              <a:gdLst>
                <a:gd name="connsiteX0" fmla="*/ 364056 w 365419"/>
                <a:gd name="connsiteY0" fmla="*/ 329227 h 418909"/>
                <a:gd name="connsiteX1" fmla="*/ 292628 w 365419"/>
                <a:gd name="connsiteY1" fmla="*/ 269703 h 418909"/>
                <a:gd name="connsiteX2" fmla="*/ 283233 w 365419"/>
                <a:gd name="connsiteY2" fmla="*/ 272952 h 418909"/>
                <a:gd name="connsiteX3" fmla="*/ 74991 w 365419"/>
                <a:gd name="connsiteY3" fmla="*/ -184 h 418909"/>
                <a:gd name="connsiteX4" fmla="*/ -254 w 365419"/>
                <a:gd name="connsiteY4" fmla="*/ 52481 h 418909"/>
                <a:gd name="connsiteX5" fmla="*/ 248994 w 365419"/>
                <a:gd name="connsiteY5" fmla="*/ 374649 h 418909"/>
                <a:gd name="connsiteX6" fmla="*/ 329539 w 365419"/>
                <a:gd name="connsiteY6" fmla="*/ 411952 h 418909"/>
                <a:gd name="connsiteX7" fmla="*/ 364056 w 365419"/>
                <a:gd name="connsiteY7" fmla="*/ 329227 h 41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419" h="418909">
                  <a:moveTo>
                    <a:pt x="364056" y="329227"/>
                  </a:moveTo>
                  <a:cubicBezTo>
                    <a:pt x="357623" y="288393"/>
                    <a:pt x="325645" y="261748"/>
                    <a:pt x="292628" y="269703"/>
                  </a:cubicBezTo>
                  <a:cubicBezTo>
                    <a:pt x="289431" y="270470"/>
                    <a:pt x="286291" y="271559"/>
                    <a:pt x="283233" y="272952"/>
                  </a:cubicBezTo>
                  <a:lnTo>
                    <a:pt x="74991" y="-184"/>
                  </a:lnTo>
                  <a:lnTo>
                    <a:pt x="-254" y="52481"/>
                  </a:lnTo>
                  <a:lnTo>
                    <a:pt x="248994" y="374649"/>
                  </a:lnTo>
                  <a:cubicBezTo>
                    <a:pt x="262910" y="412461"/>
                    <a:pt x="298966" y="429155"/>
                    <a:pt x="329539" y="411952"/>
                  </a:cubicBezTo>
                  <a:cubicBezTo>
                    <a:pt x="355116" y="397552"/>
                    <a:pt x="369387" y="363351"/>
                    <a:pt x="364056" y="329227"/>
                  </a:cubicBezTo>
                  <a:close/>
                </a:path>
              </a:pathLst>
            </a:custGeom>
            <a:solidFill>
              <a:srgbClr val="A0616A"/>
            </a:solidFill>
            <a:ln w="6327"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C06433F-BC7A-B211-4039-4CEF29A84E5B}"/>
                </a:ext>
              </a:extLst>
            </p:cNvPr>
            <p:cNvSpPr/>
            <p:nvPr/>
          </p:nvSpPr>
          <p:spPr>
            <a:xfrm flipH="1">
              <a:off x="7727946" y="2846717"/>
              <a:ext cx="655442" cy="830906"/>
            </a:xfrm>
            <a:custGeom>
              <a:avLst/>
              <a:gdLst>
                <a:gd name="connsiteX0" fmla="*/ 11639 w 655442"/>
                <a:gd name="connsiteY0" fmla="*/ 6309 h 830906"/>
                <a:gd name="connsiteX1" fmla="*/ 31607 w 655442"/>
                <a:gd name="connsiteY1" fmla="*/ 243545 h 830906"/>
                <a:gd name="connsiteX2" fmla="*/ 162553 w 655442"/>
                <a:gd name="connsiteY2" fmla="*/ 384408 h 830906"/>
                <a:gd name="connsiteX3" fmla="*/ 356386 w 655442"/>
                <a:gd name="connsiteY3" fmla="*/ 605295 h 830906"/>
                <a:gd name="connsiteX4" fmla="*/ 408200 w 655442"/>
                <a:gd name="connsiteY4" fmla="*/ 659745 h 830906"/>
                <a:gd name="connsiteX5" fmla="*/ 459969 w 655442"/>
                <a:gd name="connsiteY5" fmla="*/ 682217 h 830906"/>
                <a:gd name="connsiteX6" fmla="*/ 573954 w 655442"/>
                <a:gd name="connsiteY6" fmla="*/ 830723 h 830906"/>
                <a:gd name="connsiteX7" fmla="*/ 655188 w 655442"/>
                <a:gd name="connsiteY7" fmla="*/ 739635 h 830906"/>
                <a:gd name="connsiteX8" fmla="*/ 265168 w 655442"/>
                <a:gd name="connsiteY8" fmla="*/ 121717 h 830906"/>
                <a:gd name="connsiteX9" fmla="*/ 11639 w 655442"/>
                <a:gd name="connsiteY9" fmla="*/ 6309 h 8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442" h="830906">
                  <a:moveTo>
                    <a:pt x="11639" y="6309"/>
                  </a:moveTo>
                  <a:cubicBezTo>
                    <a:pt x="11639" y="6309"/>
                    <a:pt x="-25556" y="182095"/>
                    <a:pt x="31607" y="243545"/>
                  </a:cubicBezTo>
                  <a:cubicBezTo>
                    <a:pt x="88771" y="304996"/>
                    <a:pt x="133595" y="370478"/>
                    <a:pt x="162553" y="384408"/>
                  </a:cubicBezTo>
                  <a:cubicBezTo>
                    <a:pt x="191518" y="398338"/>
                    <a:pt x="329226" y="604363"/>
                    <a:pt x="356386" y="605295"/>
                  </a:cubicBezTo>
                  <a:cubicBezTo>
                    <a:pt x="383547" y="606234"/>
                    <a:pt x="368738" y="648039"/>
                    <a:pt x="408200" y="659745"/>
                  </a:cubicBezTo>
                  <a:cubicBezTo>
                    <a:pt x="447668" y="671451"/>
                    <a:pt x="458171" y="669227"/>
                    <a:pt x="459969" y="682217"/>
                  </a:cubicBezTo>
                  <a:cubicBezTo>
                    <a:pt x="461767" y="695207"/>
                    <a:pt x="573954" y="830723"/>
                    <a:pt x="573954" y="830723"/>
                  </a:cubicBezTo>
                  <a:lnTo>
                    <a:pt x="655188" y="739635"/>
                  </a:lnTo>
                  <a:lnTo>
                    <a:pt x="265168" y="121717"/>
                  </a:lnTo>
                  <a:cubicBezTo>
                    <a:pt x="205250" y="26793"/>
                    <a:pt x="107011" y="-17925"/>
                    <a:pt x="11639" y="6309"/>
                  </a:cubicBezTo>
                  <a:close/>
                </a:path>
              </a:pathLst>
            </a:custGeom>
            <a:solidFill>
              <a:srgbClr val="E6E6E6"/>
            </a:solidFill>
            <a:ln w="6327"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4CA9D86-BFF6-B0FC-F96A-3E59E83C9A61}"/>
                </a:ext>
              </a:extLst>
            </p:cNvPr>
            <p:cNvSpPr/>
            <p:nvPr/>
          </p:nvSpPr>
          <p:spPr>
            <a:xfrm flipH="1">
              <a:off x="7398237" y="3664903"/>
              <a:ext cx="1242305" cy="708116"/>
            </a:xfrm>
            <a:custGeom>
              <a:avLst/>
              <a:gdLst>
                <a:gd name="connsiteX0" fmla="*/ 1225282 w 1242305"/>
                <a:gd name="connsiteY0" fmla="*/ 65985 h 708116"/>
                <a:gd name="connsiteX1" fmla="*/ 38803 w 1242305"/>
                <a:gd name="connsiteY1" fmla="*/ 705052 h 708116"/>
                <a:gd name="connsiteX2" fmla="*/ 2077 w 1242305"/>
                <a:gd name="connsiteY2" fmla="*/ 687192 h 708116"/>
                <a:gd name="connsiteX3" fmla="*/ 16518 w 1242305"/>
                <a:gd name="connsiteY3" fmla="*/ 641762 h 708116"/>
                <a:gd name="connsiteX4" fmla="*/ 1202996 w 1242305"/>
                <a:gd name="connsiteY4" fmla="*/ 2694 h 708116"/>
                <a:gd name="connsiteX5" fmla="*/ 1239723 w 1242305"/>
                <a:gd name="connsiteY5" fmla="*/ 20563 h 708116"/>
                <a:gd name="connsiteX6" fmla="*/ 1225282 w 1242305"/>
                <a:gd name="connsiteY6" fmla="*/ 65985 h 70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05" h="708116">
                  <a:moveTo>
                    <a:pt x="1225282" y="65985"/>
                  </a:moveTo>
                  <a:lnTo>
                    <a:pt x="38803" y="705052"/>
                  </a:lnTo>
                  <a:cubicBezTo>
                    <a:pt x="24672" y="712663"/>
                    <a:pt x="8231" y="704668"/>
                    <a:pt x="2077" y="687192"/>
                  </a:cubicBezTo>
                  <a:cubicBezTo>
                    <a:pt x="-4083" y="669715"/>
                    <a:pt x="2387" y="649373"/>
                    <a:pt x="16518" y="641762"/>
                  </a:cubicBezTo>
                  <a:lnTo>
                    <a:pt x="1202996" y="2694"/>
                  </a:lnTo>
                  <a:cubicBezTo>
                    <a:pt x="1217127" y="-4917"/>
                    <a:pt x="1233569" y="3086"/>
                    <a:pt x="1239723" y="20563"/>
                  </a:cubicBezTo>
                  <a:cubicBezTo>
                    <a:pt x="1245877" y="38039"/>
                    <a:pt x="1239413" y="58374"/>
                    <a:pt x="1225282" y="65985"/>
                  </a:cubicBezTo>
                  <a:close/>
                </a:path>
              </a:pathLst>
            </a:custGeom>
            <a:solidFill>
              <a:srgbClr val="E82B2C"/>
            </a:solidFill>
            <a:ln w="6327"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8AFA372-DEDC-4E26-471D-276603B1E77B}"/>
                </a:ext>
              </a:extLst>
            </p:cNvPr>
            <p:cNvSpPr/>
            <p:nvPr/>
          </p:nvSpPr>
          <p:spPr>
            <a:xfrm flipH="1">
              <a:off x="6719147" y="5954856"/>
              <a:ext cx="189403" cy="417660"/>
            </a:xfrm>
            <a:custGeom>
              <a:avLst/>
              <a:gdLst>
                <a:gd name="connsiteX0" fmla="*/ 5051 w 189403"/>
                <a:gd name="connsiteY0" fmla="*/ 349950 h 417660"/>
                <a:gd name="connsiteX1" fmla="*/ 13098 w 189403"/>
                <a:gd name="connsiteY1" fmla="*/ 340875 h 417660"/>
                <a:gd name="connsiteX2" fmla="*/ 10635 w 189403"/>
                <a:gd name="connsiteY2" fmla="*/ 333444 h 417660"/>
                <a:gd name="connsiteX3" fmla="*/ 10110 w 189403"/>
                <a:gd name="connsiteY3" fmla="*/ 330844 h 417660"/>
                <a:gd name="connsiteX4" fmla="*/ 10319 w 189403"/>
                <a:gd name="connsiteY4" fmla="*/ 330226 h 417660"/>
                <a:gd name="connsiteX5" fmla="*/ 37422 w 189403"/>
                <a:gd name="connsiteY5" fmla="*/ 316641 h 417660"/>
                <a:gd name="connsiteX6" fmla="*/ 48463 w 189403"/>
                <a:gd name="connsiteY6" fmla="*/ 330398 h 417660"/>
                <a:gd name="connsiteX7" fmla="*/ 64601 w 189403"/>
                <a:gd name="connsiteY7" fmla="*/ 387253 h 417660"/>
                <a:gd name="connsiteX8" fmla="*/ 63531 w 189403"/>
                <a:gd name="connsiteY8" fmla="*/ 413272 h 417660"/>
                <a:gd name="connsiteX9" fmla="*/ 85842 w 189403"/>
                <a:gd name="connsiteY9" fmla="*/ 287278 h 417660"/>
                <a:gd name="connsiteX10" fmla="*/ 84373 w 189403"/>
                <a:gd name="connsiteY10" fmla="*/ 254611 h 417660"/>
                <a:gd name="connsiteX11" fmla="*/ 80999 w 189403"/>
                <a:gd name="connsiteY11" fmla="*/ 228130 h 417660"/>
                <a:gd name="connsiteX12" fmla="*/ 31794 w 189403"/>
                <a:gd name="connsiteY12" fmla="*/ 98064 h 417660"/>
                <a:gd name="connsiteX13" fmla="*/ 4329 w 189403"/>
                <a:gd name="connsiteY13" fmla="*/ 62821 h 417660"/>
                <a:gd name="connsiteX14" fmla="*/ -254 w 189403"/>
                <a:gd name="connsiteY14" fmla="*/ 45798 h 417660"/>
                <a:gd name="connsiteX15" fmla="*/ 3779 w 189403"/>
                <a:gd name="connsiteY15" fmla="*/ 19286 h 417660"/>
                <a:gd name="connsiteX16" fmla="*/ 11015 w 189403"/>
                <a:gd name="connsiteY16" fmla="*/ 10641 h 417660"/>
                <a:gd name="connsiteX17" fmla="*/ 42354 w 189403"/>
                <a:gd name="connsiteY17" fmla="*/ 19693 h 417660"/>
                <a:gd name="connsiteX18" fmla="*/ 48514 w 189403"/>
                <a:gd name="connsiteY18" fmla="*/ 60981 h 417660"/>
                <a:gd name="connsiteX19" fmla="*/ 36282 w 189403"/>
                <a:gd name="connsiteY19" fmla="*/ 94697 h 417660"/>
                <a:gd name="connsiteX20" fmla="*/ 37954 w 189403"/>
                <a:gd name="connsiteY20" fmla="*/ 97274 h 417660"/>
                <a:gd name="connsiteX21" fmla="*/ 64019 w 189403"/>
                <a:gd name="connsiteY21" fmla="*/ 148349 h 417660"/>
                <a:gd name="connsiteX22" fmla="*/ 70217 w 189403"/>
                <a:gd name="connsiteY22" fmla="*/ 88708 h 417660"/>
                <a:gd name="connsiteX23" fmla="*/ 97061 w 189403"/>
                <a:gd name="connsiteY23" fmla="*/ 40803 h 417660"/>
                <a:gd name="connsiteX24" fmla="*/ 126969 w 189403"/>
                <a:gd name="connsiteY24" fmla="*/ 36214 h 417660"/>
                <a:gd name="connsiteX25" fmla="*/ 135016 w 189403"/>
                <a:gd name="connsiteY25" fmla="*/ 53738 h 417660"/>
                <a:gd name="connsiteX26" fmla="*/ 135073 w 189403"/>
                <a:gd name="connsiteY26" fmla="*/ 54419 h 417660"/>
                <a:gd name="connsiteX27" fmla="*/ 130799 w 189403"/>
                <a:gd name="connsiteY27" fmla="*/ 57653 h 417660"/>
                <a:gd name="connsiteX28" fmla="*/ 127919 w 189403"/>
                <a:gd name="connsiteY28" fmla="*/ 75568 h 417660"/>
                <a:gd name="connsiteX29" fmla="*/ 135016 w 189403"/>
                <a:gd name="connsiteY29" fmla="*/ 81159 h 417660"/>
                <a:gd name="connsiteX30" fmla="*/ 135225 w 189403"/>
                <a:gd name="connsiteY30" fmla="*/ 81198 h 417660"/>
                <a:gd name="connsiteX31" fmla="*/ 132483 w 189403"/>
                <a:gd name="connsiteY31" fmla="*/ 100421 h 417660"/>
                <a:gd name="connsiteX32" fmla="*/ 79201 w 189403"/>
                <a:gd name="connsiteY32" fmla="*/ 183373 h 417660"/>
                <a:gd name="connsiteX33" fmla="*/ 76662 w 189403"/>
                <a:gd name="connsiteY33" fmla="*/ 184970 h 417660"/>
                <a:gd name="connsiteX34" fmla="*/ 90382 w 189403"/>
                <a:gd name="connsiteY34" fmla="*/ 264829 h 417660"/>
                <a:gd name="connsiteX35" fmla="*/ 90204 w 189403"/>
                <a:gd name="connsiteY35" fmla="*/ 313110 h 417660"/>
                <a:gd name="connsiteX36" fmla="*/ 90274 w 189403"/>
                <a:gd name="connsiteY36" fmla="*/ 312538 h 417660"/>
                <a:gd name="connsiteX37" fmla="*/ 112079 w 189403"/>
                <a:gd name="connsiteY37" fmla="*/ 266920 h 417660"/>
                <a:gd name="connsiteX38" fmla="*/ 170679 w 189403"/>
                <a:gd name="connsiteY38" fmla="*/ 229884 h 417660"/>
                <a:gd name="connsiteX39" fmla="*/ 187247 w 189403"/>
                <a:gd name="connsiteY39" fmla="*/ 234347 h 417660"/>
                <a:gd name="connsiteX40" fmla="*/ 189045 w 189403"/>
                <a:gd name="connsiteY40" fmla="*/ 244306 h 417660"/>
                <a:gd name="connsiteX41" fmla="*/ 188969 w 189403"/>
                <a:gd name="connsiteY41" fmla="*/ 244910 h 417660"/>
                <a:gd name="connsiteX42" fmla="*/ 181100 w 189403"/>
                <a:gd name="connsiteY42" fmla="*/ 249600 h 417660"/>
                <a:gd name="connsiteX43" fmla="*/ 176833 w 189403"/>
                <a:gd name="connsiteY43" fmla="*/ 252826 h 417660"/>
                <a:gd name="connsiteX44" fmla="*/ 173946 w 189403"/>
                <a:gd name="connsiteY44" fmla="*/ 270749 h 417660"/>
                <a:gd name="connsiteX45" fmla="*/ 181043 w 189403"/>
                <a:gd name="connsiteY45" fmla="*/ 276339 h 417660"/>
                <a:gd name="connsiteX46" fmla="*/ 181252 w 189403"/>
                <a:gd name="connsiteY46" fmla="*/ 276379 h 417660"/>
                <a:gd name="connsiteX47" fmla="*/ 181695 w 189403"/>
                <a:gd name="connsiteY47" fmla="*/ 276457 h 417660"/>
                <a:gd name="connsiteX48" fmla="*/ 162556 w 189403"/>
                <a:gd name="connsiteY48" fmla="*/ 313517 h 417660"/>
                <a:gd name="connsiteX49" fmla="*/ 84880 w 189403"/>
                <a:gd name="connsiteY49" fmla="*/ 355674 h 417660"/>
                <a:gd name="connsiteX50" fmla="*/ 84854 w 189403"/>
                <a:gd name="connsiteY50" fmla="*/ 355674 h 417660"/>
                <a:gd name="connsiteX51" fmla="*/ 67735 w 189403"/>
                <a:gd name="connsiteY51" fmla="*/ 417477 h 417660"/>
                <a:gd name="connsiteX52" fmla="*/ 6583 w 189403"/>
                <a:gd name="connsiteY52" fmla="*/ 417477 h 417660"/>
                <a:gd name="connsiteX53" fmla="*/ 5969 w 189403"/>
                <a:gd name="connsiteY53" fmla="*/ 414932 h 417660"/>
                <a:gd name="connsiteX54" fmla="*/ 22892 w 189403"/>
                <a:gd name="connsiteY54" fmla="*/ 413679 h 417660"/>
                <a:gd name="connsiteX55" fmla="*/ 9281 w 189403"/>
                <a:gd name="connsiteY55" fmla="*/ 392968 h 417660"/>
                <a:gd name="connsiteX56" fmla="*/ 8995 w 189403"/>
                <a:gd name="connsiteY56" fmla="*/ 392561 h 417660"/>
                <a:gd name="connsiteX57" fmla="*/ 2069 w 189403"/>
                <a:gd name="connsiteY57" fmla="*/ 382022 h 417660"/>
                <a:gd name="connsiteX58" fmla="*/ 2069 w 189403"/>
                <a:gd name="connsiteY58" fmla="*/ 382014 h 417660"/>
                <a:gd name="connsiteX59" fmla="*/ 5051 w 189403"/>
                <a:gd name="connsiteY59" fmla="*/ 349950 h 4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9403" h="417660">
                  <a:moveTo>
                    <a:pt x="5051" y="349950"/>
                  </a:moveTo>
                  <a:cubicBezTo>
                    <a:pt x="9299" y="350193"/>
                    <a:pt x="12902" y="346129"/>
                    <a:pt x="13098" y="340875"/>
                  </a:cubicBezTo>
                  <a:cubicBezTo>
                    <a:pt x="13206" y="338064"/>
                    <a:pt x="12300" y="335347"/>
                    <a:pt x="10635" y="333444"/>
                  </a:cubicBezTo>
                  <a:lnTo>
                    <a:pt x="10110" y="330844"/>
                  </a:lnTo>
                  <a:lnTo>
                    <a:pt x="10319" y="330226"/>
                  </a:lnTo>
                  <a:cubicBezTo>
                    <a:pt x="14770" y="317213"/>
                    <a:pt x="26906" y="311136"/>
                    <a:pt x="37422" y="316641"/>
                  </a:cubicBezTo>
                  <a:cubicBezTo>
                    <a:pt x="42424" y="319256"/>
                    <a:pt x="46387" y="324197"/>
                    <a:pt x="48463" y="330398"/>
                  </a:cubicBezTo>
                  <a:cubicBezTo>
                    <a:pt x="54706" y="348987"/>
                    <a:pt x="62652" y="367599"/>
                    <a:pt x="64601" y="387253"/>
                  </a:cubicBezTo>
                  <a:cubicBezTo>
                    <a:pt x="65462" y="395936"/>
                    <a:pt x="65102" y="404745"/>
                    <a:pt x="63531" y="413272"/>
                  </a:cubicBezTo>
                  <a:cubicBezTo>
                    <a:pt x="78188" y="373738"/>
                    <a:pt x="85792" y="330767"/>
                    <a:pt x="85842" y="287278"/>
                  </a:cubicBezTo>
                  <a:cubicBezTo>
                    <a:pt x="85849" y="276363"/>
                    <a:pt x="85355" y="265456"/>
                    <a:pt x="84373" y="254611"/>
                  </a:cubicBezTo>
                  <a:cubicBezTo>
                    <a:pt x="83563" y="245724"/>
                    <a:pt x="82436" y="236892"/>
                    <a:pt x="80999" y="228130"/>
                  </a:cubicBezTo>
                  <a:cubicBezTo>
                    <a:pt x="73142" y="180570"/>
                    <a:pt x="56282" y="135993"/>
                    <a:pt x="31794" y="98064"/>
                  </a:cubicBezTo>
                  <a:cubicBezTo>
                    <a:pt x="19942" y="90062"/>
                    <a:pt x="10357" y="77769"/>
                    <a:pt x="4329" y="62821"/>
                  </a:cubicBezTo>
                  <a:cubicBezTo>
                    <a:pt x="2145" y="57450"/>
                    <a:pt x="600" y="51718"/>
                    <a:pt x="-254" y="45798"/>
                  </a:cubicBezTo>
                  <a:cubicBezTo>
                    <a:pt x="2342" y="37327"/>
                    <a:pt x="3709" y="28345"/>
                    <a:pt x="3779" y="19286"/>
                  </a:cubicBezTo>
                  <a:cubicBezTo>
                    <a:pt x="5646" y="15786"/>
                    <a:pt x="8976" y="14048"/>
                    <a:pt x="11015" y="10641"/>
                  </a:cubicBezTo>
                  <a:cubicBezTo>
                    <a:pt x="21132" y="-6334"/>
                    <a:pt x="35079" y="-3367"/>
                    <a:pt x="42354" y="19693"/>
                  </a:cubicBezTo>
                  <a:cubicBezTo>
                    <a:pt x="57909" y="29402"/>
                    <a:pt x="58055" y="45493"/>
                    <a:pt x="48514" y="60981"/>
                  </a:cubicBezTo>
                  <a:cubicBezTo>
                    <a:pt x="42443" y="70831"/>
                    <a:pt x="41613" y="84158"/>
                    <a:pt x="36282" y="94697"/>
                  </a:cubicBezTo>
                  <a:cubicBezTo>
                    <a:pt x="36833" y="95567"/>
                    <a:pt x="37403" y="96412"/>
                    <a:pt x="37954" y="97274"/>
                  </a:cubicBezTo>
                  <a:cubicBezTo>
                    <a:pt x="47970" y="113208"/>
                    <a:pt x="56700" y="130309"/>
                    <a:pt x="64019" y="148349"/>
                  </a:cubicBezTo>
                  <a:cubicBezTo>
                    <a:pt x="62240" y="128139"/>
                    <a:pt x="64361" y="107703"/>
                    <a:pt x="70217" y="88708"/>
                  </a:cubicBezTo>
                  <a:cubicBezTo>
                    <a:pt x="76149" y="71012"/>
                    <a:pt x="87267" y="56103"/>
                    <a:pt x="97061" y="40803"/>
                  </a:cubicBezTo>
                  <a:cubicBezTo>
                    <a:pt x="104291" y="29316"/>
                    <a:pt x="117681" y="27265"/>
                    <a:pt x="126969" y="36214"/>
                  </a:cubicBezTo>
                  <a:cubicBezTo>
                    <a:pt x="131420" y="40506"/>
                    <a:pt x="134313" y="46809"/>
                    <a:pt x="135016" y="53738"/>
                  </a:cubicBezTo>
                  <a:lnTo>
                    <a:pt x="135073" y="54419"/>
                  </a:lnTo>
                  <a:cubicBezTo>
                    <a:pt x="133617" y="55430"/>
                    <a:pt x="132192" y="56510"/>
                    <a:pt x="130799" y="57653"/>
                  </a:cubicBezTo>
                  <a:cubicBezTo>
                    <a:pt x="126007" y="61615"/>
                    <a:pt x="124715" y="69633"/>
                    <a:pt x="127919" y="75568"/>
                  </a:cubicBezTo>
                  <a:cubicBezTo>
                    <a:pt x="129546" y="78583"/>
                    <a:pt x="132122" y="80611"/>
                    <a:pt x="135016" y="81159"/>
                  </a:cubicBezTo>
                  <a:lnTo>
                    <a:pt x="135225" y="81198"/>
                  </a:lnTo>
                  <a:cubicBezTo>
                    <a:pt x="134706" y="87681"/>
                    <a:pt x="133794" y="94110"/>
                    <a:pt x="132483" y="100421"/>
                  </a:cubicBezTo>
                  <a:cubicBezTo>
                    <a:pt x="145051" y="160501"/>
                    <a:pt x="117928" y="182387"/>
                    <a:pt x="79201" y="183373"/>
                  </a:cubicBezTo>
                  <a:cubicBezTo>
                    <a:pt x="78346" y="183913"/>
                    <a:pt x="77517" y="184453"/>
                    <a:pt x="76662" y="184970"/>
                  </a:cubicBezTo>
                  <a:cubicBezTo>
                    <a:pt x="84012" y="210739"/>
                    <a:pt x="88622" y="237588"/>
                    <a:pt x="90382" y="264829"/>
                  </a:cubicBezTo>
                  <a:cubicBezTo>
                    <a:pt x="91376" y="280904"/>
                    <a:pt x="91312" y="297050"/>
                    <a:pt x="90204" y="313110"/>
                  </a:cubicBezTo>
                  <a:lnTo>
                    <a:pt x="90274" y="312538"/>
                  </a:lnTo>
                  <a:cubicBezTo>
                    <a:pt x="93079" y="294685"/>
                    <a:pt x="100777" y="278571"/>
                    <a:pt x="112079" y="266920"/>
                  </a:cubicBezTo>
                  <a:cubicBezTo>
                    <a:pt x="128862" y="249866"/>
                    <a:pt x="152572" y="243586"/>
                    <a:pt x="170679" y="229884"/>
                  </a:cubicBezTo>
                  <a:cubicBezTo>
                    <a:pt x="176250" y="225460"/>
                    <a:pt x="183670" y="227456"/>
                    <a:pt x="187247" y="234347"/>
                  </a:cubicBezTo>
                  <a:cubicBezTo>
                    <a:pt x="188780" y="237299"/>
                    <a:pt x="189419" y="240830"/>
                    <a:pt x="189045" y="244306"/>
                  </a:cubicBezTo>
                  <a:lnTo>
                    <a:pt x="188969" y="244910"/>
                  </a:lnTo>
                  <a:cubicBezTo>
                    <a:pt x="186273" y="246264"/>
                    <a:pt x="183645" y="247830"/>
                    <a:pt x="181100" y="249600"/>
                  </a:cubicBezTo>
                  <a:cubicBezTo>
                    <a:pt x="179644" y="250610"/>
                    <a:pt x="178226" y="251690"/>
                    <a:pt x="176833" y="252826"/>
                  </a:cubicBezTo>
                  <a:cubicBezTo>
                    <a:pt x="172034" y="256796"/>
                    <a:pt x="170742" y="264814"/>
                    <a:pt x="173946" y="270749"/>
                  </a:cubicBezTo>
                  <a:cubicBezTo>
                    <a:pt x="175573" y="273756"/>
                    <a:pt x="178150" y="275784"/>
                    <a:pt x="181043" y="276339"/>
                  </a:cubicBezTo>
                  <a:lnTo>
                    <a:pt x="181252" y="276379"/>
                  </a:lnTo>
                  <a:lnTo>
                    <a:pt x="181695" y="276457"/>
                  </a:lnTo>
                  <a:cubicBezTo>
                    <a:pt x="177080" y="290081"/>
                    <a:pt x="170609" y="302617"/>
                    <a:pt x="162556" y="313517"/>
                  </a:cubicBezTo>
                  <a:cubicBezTo>
                    <a:pt x="154706" y="365970"/>
                    <a:pt x="120967" y="370943"/>
                    <a:pt x="84880" y="355674"/>
                  </a:cubicBezTo>
                  <a:lnTo>
                    <a:pt x="84854" y="355674"/>
                  </a:lnTo>
                  <a:cubicBezTo>
                    <a:pt x="80898" y="376948"/>
                    <a:pt x="75162" y="397666"/>
                    <a:pt x="67735" y="417477"/>
                  </a:cubicBezTo>
                  <a:lnTo>
                    <a:pt x="6583" y="417477"/>
                  </a:lnTo>
                  <a:cubicBezTo>
                    <a:pt x="6368" y="416639"/>
                    <a:pt x="6172" y="415770"/>
                    <a:pt x="5969" y="414932"/>
                  </a:cubicBezTo>
                  <a:cubicBezTo>
                    <a:pt x="11629" y="415371"/>
                    <a:pt x="17315" y="414948"/>
                    <a:pt x="22892" y="413679"/>
                  </a:cubicBezTo>
                  <a:cubicBezTo>
                    <a:pt x="18353" y="406796"/>
                    <a:pt x="13820" y="399859"/>
                    <a:pt x="9281" y="392968"/>
                  </a:cubicBezTo>
                  <a:cubicBezTo>
                    <a:pt x="9179" y="392843"/>
                    <a:pt x="9084" y="392710"/>
                    <a:pt x="8995" y="392561"/>
                  </a:cubicBezTo>
                  <a:cubicBezTo>
                    <a:pt x="6697" y="389038"/>
                    <a:pt x="4374" y="385546"/>
                    <a:pt x="2069" y="382022"/>
                  </a:cubicBezTo>
                  <a:lnTo>
                    <a:pt x="2069" y="382014"/>
                  </a:lnTo>
                  <a:cubicBezTo>
                    <a:pt x="1949" y="371216"/>
                    <a:pt x="2949" y="360434"/>
                    <a:pt x="5051" y="349950"/>
                  </a:cubicBezTo>
                  <a:close/>
                </a:path>
              </a:pathLst>
            </a:custGeom>
            <a:solidFill>
              <a:srgbClr val="F2F2F2"/>
            </a:solidFill>
            <a:ln w="6327"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997AA47-8506-18BD-37A6-3A3005BB41AA}"/>
                </a:ext>
              </a:extLst>
            </p:cNvPr>
            <p:cNvSpPr/>
            <p:nvPr/>
          </p:nvSpPr>
          <p:spPr>
            <a:xfrm flipH="1">
              <a:off x="6464316" y="6364609"/>
              <a:ext cx="2482440" cy="21055"/>
            </a:xfrm>
            <a:custGeom>
              <a:avLst/>
              <a:gdLst>
                <a:gd name="connsiteX0" fmla="*/ 7261 w 2482440"/>
                <a:gd name="connsiteY0" fmla="*/ 18467 h 21055"/>
                <a:gd name="connsiteX1" fmla="*/ 2474652 w 2482440"/>
                <a:gd name="connsiteY1" fmla="*/ 20871 h 21055"/>
                <a:gd name="connsiteX2" fmla="*/ 2482186 w 2482440"/>
                <a:gd name="connsiteY2" fmla="*/ 11545 h 21055"/>
                <a:gd name="connsiteX3" fmla="*/ 2474652 w 2482440"/>
                <a:gd name="connsiteY3" fmla="*/ 2227 h 21055"/>
                <a:gd name="connsiteX4" fmla="*/ 7261 w 2482440"/>
                <a:gd name="connsiteY4" fmla="*/ -184 h 21055"/>
                <a:gd name="connsiteX5" fmla="*/ -254 w 2482440"/>
                <a:gd name="connsiteY5" fmla="*/ 9165 h 21055"/>
                <a:gd name="connsiteX6" fmla="*/ 7261 w 2482440"/>
                <a:gd name="connsiteY6" fmla="*/ 18467 h 2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440" h="21055">
                  <a:moveTo>
                    <a:pt x="7261" y="18467"/>
                  </a:moveTo>
                  <a:lnTo>
                    <a:pt x="2474652" y="20871"/>
                  </a:lnTo>
                  <a:cubicBezTo>
                    <a:pt x="2478812" y="20871"/>
                    <a:pt x="2482186" y="16697"/>
                    <a:pt x="2482186" y="11545"/>
                  </a:cubicBezTo>
                  <a:cubicBezTo>
                    <a:pt x="2482186" y="6401"/>
                    <a:pt x="2478812" y="2227"/>
                    <a:pt x="2474652" y="2227"/>
                  </a:cubicBezTo>
                  <a:lnTo>
                    <a:pt x="7261" y="-184"/>
                  </a:lnTo>
                  <a:cubicBezTo>
                    <a:pt x="3095" y="-168"/>
                    <a:pt x="-267" y="4020"/>
                    <a:pt x="-254" y="9165"/>
                  </a:cubicBezTo>
                  <a:cubicBezTo>
                    <a:pt x="-242" y="14294"/>
                    <a:pt x="3114" y="18451"/>
                    <a:pt x="7261" y="18467"/>
                  </a:cubicBezTo>
                  <a:close/>
                </a:path>
              </a:pathLst>
            </a:custGeom>
            <a:solidFill>
              <a:srgbClr val="CACACA"/>
            </a:solidFill>
            <a:ln w="6327"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762576-2D1A-D95D-E559-16D33941BC74}"/>
                </a:ext>
              </a:extLst>
            </p:cNvPr>
            <p:cNvSpPr/>
            <p:nvPr/>
          </p:nvSpPr>
          <p:spPr>
            <a:xfrm flipH="1">
              <a:off x="8233953" y="2365636"/>
              <a:ext cx="295230" cy="365130"/>
            </a:xfrm>
            <a:custGeom>
              <a:avLst/>
              <a:gdLst>
                <a:gd name="connsiteX0" fmla="*/ 295230 w 295230"/>
                <a:gd name="connsiteY0" fmla="*/ 182565 h 365130"/>
                <a:gd name="connsiteX1" fmla="*/ 147615 w 295230"/>
                <a:gd name="connsiteY1" fmla="*/ 365131 h 365130"/>
                <a:gd name="connsiteX2" fmla="*/ 0 w 295230"/>
                <a:gd name="connsiteY2" fmla="*/ 182565 h 365130"/>
                <a:gd name="connsiteX3" fmla="*/ 147615 w 295230"/>
                <a:gd name="connsiteY3" fmla="*/ 0 h 365130"/>
                <a:gd name="connsiteX4" fmla="*/ 295230 w 295230"/>
                <a:gd name="connsiteY4" fmla="*/ 182565 h 36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30" h="365130">
                  <a:moveTo>
                    <a:pt x="295230" y="182565"/>
                  </a:moveTo>
                  <a:cubicBezTo>
                    <a:pt x="295230" y="283393"/>
                    <a:pt x="229141" y="365131"/>
                    <a:pt x="147615" y="365131"/>
                  </a:cubicBezTo>
                  <a:cubicBezTo>
                    <a:pt x="66090" y="365131"/>
                    <a:pt x="0" y="283393"/>
                    <a:pt x="0" y="182565"/>
                  </a:cubicBezTo>
                  <a:cubicBezTo>
                    <a:pt x="0" y="81737"/>
                    <a:pt x="66089" y="0"/>
                    <a:pt x="147615" y="0"/>
                  </a:cubicBezTo>
                  <a:cubicBezTo>
                    <a:pt x="229141" y="0"/>
                    <a:pt x="295230" y="81737"/>
                    <a:pt x="295230" y="182565"/>
                  </a:cubicBezTo>
                  <a:close/>
                </a:path>
              </a:pathLst>
            </a:custGeom>
            <a:solidFill>
              <a:srgbClr val="A0616A"/>
            </a:solidFill>
            <a:ln w="6327"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99F781D-825D-AFA7-E24D-18F31390DF86}"/>
                </a:ext>
              </a:extLst>
            </p:cNvPr>
            <p:cNvSpPr/>
            <p:nvPr/>
          </p:nvSpPr>
          <p:spPr>
            <a:xfrm flipH="1">
              <a:off x="8224632" y="2311882"/>
              <a:ext cx="405863" cy="528886"/>
            </a:xfrm>
            <a:custGeom>
              <a:avLst/>
              <a:gdLst>
                <a:gd name="connsiteX0" fmla="*/ 184413 w 405863"/>
                <a:gd name="connsiteY0" fmla="*/ 247180 h 528886"/>
                <a:gd name="connsiteX1" fmla="*/ 156405 w 405863"/>
                <a:gd name="connsiteY1" fmla="*/ 241652 h 528886"/>
                <a:gd name="connsiteX2" fmla="*/ 153005 w 405863"/>
                <a:gd name="connsiteY2" fmla="*/ 286072 h 528886"/>
                <a:gd name="connsiteX3" fmla="*/ 168877 w 405863"/>
                <a:gd name="connsiteY3" fmla="*/ 394589 h 528886"/>
                <a:gd name="connsiteX4" fmla="*/ 213878 w 405863"/>
                <a:gd name="connsiteY4" fmla="*/ 508564 h 528886"/>
                <a:gd name="connsiteX5" fmla="*/ 143223 w 405863"/>
                <a:gd name="connsiteY5" fmla="*/ 527082 h 528886"/>
                <a:gd name="connsiteX6" fmla="*/ 110226 w 405863"/>
                <a:gd name="connsiteY6" fmla="*/ 460260 h 528886"/>
                <a:gd name="connsiteX7" fmla="*/ 84154 w 405863"/>
                <a:gd name="connsiteY7" fmla="*/ 514859 h 528886"/>
                <a:gd name="connsiteX8" fmla="*/ 52233 w 405863"/>
                <a:gd name="connsiteY8" fmla="*/ 521741 h 528886"/>
                <a:gd name="connsiteX9" fmla="*/ 32049 w 405863"/>
                <a:gd name="connsiteY9" fmla="*/ 448515 h 528886"/>
                <a:gd name="connsiteX10" fmla="*/ 22502 w 405863"/>
                <a:gd name="connsiteY10" fmla="*/ 240775 h 528886"/>
                <a:gd name="connsiteX11" fmla="*/ 23749 w 405863"/>
                <a:gd name="connsiteY11" fmla="*/ 196418 h 528886"/>
                <a:gd name="connsiteX12" fmla="*/ 170523 w 405863"/>
                <a:gd name="connsiteY12" fmla="*/ 4111 h 528886"/>
                <a:gd name="connsiteX13" fmla="*/ 174929 w 405863"/>
                <a:gd name="connsiteY13" fmla="*/ 2944 h 528886"/>
                <a:gd name="connsiteX14" fmla="*/ 288851 w 405863"/>
                <a:gd name="connsiteY14" fmla="*/ 35118 h 528886"/>
                <a:gd name="connsiteX15" fmla="*/ 350174 w 405863"/>
                <a:gd name="connsiteY15" fmla="*/ 45375 h 528886"/>
                <a:gd name="connsiteX16" fmla="*/ 399278 w 405863"/>
                <a:gd name="connsiteY16" fmla="*/ 125344 h 528886"/>
                <a:gd name="connsiteX17" fmla="*/ 405609 w 405863"/>
                <a:gd name="connsiteY17" fmla="*/ 203645 h 528886"/>
                <a:gd name="connsiteX18" fmla="*/ 322843 w 405863"/>
                <a:gd name="connsiteY18" fmla="*/ 178126 h 528886"/>
                <a:gd name="connsiteX19" fmla="*/ 254106 w 405863"/>
                <a:gd name="connsiteY19" fmla="*/ 212814 h 528886"/>
                <a:gd name="connsiteX20" fmla="*/ 183071 w 405863"/>
                <a:gd name="connsiteY20" fmla="*/ 242631 h 5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863" h="528886">
                  <a:moveTo>
                    <a:pt x="184413" y="247180"/>
                  </a:moveTo>
                  <a:cubicBezTo>
                    <a:pt x="184147" y="231849"/>
                    <a:pt x="163869" y="229406"/>
                    <a:pt x="156405" y="241652"/>
                  </a:cubicBezTo>
                  <a:cubicBezTo>
                    <a:pt x="148947" y="253898"/>
                    <a:pt x="150802" y="270991"/>
                    <a:pt x="153005" y="286072"/>
                  </a:cubicBezTo>
                  <a:cubicBezTo>
                    <a:pt x="158297" y="322247"/>
                    <a:pt x="163590" y="358414"/>
                    <a:pt x="168877" y="394589"/>
                  </a:cubicBezTo>
                  <a:cubicBezTo>
                    <a:pt x="175157" y="437498"/>
                    <a:pt x="184027" y="485371"/>
                    <a:pt x="213878" y="508564"/>
                  </a:cubicBezTo>
                  <a:cubicBezTo>
                    <a:pt x="191460" y="520763"/>
                    <a:pt x="167205" y="533228"/>
                    <a:pt x="143223" y="527082"/>
                  </a:cubicBezTo>
                  <a:cubicBezTo>
                    <a:pt x="119241" y="520943"/>
                    <a:pt x="98716" y="486992"/>
                    <a:pt x="110226" y="460260"/>
                  </a:cubicBezTo>
                  <a:cubicBezTo>
                    <a:pt x="104496" y="480462"/>
                    <a:pt x="98424" y="501407"/>
                    <a:pt x="84154" y="514859"/>
                  </a:cubicBezTo>
                  <a:cubicBezTo>
                    <a:pt x="75227" y="523918"/>
                    <a:pt x="63116" y="526533"/>
                    <a:pt x="52233" y="521741"/>
                  </a:cubicBezTo>
                  <a:cubicBezTo>
                    <a:pt x="31220" y="511312"/>
                    <a:pt x="41394" y="473775"/>
                    <a:pt x="32049" y="448515"/>
                  </a:cubicBezTo>
                  <a:cubicBezTo>
                    <a:pt x="5231" y="376008"/>
                    <a:pt x="-20024" y="306227"/>
                    <a:pt x="22502" y="240775"/>
                  </a:cubicBezTo>
                  <a:cubicBezTo>
                    <a:pt x="28586" y="231402"/>
                    <a:pt x="23756" y="213291"/>
                    <a:pt x="23749" y="196418"/>
                  </a:cubicBezTo>
                  <a:cubicBezTo>
                    <a:pt x="23711" y="105362"/>
                    <a:pt x="98798" y="24641"/>
                    <a:pt x="170523" y="4111"/>
                  </a:cubicBezTo>
                  <a:cubicBezTo>
                    <a:pt x="172055" y="3672"/>
                    <a:pt x="173524" y="3289"/>
                    <a:pt x="174929" y="2944"/>
                  </a:cubicBezTo>
                  <a:cubicBezTo>
                    <a:pt x="214872" y="-6358"/>
                    <a:pt x="256138" y="5293"/>
                    <a:pt x="288851" y="35118"/>
                  </a:cubicBezTo>
                  <a:cubicBezTo>
                    <a:pt x="306274" y="17077"/>
                    <a:pt x="334467" y="25072"/>
                    <a:pt x="350174" y="45375"/>
                  </a:cubicBezTo>
                  <a:cubicBezTo>
                    <a:pt x="365881" y="65679"/>
                    <a:pt x="395327" y="97672"/>
                    <a:pt x="399278" y="125344"/>
                  </a:cubicBezTo>
                  <a:cubicBezTo>
                    <a:pt x="403222" y="153015"/>
                    <a:pt x="394682" y="179003"/>
                    <a:pt x="405609" y="203645"/>
                  </a:cubicBezTo>
                  <a:cubicBezTo>
                    <a:pt x="380683" y="209737"/>
                    <a:pt x="341367" y="199628"/>
                    <a:pt x="322843" y="178126"/>
                  </a:cubicBezTo>
                  <a:cubicBezTo>
                    <a:pt x="310896" y="206745"/>
                    <a:pt x="280140" y="212046"/>
                    <a:pt x="254106" y="212814"/>
                  </a:cubicBezTo>
                  <a:cubicBezTo>
                    <a:pt x="228073" y="213581"/>
                    <a:pt x="197740" y="216024"/>
                    <a:pt x="183071" y="242631"/>
                  </a:cubicBezTo>
                </a:path>
              </a:pathLst>
            </a:custGeom>
            <a:solidFill>
              <a:srgbClr val="2F2E41"/>
            </a:solidFill>
            <a:ln w="6327"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E10AD61-846D-0EEA-B46F-3B286D425EF0}"/>
                </a:ext>
              </a:extLst>
            </p:cNvPr>
            <p:cNvSpPr/>
            <p:nvPr/>
          </p:nvSpPr>
          <p:spPr>
            <a:xfrm flipH="1">
              <a:off x="5983713" y="4994486"/>
              <a:ext cx="1168340" cy="1001051"/>
            </a:xfrm>
            <a:custGeom>
              <a:avLst/>
              <a:gdLst>
                <a:gd name="connsiteX0" fmla="*/ 752560 w 1168340"/>
                <a:gd name="connsiteY0" fmla="*/ 977683 h 1001051"/>
                <a:gd name="connsiteX1" fmla="*/ 23471 w 1168340"/>
                <a:gd name="connsiteY1" fmla="*/ 603563 h 1001051"/>
                <a:gd name="connsiteX2" fmla="*/ 2693 w 1168340"/>
                <a:gd name="connsiteY2" fmla="*/ 541423 h 1001051"/>
                <a:gd name="connsiteX3" fmla="*/ 174544 w 1168340"/>
                <a:gd name="connsiteY3" fmla="*/ 29156 h 1001051"/>
                <a:gd name="connsiteX4" fmla="*/ 224794 w 1168340"/>
                <a:gd name="connsiteY4" fmla="*/ 3458 h 1001051"/>
                <a:gd name="connsiteX5" fmla="*/ 1144360 w 1168340"/>
                <a:gd name="connsiteY5" fmla="*/ 475322 h 1001051"/>
                <a:gd name="connsiteX6" fmla="*/ 1165139 w 1168340"/>
                <a:gd name="connsiteY6" fmla="*/ 537461 h 1001051"/>
                <a:gd name="connsiteX7" fmla="*/ 1072318 w 1168340"/>
                <a:gd name="connsiteY7" fmla="*/ 814145 h 1001051"/>
                <a:gd name="connsiteX8" fmla="*/ 752560 w 1168340"/>
                <a:gd name="connsiteY8" fmla="*/ 977683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40" h="1001051">
                  <a:moveTo>
                    <a:pt x="752560" y="977683"/>
                  </a:moveTo>
                  <a:lnTo>
                    <a:pt x="23471" y="603563"/>
                  </a:lnTo>
                  <a:cubicBezTo>
                    <a:pt x="3858" y="593501"/>
                    <a:pt x="-5449" y="565681"/>
                    <a:pt x="2693" y="541423"/>
                  </a:cubicBezTo>
                  <a:lnTo>
                    <a:pt x="174544" y="29156"/>
                  </a:lnTo>
                  <a:cubicBezTo>
                    <a:pt x="182680" y="4898"/>
                    <a:pt x="205174" y="-6604"/>
                    <a:pt x="224794" y="3458"/>
                  </a:cubicBezTo>
                  <a:lnTo>
                    <a:pt x="1144360" y="475322"/>
                  </a:lnTo>
                  <a:cubicBezTo>
                    <a:pt x="1163974" y="485383"/>
                    <a:pt x="1173280" y="513203"/>
                    <a:pt x="1165139" y="537461"/>
                  </a:cubicBezTo>
                  <a:lnTo>
                    <a:pt x="1072318" y="814145"/>
                  </a:lnTo>
                  <a:cubicBezTo>
                    <a:pt x="1020536" y="968515"/>
                    <a:pt x="877371" y="1041733"/>
                    <a:pt x="752560" y="977683"/>
                  </a:cubicBezTo>
                  <a:close/>
                </a:path>
              </a:pathLst>
            </a:custGeom>
            <a:solidFill>
              <a:srgbClr val="F2F2F2"/>
            </a:solidFill>
            <a:ln w="6327"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20C4DE6-AC29-351B-D1D5-61E9C0F2C39D}"/>
                </a:ext>
              </a:extLst>
            </p:cNvPr>
            <p:cNvSpPr/>
            <p:nvPr/>
          </p:nvSpPr>
          <p:spPr>
            <a:xfrm flipH="1">
              <a:off x="6063995" y="5093793"/>
              <a:ext cx="1007775" cy="848311"/>
            </a:xfrm>
            <a:custGeom>
              <a:avLst/>
              <a:gdLst>
                <a:gd name="connsiteX0" fmla="*/ 625706 w 1007775"/>
                <a:gd name="connsiteY0" fmla="*/ 821647 h 848311"/>
                <a:gd name="connsiteX1" fmla="*/ 120320 w 1007775"/>
                <a:gd name="connsiteY1" fmla="*/ 562315 h 848311"/>
                <a:gd name="connsiteX2" fmla="*/ 14654 w 1007775"/>
                <a:gd name="connsiteY2" fmla="*/ 246293 h 848311"/>
                <a:gd name="connsiteX3" fmla="*/ 47317 w 1007775"/>
                <a:gd name="connsiteY3" fmla="*/ 148942 h 848311"/>
                <a:gd name="connsiteX4" fmla="*/ 302839 w 1007775"/>
                <a:gd name="connsiteY4" fmla="*/ 18258 h 848311"/>
                <a:gd name="connsiteX5" fmla="*/ 886946 w 1007775"/>
                <a:gd name="connsiteY5" fmla="*/ 317977 h 848311"/>
                <a:gd name="connsiteX6" fmla="*/ 992612 w 1007775"/>
                <a:gd name="connsiteY6" fmla="*/ 633999 h 848311"/>
                <a:gd name="connsiteX7" fmla="*/ 625706 w 1007775"/>
                <a:gd name="connsiteY7" fmla="*/ 821647 h 8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11">
                  <a:moveTo>
                    <a:pt x="625706" y="821647"/>
                  </a:moveTo>
                  <a:lnTo>
                    <a:pt x="120320" y="562315"/>
                  </a:lnTo>
                  <a:cubicBezTo>
                    <a:pt x="20675" y="511020"/>
                    <a:pt x="-26593" y="369648"/>
                    <a:pt x="14654" y="246293"/>
                  </a:cubicBezTo>
                  <a:lnTo>
                    <a:pt x="47317" y="148942"/>
                  </a:lnTo>
                  <a:cubicBezTo>
                    <a:pt x="88791" y="25704"/>
                    <a:pt x="203099" y="-32763"/>
                    <a:pt x="302839" y="18258"/>
                  </a:cubicBezTo>
                  <a:lnTo>
                    <a:pt x="886946" y="317977"/>
                  </a:lnTo>
                  <a:cubicBezTo>
                    <a:pt x="986591" y="369272"/>
                    <a:pt x="1033859" y="510644"/>
                    <a:pt x="992612" y="633999"/>
                  </a:cubicBezTo>
                  <a:cubicBezTo>
                    <a:pt x="933055" y="810959"/>
                    <a:pt x="768922" y="894905"/>
                    <a:pt x="625706" y="821647"/>
                  </a:cubicBezTo>
                  <a:close/>
                </a:path>
              </a:pathLst>
            </a:custGeom>
            <a:solidFill>
              <a:srgbClr val="FFFFFF"/>
            </a:solidFill>
            <a:ln w="6327"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908FFE56-0A51-29DA-3520-C8FDF740C18E}"/>
                </a:ext>
              </a:extLst>
            </p:cNvPr>
            <p:cNvSpPr/>
            <p:nvPr/>
          </p:nvSpPr>
          <p:spPr>
            <a:xfrm flipH="1">
              <a:off x="6464533" y="5261999"/>
              <a:ext cx="307396" cy="172089"/>
            </a:xfrm>
            <a:custGeom>
              <a:avLst/>
              <a:gdLst>
                <a:gd name="connsiteX0" fmla="*/ 293443 w 307396"/>
                <a:gd name="connsiteY0" fmla="*/ 170976 h 172089"/>
                <a:gd name="connsiteX1" fmla="*/ 5866 w 307396"/>
                <a:gd name="connsiteY1" fmla="*/ 23410 h 172089"/>
                <a:gd name="connsiteX2" fmla="*/ 503 w 307396"/>
                <a:gd name="connsiteY2" fmla="*/ 7382 h 172089"/>
                <a:gd name="connsiteX3" fmla="*/ 13463 w 307396"/>
                <a:gd name="connsiteY3" fmla="*/ 757 h 172089"/>
                <a:gd name="connsiteX4" fmla="*/ 301047 w 307396"/>
                <a:gd name="connsiteY4" fmla="*/ 148323 h 172089"/>
                <a:gd name="connsiteX5" fmla="*/ 306371 w 307396"/>
                <a:gd name="connsiteY5" fmla="*/ 164367 h 172089"/>
                <a:gd name="connsiteX6" fmla="*/ 293443 w 307396"/>
                <a:gd name="connsiteY6" fmla="*/ 170976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6"/>
                  </a:moveTo>
                  <a:lnTo>
                    <a:pt x="5866" y="23410"/>
                  </a:lnTo>
                  <a:cubicBezTo>
                    <a:pt x="807" y="20811"/>
                    <a:pt x="-1592" y="13638"/>
                    <a:pt x="503" y="7382"/>
                  </a:cubicBezTo>
                  <a:cubicBezTo>
                    <a:pt x="2605" y="1125"/>
                    <a:pt x="8405" y="-1842"/>
                    <a:pt x="13463" y="757"/>
                  </a:cubicBezTo>
                  <a:lnTo>
                    <a:pt x="301047" y="148323"/>
                  </a:lnTo>
                  <a:cubicBezTo>
                    <a:pt x="306099" y="150931"/>
                    <a:pt x="308486" y="158119"/>
                    <a:pt x="306371" y="164367"/>
                  </a:cubicBezTo>
                  <a:cubicBezTo>
                    <a:pt x="304269" y="170592"/>
                    <a:pt x="298489" y="173552"/>
                    <a:pt x="293443" y="170976"/>
                  </a:cubicBezTo>
                  <a:close/>
                </a:path>
              </a:pathLst>
            </a:custGeom>
            <a:solidFill>
              <a:srgbClr val="E6E6E6"/>
            </a:solidFill>
            <a:ln w="6327"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C964B76-AB47-2A1B-6597-174CC8F55388}"/>
                </a:ext>
              </a:extLst>
            </p:cNvPr>
            <p:cNvSpPr/>
            <p:nvPr/>
          </p:nvSpPr>
          <p:spPr>
            <a:xfrm flipH="1">
              <a:off x="6545546" y="5503553"/>
              <a:ext cx="307418" cy="172100"/>
            </a:xfrm>
            <a:custGeom>
              <a:avLst/>
              <a:gdLst>
                <a:gd name="connsiteX0" fmla="*/ 293447 w 307418"/>
                <a:gd name="connsiteY0" fmla="*/ 170979 h 172100"/>
                <a:gd name="connsiteX1" fmla="*/ 5863 w 307418"/>
                <a:gd name="connsiteY1" fmla="*/ 23414 h 172100"/>
                <a:gd name="connsiteX2" fmla="*/ 507 w 307418"/>
                <a:gd name="connsiteY2" fmla="*/ 7385 h 172100"/>
                <a:gd name="connsiteX3" fmla="*/ 13467 w 307418"/>
                <a:gd name="connsiteY3" fmla="*/ 753 h 172100"/>
                <a:gd name="connsiteX4" fmla="*/ 301044 w 307418"/>
                <a:gd name="connsiteY4" fmla="*/ 148327 h 172100"/>
                <a:gd name="connsiteX5" fmla="*/ 306407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4"/>
                  </a:lnTo>
                  <a:cubicBezTo>
                    <a:pt x="805" y="20814"/>
                    <a:pt x="-1595" y="13642"/>
                    <a:pt x="507" y="7385"/>
                  </a:cubicBezTo>
                  <a:cubicBezTo>
                    <a:pt x="2603" y="1129"/>
                    <a:pt x="8408" y="-1839"/>
                    <a:pt x="13467" y="753"/>
                  </a:cubicBezTo>
                  <a:lnTo>
                    <a:pt x="301044" y="148327"/>
                  </a:lnTo>
                  <a:cubicBezTo>
                    <a:pt x="306103" y="150919"/>
                    <a:pt x="308502" y="158099"/>
                    <a:pt x="306407" y="164347"/>
                  </a:cubicBezTo>
                  <a:cubicBezTo>
                    <a:pt x="304305"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CEF9BAF-15A5-CE4F-73D7-760F78201F4D}"/>
                </a:ext>
              </a:extLst>
            </p:cNvPr>
            <p:cNvSpPr/>
            <p:nvPr/>
          </p:nvSpPr>
          <p:spPr>
            <a:xfrm flipH="1">
              <a:off x="6290080" y="5382850"/>
              <a:ext cx="522405" cy="282417"/>
            </a:xfrm>
            <a:custGeom>
              <a:avLst/>
              <a:gdLst>
                <a:gd name="connsiteX0" fmla="*/ 508452 w 522405"/>
                <a:gd name="connsiteY0" fmla="*/ 281307 h 282417"/>
                <a:gd name="connsiteX1" fmla="*/ 5877 w 522405"/>
                <a:gd name="connsiteY1" fmla="*/ 23415 h 282417"/>
                <a:gd name="connsiteX2" fmla="*/ 502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0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7" y="23415"/>
                  </a:lnTo>
                  <a:cubicBezTo>
                    <a:pt x="813" y="20824"/>
                    <a:pt x="-1593" y="13659"/>
                    <a:pt x="502" y="7395"/>
                  </a:cubicBezTo>
                  <a:cubicBezTo>
                    <a:pt x="2592" y="1139"/>
                    <a:pt x="8391" y="-1837"/>
                    <a:pt x="13456" y="747"/>
                  </a:cubicBezTo>
                  <a:cubicBezTo>
                    <a:pt x="13462" y="755"/>
                    <a:pt x="13468" y="755"/>
                    <a:pt x="13475" y="763"/>
                  </a:cubicBezTo>
                  <a:lnTo>
                    <a:pt x="516056" y="258647"/>
                  </a:lnTo>
                  <a:cubicBezTo>
                    <a:pt x="521108" y="261262"/>
                    <a:pt x="523495" y="268442"/>
                    <a:pt x="521380" y="274690"/>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B897C61-71E5-807B-0971-FE8793CCDB44}"/>
                </a:ext>
              </a:extLst>
            </p:cNvPr>
            <p:cNvSpPr/>
            <p:nvPr/>
          </p:nvSpPr>
          <p:spPr>
            <a:xfrm flipH="1">
              <a:off x="7154965" y="4015726"/>
              <a:ext cx="1168337" cy="1001051"/>
            </a:xfrm>
            <a:custGeom>
              <a:avLst/>
              <a:gdLst>
                <a:gd name="connsiteX0" fmla="*/ 752557 w 1168337"/>
                <a:gd name="connsiteY0" fmla="*/ 977684 h 1001051"/>
                <a:gd name="connsiteX1" fmla="*/ 23469 w 1168337"/>
                <a:gd name="connsiteY1" fmla="*/ 603562 h 1001051"/>
                <a:gd name="connsiteX2" fmla="*/ 2690 w 1168337"/>
                <a:gd name="connsiteY2" fmla="*/ 541423 h 1001051"/>
                <a:gd name="connsiteX3" fmla="*/ 174541 w 1168337"/>
                <a:gd name="connsiteY3" fmla="*/ 29156 h 1001051"/>
                <a:gd name="connsiteX4" fmla="*/ 224785 w 1168337"/>
                <a:gd name="connsiteY4" fmla="*/ 3458 h 1001051"/>
                <a:gd name="connsiteX5" fmla="*/ 1144357 w 1168337"/>
                <a:gd name="connsiteY5" fmla="*/ 475322 h 1001051"/>
                <a:gd name="connsiteX6" fmla="*/ 1165136 w 1168337"/>
                <a:gd name="connsiteY6" fmla="*/ 537461 h 1001051"/>
                <a:gd name="connsiteX7" fmla="*/ 1072316 w 1168337"/>
                <a:gd name="connsiteY7" fmla="*/ 814145 h 1001051"/>
                <a:gd name="connsiteX8" fmla="*/ 752557 w 1168337"/>
                <a:gd name="connsiteY8" fmla="*/ 977684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37" h="1001051">
                  <a:moveTo>
                    <a:pt x="752557" y="977684"/>
                  </a:moveTo>
                  <a:lnTo>
                    <a:pt x="23469" y="603562"/>
                  </a:lnTo>
                  <a:cubicBezTo>
                    <a:pt x="3855" y="593501"/>
                    <a:pt x="-5445" y="565681"/>
                    <a:pt x="2690" y="541423"/>
                  </a:cubicBezTo>
                  <a:lnTo>
                    <a:pt x="174541" y="29156"/>
                  </a:lnTo>
                  <a:cubicBezTo>
                    <a:pt x="182677" y="4898"/>
                    <a:pt x="205171" y="-6604"/>
                    <a:pt x="224785" y="3458"/>
                  </a:cubicBezTo>
                  <a:lnTo>
                    <a:pt x="1144357" y="475322"/>
                  </a:lnTo>
                  <a:cubicBezTo>
                    <a:pt x="1163971" y="485383"/>
                    <a:pt x="1173278" y="513204"/>
                    <a:pt x="1165136" y="537461"/>
                  </a:cubicBezTo>
                  <a:lnTo>
                    <a:pt x="1072316" y="814145"/>
                  </a:lnTo>
                  <a:cubicBezTo>
                    <a:pt x="1020534" y="968515"/>
                    <a:pt x="877369" y="1041733"/>
                    <a:pt x="752557" y="977684"/>
                  </a:cubicBezTo>
                  <a:close/>
                </a:path>
              </a:pathLst>
            </a:custGeom>
            <a:solidFill>
              <a:srgbClr val="F2F2F2"/>
            </a:solidFill>
            <a:ln w="6327"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61106D82-FF97-E5D8-6626-23D6CD1D5CED}"/>
                </a:ext>
              </a:extLst>
            </p:cNvPr>
            <p:cNvSpPr/>
            <p:nvPr/>
          </p:nvSpPr>
          <p:spPr>
            <a:xfrm flipH="1">
              <a:off x="7235248" y="4115033"/>
              <a:ext cx="1007775" cy="848308"/>
            </a:xfrm>
            <a:custGeom>
              <a:avLst/>
              <a:gdLst>
                <a:gd name="connsiteX0" fmla="*/ 625706 w 1007775"/>
                <a:gd name="connsiteY0" fmla="*/ 821647 h 848308"/>
                <a:gd name="connsiteX1" fmla="*/ 120320 w 1007775"/>
                <a:gd name="connsiteY1" fmla="*/ 562315 h 848308"/>
                <a:gd name="connsiteX2" fmla="*/ 14654 w 1007775"/>
                <a:gd name="connsiteY2" fmla="*/ 246293 h 848308"/>
                <a:gd name="connsiteX3" fmla="*/ 47317 w 1007775"/>
                <a:gd name="connsiteY3" fmla="*/ 148942 h 848308"/>
                <a:gd name="connsiteX4" fmla="*/ 302839 w 1007775"/>
                <a:gd name="connsiteY4" fmla="*/ 18258 h 848308"/>
                <a:gd name="connsiteX5" fmla="*/ 886946 w 1007775"/>
                <a:gd name="connsiteY5" fmla="*/ 317977 h 848308"/>
                <a:gd name="connsiteX6" fmla="*/ 992612 w 1007775"/>
                <a:gd name="connsiteY6" fmla="*/ 633999 h 848308"/>
                <a:gd name="connsiteX7" fmla="*/ 625712 w 1007775"/>
                <a:gd name="connsiteY7" fmla="*/ 821647 h 84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08">
                  <a:moveTo>
                    <a:pt x="625706" y="821647"/>
                  </a:moveTo>
                  <a:lnTo>
                    <a:pt x="120320" y="562315"/>
                  </a:lnTo>
                  <a:cubicBezTo>
                    <a:pt x="20675" y="511020"/>
                    <a:pt x="-26593" y="369648"/>
                    <a:pt x="14654" y="246293"/>
                  </a:cubicBezTo>
                  <a:lnTo>
                    <a:pt x="47317" y="148942"/>
                  </a:lnTo>
                  <a:cubicBezTo>
                    <a:pt x="88792" y="25704"/>
                    <a:pt x="203099" y="-32763"/>
                    <a:pt x="302839" y="18258"/>
                  </a:cubicBezTo>
                  <a:lnTo>
                    <a:pt x="886946" y="317977"/>
                  </a:lnTo>
                  <a:cubicBezTo>
                    <a:pt x="986591" y="369272"/>
                    <a:pt x="1033859" y="510644"/>
                    <a:pt x="992612" y="633999"/>
                  </a:cubicBezTo>
                  <a:cubicBezTo>
                    <a:pt x="933056" y="810959"/>
                    <a:pt x="768922" y="894897"/>
                    <a:pt x="625712" y="821647"/>
                  </a:cubicBezTo>
                  <a:close/>
                </a:path>
              </a:pathLst>
            </a:custGeom>
            <a:solidFill>
              <a:srgbClr val="FFFFFF"/>
            </a:solidFill>
            <a:ln w="6327"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6C61593-64C7-72E9-62D8-EF72553D2A31}"/>
                </a:ext>
              </a:extLst>
            </p:cNvPr>
            <p:cNvSpPr/>
            <p:nvPr/>
          </p:nvSpPr>
          <p:spPr>
            <a:xfrm flipH="1">
              <a:off x="7635785" y="4283239"/>
              <a:ext cx="307396" cy="172089"/>
            </a:xfrm>
            <a:custGeom>
              <a:avLst/>
              <a:gdLst>
                <a:gd name="connsiteX0" fmla="*/ 293443 w 307396"/>
                <a:gd name="connsiteY0" fmla="*/ 170975 h 172089"/>
                <a:gd name="connsiteX1" fmla="*/ 5866 w 307396"/>
                <a:gd name="connsiteY1" fmla="*/ 23410 h 172089"/>
                <a:gd name="connsiteX2" fmla="*/ 503 w 307396"/>
                <a:gd name="connsiteY2" fmla="*/ 7382 h 172089"/>
                <a:gd name="connsiteX3" fmla="*/ 13463 w 307396"/>
                <a:gd name="connsiteY3" fmla="*/ 758 h 172089"/>
                <a:gd name="connsiteX4" fmla="*/ 301047 w 307396"/>
                <a:gd name="connsiteY4" fmla="*/ 148323 h 172089"/>
                <a:gd name="connsiteX5" fmla="*/ 306371 w 307396"/>
                <a:gd name="connsiteY5" fmla="*/ 164367 h 172089"/>
                <a:gd name="connsiteX6" fmla="*/ 293443 w 307396"/>
                <a:gd name="connsiteY6" fmla="*/ 170975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5"/>
                  </a:moveTo>
                  <a:lnTo>
                    <a:pt x="5866" y="23410"/>
                  </a:lnTo>
                  <a:cubicBezTo>
                    <a:pt x="807" y="20810"/>
                    <a:pt x="-1592" y="13638"/>
                    <a:pt x="503" y="7382"/>
                  </a:cubicBezTo>
                  <a:cubicBezTo>
                    <a:pt x="2605" y="1125"/>
                    <a:pt x="8405" y="-1842"/>
                    <a:pt x="13463" y="758"/>
                  </a:cubicBezTo>
                  <a:lnTo>
                    <a:pt x="301047" y="148323"/>
                  </a:lnTo>
                  <a:cubicBezTo>
                    <a:pt x="306099" y="150930"/>
                    <a:pt x="308486" y="158118"/>
                    <a:pt x="306371" y="164367"/>
                  </a:cubicBezTo>
                  <a:cubicBezTo>
                    <a:pt x="304269" y="170592"/>
                    <a:pt x="298489" y="173552"/>
                    <a:pt x="293443" y="170975"/>
                  </a:cubicBezTo>
                  <a:close/>
                </a:path>
              </a:pathLst>
            </a:custGeom>
            <a:solidFill>
              <a:srgbClr val="E6E6E6"/>
            </a:solidFill>
            <a:ln w="6327"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36931E94-5602-C415-C5E0-3250E3B38264}"/>
                </a:ext>
              </a:extLst>
            </p:cNvPr>
            <p:cNvSpPr/>
            <p:nvPr/>
          </p:nvSpPr>
          <p:spPr>
            <a:xfrm flipH="1">
              <a:off x="7716798" y="4524794"/>
              <a:ext cx="307418" cy="172100"/>
            </a:xfrm>
            <a:custGeom>
              <a:avLst/>
              <a:gdLst>
                <a:gd name="connsiteX0" fmla="*/ 293447 w 307418"/>
                <a:gd name="connsiteY0" fmla="*/ 170979 h 172100"/>
                <a:gd name="connsiteX1" fmla="*/ 5863 w 307418"/>
                <a:gd name="connsiteY1" fmla="*/ 23413 h 172100"/>
                <a:gd name="connsiteX2" fmla="*/ 507 w 307418"/>
                <a:gd name="connsiteY2" fmla="*/ 7385 h 172100"/>
                <a:gd name="connsiteX3" fmla="*/ 13467 w 307418"/>
                <a:gd name="connsiteY3" fmla="*/ 753 h 172100"/>
                <a:gd name="connsiteX4" fmla="*/ 301044 w 307418"/>
                <a:gd name="connsiteY4" fmla="*/ 148326 h 172100"/>
                <a:gd name="connsiteX5" fmla="*/ 306406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3"/>
                  </a:lnTo>
                  <a:cubicBezTo>
                    <a:pt x="805" y="20814"/>
                    <a:pt x="-1595" y="13641"/>
                    <a:pt x="507" y="7385"/>
                  </a:cubicBezTo>
                  <a:cubicBezTo>
                    <a:pt x="2603" y="1129"/>
                    <a:pt x="8408" y="-1839"/>
                    <a:pt x="13467" y="753"/>
                  </a:cubicBezTo>
                  <a:lnTo>
                    <a:pt x="301044" y="148326"/>
                  </a:lnTo>
                  <a:cubicBezTo>
                    <a:pt x="306102" y="150918"/>
                    <a:pt x="308502" y="158098"/>
                    <a:pt x="306406" y="164347"/>
                  </a:cubicBezTo>
                  <a:cubicBezTo>
                    <a:pt x="304304"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455D0C-74B9-BFF6-29B9-53C4E930FCBC}"/>
                </a:ext>
              </a:extLst>
            </p:cNvPr>
            <p:cNvSpPr/>
            <p:nvPr/>
          </p:nvSpPr>
          <p:spPr>
            <a:xfrm flipH="1">
              <a:off x="7461332" y="4404091"/>
              <a:ext cx="522405" cy="282417"/>
            </a:xfrm>
            <a:custGeom>
              <a:avLst/>
              <a:gdLst>
                <a:gd name="connsiteX0" fmla="*/ 508452 w 522405"/>
                <a:gd name="connsiteY0" fmla="*/ 281307 h 282417"/>
                <a:gd name="connsiteX1" fmla="*/ 5878 w 522405"/>
                <a:gd name="connsiteY1" fmla="*/ 23416 h 282417"/>
                <a:gd name="connsiteX2" fmla="*/ 503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1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8" y="23416"/>
                  </a:lnTo>
                  <a:cubicBezTo>
                    <a:pt x="813" y="20824"/>
                    <a:pt x="-1593" y="13659"/>
                    <a:pt x="503" y="7395"/>
                  </a:cubicBezTo>
                  <a:cubicBezTo>
                    <a:pt x="2592" y="1139"/>
                    <a:pt x="8391" y="-1836"/>
                    <a:pt x="13456" y="747"/>
                  </a:cubicBezTo>
                  <a:cubicBezTo>
                    <a:pt x="13462" y="755"/>
                    <a:pt x="13468" y="755"/>
                    <a:pt x="13475" y="763"/>
                  </a:cubicBezTo>
                  <a:lnTo>
                    <a:pt x="516056" y="258647"/>
                  </a:lnTo>
                  <a:cubicBezTo>
                    <a:pt x="521108" y="261262"/>
                    <a:pt x="523495" y="268442"/>
                    <a:pt x="521380" y="274691"/>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7E8F632E-84D9-F378-7CA1-803562F79E7B}"/>
                </a:ext>
              </a:extLst>
            </p:cNvPr>
            <p:cNvSpPr/>
            <p:nvPr/>
          </p:nvSpPr>
          <p:spPr>
            <a:xfrm flipH="1">
              <a:off x="8047452" y="3668862"/>
              <a:ext cx="255451" cy="499978"/>
            </a:xfrm>
            <a:custGeom>
              <a:avLst/>
              <a:gdLst>
                <a:gd name="connsiteX0" fmla="*/ 254085 w 255451"/>
                <a:gd name="connsiteY0" fmla="*/ 438935 h 499978"/>
                <a:gd name="connsiteX1" fmla="*/ 205816 w 255451"/>
                <a:gd name="connsiteY1" fmla="*/ 350721 h 499978"/>
                <a:gd name="connsiteX2" fmla="*/ 196111 w 255451"/>
                <a:gd name="connsiteY2" fmla="*/ 349390 h 499978"/>
                <a:gd name="connsiteX3" fmla="*/ 85456 w 255451"/>
                <a:gd name="connsiteY3" fmla="*/ -184 h 499978"/>
                <a:gd name="connsiteX4" fmla="*/ -254 w 255451"/>
                <a:gd name="connsiteY4" fmla="*/ 13902 h 499978"/>
                <a:gd name="connsiteX5" fmla="*/ 133636 w 255451"/>
                <a:gd name="connsiteY5" fmla="*/ 427910 h 499978"/>
                <a:gd name="connsiteX6" fmla="*/ 197080 w 255451"/>
                <a:gd name="connsiteY6" fmla="*/ 499719 h 499978"/>
                <a:gd name="connsiteX7" fmla="*/ 254085 w 255451"/>
                <a:gd name="connsiteY7" fmla="*/ 438935 h 4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451" h="499978">
                  <a:moveTo>
                    <a:pt x="254085" y="438935"/>
                  </a:moveTo>
                  <a:cubicBezTo>
                    <a:pt x="260454" y="398085"/>
                    <a:pt x="238839" y="358590"/>
                    <a:pt x="205816" y="350721"/>
                  </a:cubicBezTo>
                  <a:cubicBezTo>
                    <a:pt x="202613" y="349961"/>
                    <a:pt x="199371" y="349515"/>
                    <a:pt x="196111" y="349390"/>
                  </a:cubicBezTo>
                  <a:lnTo>
                    <a:pt x="85456" y="-184"/>
                  </a:lnTo>
                  <a:lnTo>
                    <a:pt x="-254" y="13902"/>
                  </a:lnTo>
                  <a:lnTo>
                    <a:pt x="133636" y="427910"/>
                  </a:lnTo>
                  <a:cubicBezTo>
                    <a:pt x="135117" y="469409"/>
                    <a:pt x="163525" y="501559"/>
                    <a:pt x="197080" y="499719"/>
                  </a:cubicBezTo>
                  <a:cubicBezTo>
                    <a:pt x="225158" y="498185"/>
                    <a:pt x="248722" y="473050"/>
                    <a:pt x="254085" y="438935"/>
                  </a:cubicBezTo>
                  <a:close/>
                </a:path>
              </a:pathLst>
            </a:custGeom>
            <a:solidFill>
              <a:srgbClr val="A0616A"/>
            </a:solidFill>
            <a:ln w="6327"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7C054F6-ACFA-51E1-6F96-244E3002E357}"/>
                </a:ext>
              </a:extLst>
            </p:cNvPr>
            <p:cNvSpPr/>
            <p:nvPr/>
          </p:nvSpPr>
          <p:spPr>
            <a:xfrm flipH="1">
              <a:off x="8143645" y="2867869"/>
              <a:ext cx="436607" cy="1024534"/>
            </a:xfrm>
            <a:custGeom>
              <a:avLst/>
              <a:gdLst>
                <a:gd name="connsiteX0" fmla="*/ 60919 w 436607"/>
                <a:gd name="connsiteY0" fmla="*/ -184 h 1024534"/>
                <a:gd name="connsiteX1" fmla="*/ 7776 w 436607"/>
                <a:gd name="connsiteY1" fmla="*/ 229096 h 1024534"/>
                <a:gd name="connsiteX2" fmla="*/ 86693 w 436607"/>
                <a:gd name="connsiteY2" fmla="*/ 420268 h 1024534"/>
                <a:gd name="connsiteX3" fmla="*/ 199766 w 436607"/>
                <a:gd name="connsiteY3" fmla="*/ 714718 h 1024534"/>
                <a:gd name="connsiteX4" fmla="*/ 231384 w 436607"/>
                <a:gd name="connsiteY4" fmla="*/ 789166 h 1024534"/>
                <a:gd name="connsiteX5" fmla="*/ 272618 w 436607"/>
                <a:gd name="connsiteY5" fmla="*/ 833931 h 1024534"/>
                <a:gd name="connsiteX6" fmla="*/ 333485 w 436607"/>
                <a:gd name="connsiteY6" fmla="*/ 1024350 h 1024534"/>
                <a:gd name="connsiteX7" fmla="*/ 436353 w 436607"/>
                <a:gd name="connsiteY7" fmla="*/ 977385 h 1024534"/>
                <a:gd name="connsiteX8" fmla="*/ 217303 w 436607"/>
                <a:gd name="connsiteY8" fmla="*/ 35059 h 10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607" h="1024534">
                  <a:moveTo>
                    <a:pt x="60919" y="-184"/>
                  </a:moveTo>
                  <a:cubicBezTo>
                    <a:pt x="60919" y="-184"/>
                    <a:pt x="-26684" y="145682"/>
                    <a:pt x="7776" y="229096"/>
                  </a:cubicBezTo>
                  <a:cubicBezTo>
                    <a:pt x="42236" y="312518"/>
                    <a:pt x="64040" y="393966"/>
                    <a:pt x="86693" y="420268"/>
                  </a:cubicBezTo>
                  <a:cubicBezTo>
                    <a:pt x="109352" y="446569"/>
                    <a:pt x="174853" y="701305"/>
                    <a:pt x="199766" y="714718"/>
                  </a:cubicBezTo>
                  <a:cubicBezTo>
                    <a:pt x="224679" y="728138"/>
                    <a:pt x="198310" y="760069"/>
                    <a:pt x="231384" y="789166"/>
                  </a:cubicBezTo>
                  <a:cubicBezTo>
                    <a:pt x="264457" y="818262"/>
                    <a:pt x="274872" y="821050"/>
                    <a:pt x="272618" y="833931"/>
                  </a:cubicBezTo>
                  <a:cubicBezTo>
                    <a:pt x="270358" y="846819"/>
                    <a:pt x="333485" y="1024350"/>
                    <a:pt x="333485" y="1024350"/>
                  </a:cubicBezTo>
                  <a:lnTo>
                    <a:pt x="436353" y="977385"/>
                  </a:lnTo>
                  <a:lnTo>
                    <a:pt x="217303" y="35059"/>
                  </a:lnTo>
                  <a:close/>
                </a:path>
              </a:pathLst>
            </a:custGeom>
            <a:solidFill>
              <a:srgbClr val="E6E6E6"/>
            </a:solidFill>
            <a:ln w="6327"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FDCDF0E3-0B64-915E-A3D0-9FA500E9FE60}"/>
              </a:ext>
            </a:extLst>
          </p:cNvPr>
          <p:cNvGrpSpPr/>
          <p:nvPr/>
        </p:nvGrpSpPr>
        <p:grpSpPr>
          <a:xfrm>
            <a:off x="9169747" y="1382954"/>
            <a:ext cx="1630923" cy="1575502"/>
            <a:chOff x="13907915" y="2268211"/>
            <a:chExt cx="1630923" cy="1575502"/>
          </a:xfrm>
        </p:grpSpPr>
        <p:sp>
          <p:nvSpPr>
            <p:cNvPr id="45" name="Freeform: Shape 44">
              <a:extLst>
                <a:ext uri="{FF2B5EF4-FFF2-40B4-BE49-F238E27FC236}">
                  <a16:creationId xmlns:a16="http://schemas.microsoft.com/office/drawing/2014/main" id="{771EE4F5-E739-4D98-7485-EBAC8A8F3EB9}"/>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A80DEB4-29FA-1149-90EA-02D0034B18D4}"/>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B36CA2D-A752-A116-F092-62275B308148}"/>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D5A1CB7-0143-6E13-C86E-36C99E103AC6}"/>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04E412F-3DAB-6912-0C5F-D73C04E9D4BE}"/>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BE77EE2-44F5-6EF3-5CA7-B9051FDF6BCB}"/>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3193BA2-FD22-3786-6A0C-475D853DA188}"/>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4785EC6-651E-B856-C701-A907F9F54C85}"/>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728B77B-5B14-3B61-6583-90F2D47F77F3}"/>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9F0C1F4-6655-ECD0-17A0-1635325781C5}"/>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BE6761F-7A22-B402-7A80-5A0AD4116383}"/>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44FEA66-8C11-EAB9-3768-5293CA6DFFBF}"/>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spTree>
    <p:extLst>
      <p:ext uri="{BB962C8B-B14F-4D97-AF65-F5344CB8AC3E}">
        <p14:creationId xmlns:p14="http://schemas.microsoft.com/office/powerpoint/2010/main" val="22529639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grpSp>
        <p:nvGrpSpPr>
          <p:cNvPr id="63" name="Group 62">
            <a:extLst>
              <a:ext uri="{FF2B5EF4-FFF2-40B4-BE49-F238E27FC236}">
                <a16:creationId xmlns:a16="http://schemas.microsoft.com/office/drawing/2014/main" id="{19796673-84CF-2C54-AE36-C3BECF9F72BB}"/>
              </a:ext>
            </a:extLst>
          </p:cNvPr>
          <p:cNvGrpSpPr/>
          <p:nvPr/>
        </p:nvGrpSpPr>
        <p:grpSpPr>
          <a:xfrm>
            <a:off x="1371222" y="4227510"/>
            <a:ext cx="2226602" cy="761261"/>
            <a:chOff x="1017673" y="1272022"/>
            <a:chExt cx="2664549" cy="937609"/>
          </a:xfrm>
        </p:grpSpPr>
        <p:sp>
          <p:nvSpPr>
            <p:cNvPr id="64" name="Google Shape;534;p25">
              <a:extLst>
                <a:ext uri="{FF2B5EF4-FFF2-40B4-BE49-F238E27FC236}">
                  <a16:creationId xmlns:a16="http://schemas.microsoft.com/office/drawing/2014/main" id="{1F683645-EC0B-8FBE-9D46-0EA61EEC8916}"/>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FCBD24"/>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03</a:t>
              </a:r>
              <a:endParaRPr sz="1400" b="1" dirty="0">
                <a:solidFill>
                  <a:schemeClr val="bg1"/>
                </a:solidFill>
              </a:endParaRPr>
            </a:p>
          </p:txBody>
        </p:sp>
        <p:sp>
          <p:nvSpPr>
            <p:cNvPr id="65" name="Google Shape;539;p25">
              <a:extLst>
                <a:ext uri="{FF2B5EF4-FFF2-40B4-BE49-F238E27FC236}">
                  <a16:creationId xmlns:a16="http://schemas.microsoft.com/office/drawing/2014/main" id="{AF316055-C00C-2651-ABF9-3040A804C838}"/>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DD77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4</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0" name="Group 59">
            <a:extLst>
              <a:ext uri="{FF2B5EF4-FFF2-40B4-BE49-F238E27FC236}">
                <a16:creationId xmlns:a16="http://schemas.microsoft.com/office/drawing/2014/main" id="{BE90363D-6A21-BDC3-054B-FBE5064F56F3}"/>
              </a:ext>
            </a:extLst>
          </p:cNvPr>
          <p:cNvGrpSpPr/>
          <p:nvPr/>
        </p:nvGrpSpPr>
        <p:grpSpPr>
          <a:xfrm>
            <a:off x="1371222" y="3698549"/>
            <a:ext cx="2226602" cy="761261"/>
            <a:chOff x="1017673" y="1272022"/>
            <a:chExt cx="2664549" cy="937609"/>
          </a:xfrm>
        </p:grpSpPr>
        <p:sp>
          <p:nvSpPr>
            <p:cNvPr id="61" name="Google Shape;534;p25">
              <a:extLst>
                <a:ext uri="{FF2B5EF4-FFF2-40B4-BE49-F238E27FC236}">
                  <a16:creationId xmlns:a16="http://schemas.microsoft.com/office/drawing/2014/main" id="{EAE388B4-D2F4-38A1-5234-5B81A367B8AA}"/>
                </a:ext>
              </a:extLst>
            </p:cNvPr>
            <p:cNvSpPr/>
            <p:nvPr/>
          </p:nvSpPr>
          <p:spPr>
            <a:xfrm>
              <a:off x="1895454" y="1285959"/>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4949E7"/>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02</a:t>
              </a:r>
              <a:endParaRPr sz="1400" b="1" dirty="0">
                <a:solidFill>
                  <a:schemeClr val="bg1"/>
                </a:solidFill>
              </a:endParaRPr>
            </a:p>
          </p:txBody>
        </p:sp>
        <p:sp>
          <p:nvSpPr>
            <p:cNvPr id="62" name="Google Shape;539;p25">
              <a:extLst>
                <a:ext uri="{FF2B5EF4-FFF2-40B4-BE49-F238E27FC236}">
                  <a16:creationId xmlns:a16="http://schemas.microsoft.com/office/drawing/2014/main" id="{77BC7141-E6E7-58C2-E835-5AA4500F6892}"/>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6D6DE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3</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7" name="Group 56">
            <a:extLst>
              <a:ext uri="{FF2B5EF4-FFF2-40B4-BE49-F238E27FC236}">
                <a16:creationId xmlns:a16="http://schemas.microsoft.com/office/drawing/2014/main" id="{DD229244-43AA-A554-5112-A7D5EB29BCCA}"/>
              </a:ext>
            </a:extLst>
          </p:cNvPr>
          <p:cNvGrpSpPr/>
          <p:nvPr/>
        </p:nvGrpSpPr>
        <p:grpSpPr>
          <a:xfrm>
            <a:off x="1371222" y="3200068"/>
            <a:ext cx="2226602" cy="761261"/>
            <a:chOff x="1017673" y="1272022"/>
            <a:chExt cx="2664549" cy="937609"/>
          </a:xfrm>
        </p:grpSpPr>
        <p:sp>
          <p:nvSpPr>
            <p:cNvPr id="58" name="Google Shape;534;p25">
              <a:extLst>
                <a:ext uri="{FF2B5EF4-FFF2-40B4-BE49-F238E27FC236}">
                  <a16:creationId xmlns:a16="http://schemas.microsoft.com/office/drawing/2014/main" id="{DBBFE503-CEC3-B4A6-2AF9-84589109F05D}"/>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EC3A3B"/>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01</a:t>
              </a:r>
              <a:endParaRPr sz="1400" b="1" dirty="0">
                <a:solidFill>
                  <a:schemeClr val="bg1"/>
                </a:solidFill>
              </a:endParaRPr>
            </a:p>
          </p:txBody>
        </p:sp>
        <p:sp>
          <p:nvSpPr>
            <p:cNvPr id="59" name="Google Shape;539;p25">
              <a:extLst>
                <a:ext uri="{FF2B5EF4-FFF2-40B4-BE49-F238E27FC236}">
                  <a16:creationId xmlns:a16="http://schemas.microsoft.com/office/drawing/2014/main" id="{2AC09820-8636-C1EA-5728-B9B33CAC4FC4}"/>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48989"/>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2</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4" name="Group 53">
            <a:extLst>
              <a:ext uri="{FF2B5EF4-FFF2-40B4-BE49-F238E27FC236}">
                <a16:creationId xmlns:a16="http://schemas.microsoft.com/office/drawing/2014/main" id="{0FA5D11E-AF0B-9FFD-6CE4-25B05EAAD7ED}"/>
              </a:ext>
            </a:extLst>
          </p:cNvPr>
          <p:cNvGrpSpPr/>
          <p:nvPr/>
        </p:nvGrpSpPr>
        <p:grpSpPr>
          <a:xfrm>
            <a:off x="1371222" y="2691427"/>
            <a:ext cx="2226602" cy="761261"/>
            <a:chOff x="1017673" y="1272022"/>
            <a:chExt cx="2664549" cy="937609"/>
          </a:xfrm>
        </p:grpSpPr>
        <p:sp>
          <p:nvSpPr>
            <p:cNvPr id="55" name="Google Shape;534;p25">
              <a:extLst>
                <a:ext uri="{FF2B5EF4-FFF2-40B4-BE49-F238E27FC236}">
                  <a16:creationId xmlns:a16="http://schemas.microsoft.com/office/drawing/2014/main" id="{62BA9B5A-BCDD-45DE-C71B-2737840EA94B}"/>
                </a:ext>
              </a:extLst>
            </p:cNvPr>
            <p:cNvSpPr/>
            <p:nvPr/>
          </p:nvSpPr>
          <p:spPr>
            <a:xfrm>
              <a:off x="1895455" y="1273445"/>
              <a:ext cx="1786767"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5EB2FC"/>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Introduction</a:t>
              </a:r>
              <a:endParaRPr sz="1400" b="1" dirty="0">
                <a:solidFill>
                  <a:schemeClr val="bg1"/>
                </a:solidFill>
              </a:endParaRPr>
            </a:p>
          </p:txBody>
        </p:sp>
        <p:sp>
          <p:nvSpPr>
            <p:cNvPr id="56" name="Google Shape;539;p25">
              <a:extLst>
                <a:ext uri="{FF2B5EF4-FFF2-40B4-BE49-F238E27FC236}">
                  <a16:creationId xmlns:a16="http://schemas.microsoft.com/office/drawing/2014/main" id="{1DF4E23E-7740-9C6A-4D13-04B1BE58CCE1}"/>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9ED1FD"/>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1</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72" name="Google Shape;1264;p41">
            <a:extLst>
              <a:ext uri="{FF2B5EF4-FFF2-40B4-BE49-F238E27FC236}">
                <a16:creationId xmlns:a16="http://schemas.microsoft.com/office/drawing/2014/main" id="{464DBF08-397B-99AC-B867-11AF08D06F9A}"/>
              </a:ext>
            </a:extLst>
          </p:cNvPr>
          <p:cNvSpPr/>
          <p:nvPr/>
        </p:nvSpPr>
        <p:spPr>
          <a:xfrm>
            <a:off x="1371222" y="2109643"/>
            <a:ext cx="2031317" cy="425076"/>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Title</a:t>
            </a:r>
            <a:endParaRPr b="1" dirty="0">
              <a:solidFill>
                <a:schemeClr val="bg1"/>
              </a:solidFill>
            </a:endParaRPr>
          </a:p>
        </p:txBody>
      </p:sp>
      <p:sp>
        <p:nvSpPr>
          <p:cNvPr id="158" name="Rectangle 157">
            <a:extLst>
              <a:ext uri="{FF2B5EF4-FFF2-40B4-BE49-F238E27FC236}">
                <a16:creationId xmlns:a16="http://schemas.microsoft.com/office/drawing/2014/main" id="{D1BC8FE5-496D-1DC0-AF62-BABCEE36894F}"/>
              </a:ext>
            </a:extLst>
          </p:cNvPr>
          <p:cNvSpPr/>
          <p:nvPr/>
        </p:nvSpPr>
        <p:spPr>
          <a:xfrm>
            <a:off x="4117276" y="1428588"/>
            <a:ext cx="3583896" cy="457029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FBB7EDB3-E3C3-496F-261D-BB7A6BB904DF}"/>
              </a:ext>
            </a:extLst>
          </p:cNvPr>
          <p:cNvCxnSpPr>
            <a:cxnSpLocks/>
          </p:cNvCxnSpPr>
          <p:nvPr/>
        </p:nvCxnSpPr>
        <p:spPr>
          <a:xfrm>
            <a:off x="5271026" y="1800935"/>
            <a:ext cx="1443318"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2" name="Straight Connector 161">
            <a:extLst>
              <a:ext uri="{FF2B5EF4-FFF2-40B4-BE49-F238E27FC236}">
                <a16:creationId xmlns:a16="http://schemas.microsoft.com/office/drawing/2014/main" id="{CC8DACB3-4722-01FF-B8B1-5D505D3FA8B1}"/>
              </a:ext>
            </a:extLst>
          </p:cNvPr>
          <p:cNvCxnSpPr>
            <a:cxnSpLocks/>
          </p:cNvCxnSpPr>
          <p:nvPr/>
        </p:nvCxnSpPr>
        <p:spPr>
          <a:xfrm>
            <a:off x="4334675" y="2172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4" name="Straight Connector 163">
            <a:extLst>
              <a:ext uri="{FF2B5EF4-FFF2-40B4-BE49-F238E27FC236}">
                <a16:creationId xmlns:a16="http://schemas.microsoft.com/office/drawing/2014/main" id="{18E84214-F102-00B0-934A-188A14EE3BFE}"/>
              </a:ext>
            </a:extLst>
          </p:cNvPr>
          <p:cNvCxnSpPr>
            <a:cxnSpLocks/>
          </p:cNvCxnSpPr>
          <p:nvPr/>
        </p:nvCxnSpPr>
        <p:spPr>
          <a:xfrm>
            <a:off x="4216336" y="2289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5" name="Straight Connector 164">
            <a:extLst>
              <a:ext uri="{FF2B5EF4-FFF2-40B4-BE49-F238E27FC236}">
                <a16:creationId xmlns:a16="http://schemas.microsoft.com/office/drawing/2014/main" id="{780BC7C9-8C2F-4FFD-35FC-640953F89B54}"/>
              </a:ext>
            </a:extLst>
          </p:cNvPr>
          <p:cNvCxnSpPr>
            <a:cxnSpLocks/>
          </p:cNvCxnSpPr>
          <p:nvPr/>
        </p:nvCxnSpPr>
        <p:spPr>
          <a:xfrm>
            <a:off x="4216336" y="2409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6" name="Straight Connector 165">
            <a:extLst>
              <a:ext uri="{FF2B5EF4-FFF2-40B4-BE49-F238E27FC236}">
                <a16:creationId xmlns:a16="http://schemas.microsoft.com/office/drawing/2014/main" id="{12641A38-3DA5-49B8-9BEA-873E2FC60677}"/>
              </a:ext>
            </a:extLst>
          </p:cNvPr>
          <p:cNvCxnSpPr>
            <a:cxnSpLocks/>
          </p:cNvCxnSpPr>
          <p:nvPr/>
        </p:nvCxnSpPr>
        <p:spPr>
          <a:xfrm>
            <a:off x="4216336" y="2526489"/>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5" name="Straight Connector 184">
            <a:extLst>
              <a:ext uri="{FF2B5EF4-FFF2-40B4-BE49-F238E27FC236}">
                <a16:creationId xmlns:a16="http://schemas.microsoft.com/office/drawing/2014/main" id="{C2514BB0-9BA0-506B-5460-FB7B6F2E899A}"/>
              </a:ext>
            </a:extLst>
          </p:cNvPr>
          <p:cNvCxnSpPr>
            <a:cxnSpLocks/>
          </p:cNvCxnSpPr>
          <p:nvPr/>
        </p:nvCxnSpPr>
        <p:spPr>
          <a:xfrm>
            <a:off x="4334675" y="2917469"/>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6" name="Straight Connector 185">
            <a:extLst>
              <a:ext uri="{FF2B5EF4-FFF2-40B4-BE49-F238E27FC236}">
                <a16:creationId xmlns:a16="http://schemas.microsoft.com/office/drawing/2014/main" id="{A5093175-6137-19C3-BF3E-43FD341A624E}"/>
              </a:ext>
            </a:extLst>
          </p:cNvPr>
          <p:cNvCxnSpPr>
            <a:cxnSpLocks/>
          </p:cNvCxnSpPr>
          <p:nvPr/>
        </p:nvCxnSpPr>
        <p:spPr>
          <a:xfrm>
            <a:off x="4216336" y="3034010"/>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7" name="Straight Connector 186">
            <a:extLst>
              <a:ext uri="{FF2B5EF4-FFF2-40B4-BE49-F238E27FC236}">
                <a16:creationId xmlns:a16="http://schemas.microsoft.com/office/drawing/2014/main" id="{530CC1E9-1C32-4CCC-3038-0E2CB9115B83}"/>
              </a:ext>
            </a:extLst>
          </p:cNvPr>
          <p:cNvCxnSpPr>
            <a:cxnSpLocks/>
          </p:cNvCxnSpPr>
          <p:nvPr/>
        </p:nvCxnSpPr>
        <p:spPr>
          <a:xfrm>
            <a:off x="4216336" y="3154634"/>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8" name="Straight Connector 187">
            <a:extLst>
              <a:ext uri="{FF2B5EF4-FFF2-40B4-BE49-F238E27FC236}">
                <a16:creationId xmlns:a16="http://schemas.microsoft.com/office/drawing/2014/main" id="{65ED0327-8AF9-1C0A-18D2-CF894CDB21FF}"/>
              </a:ext>
            </a:extLst>
          </p:cNvPr>
          <p:cNvCxnSpPr>
            <a:cxnSpLocks/>
          </p:cNvCxnSpPr>
          <p:nvPr/>
        </p:nvCxnSpPr>
        <p:spPr>
          <a:xfrm>
            <a:off x="4216336" y="3271467"/>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9" name="Straight Connector 188">
            <a:extLst>
              <a:ext uri="{FF2B5EF4-FFF2-40B4-BE49-F238E27FC236}">
                <a16:creationId xmlns:a16="http://schemas.microsoft.com/office/drawing/2014/main" id="{8A545541-532F-C3F8-97C2-C01773BEB305}"/>
              </a:ext>
            </a:extLst>
          </p:cNvPr>
          <p:cNvCxnSpPr>
            <a:cxnSpLocks/>
          </p:cNvCxnSpPr>
          <p:nvPr/>
        </p:nvCxnSpPr>
        <p:spPr>
          <a:xfrm>
            <a:off x="4334675" y="3653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0" name="Straight Connector 189">
            <a:extLst>
              <a:ext uri="{FF2B5EF4-FFF2-40B4-BE49-F238E27FC236}">
                <a16:creationId xmlns:a16="http://schemas.microsoft.com/office/drawing/2014/main" id="{47722A5F-45F9-B397-3D7A-1821D993D759}"/>
              </a:ext>
            </a:extLst>
          </p:cNvPr>
          <p:cNvCxnSpPr>
            <a:cxnSpLocks/>
          </p:cNvCxnSpPr>
          <p:nvPr/>
        </p:nvCxnSpPr>
        <p:spPr>
          <a:xfrm>
            <a:off x="4216336" y="3770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1" name="Straight Connector 190">
            <a:extLst>
              <a:ext uri="{FF2B5EF4-FFF2-40B4-BE49-F238E27FC236}">
                <a16:creationId xmlns:a16="http://schemas.microsoft.com/office/drawing/2014/main" id="{C6DD322C-B8DC-61BA-955E-344918BAA9F8}"/>
              </a:ext>
            </a:extLst>
          </p:cNvPr>
          <p:cNvCxnSpPr>
            <a:cxnSpLocks/>
          </p:cNvCxnSpPr>
          <p:nvPr/>
        </p:nvCxnSpPr>
        <p:spPr>
          <a:xfrm>
            <a:off x="4216336" y="3890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2" name="Straight Connector 191">
            <a:extLst>
              <a:ext uri="{FF2B5EF4-FFF2-40B4-BE49-F238E27FC236}">
                <a16:creationId xmlns:a16="http://schemas.microsoft.com/office/drawing/2014/main" id="{4A3A4F66-F00A-CF9F-FD09-4C85B6357B4E}"/>
              </a:ext>
            </a:extLst>
          </p:cNvPr>
          <p:cNvCxnSpPr>
            <a:cxnSpLocks/>
          </p:cNvCxnSpPr>
          <p:nvPr/>
        </p:nvCxnSpPr>
        <p:spPr>
          <a:xfrm>
            <a:off x="4216336" y="4007489"/>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3" name="Straight Connector 192">
            <a:extLst>
              <a:ext uri="{FF2B5EF4-FFF2-40B4-BE49-F238E27FC236}">
                <a16:creationId xmlns:a16="http://schemas.microsoft.com/office/drawing/2014/main" id="{A280AF2D-21CD-79B8-A1C0-336733D4F092}"/>
              </a:ext>
            </a:extLst>
          </p:cNvPr>
          <p:cNvCxnSpPr>
            <a:cxnSpLocks/>
          </p:cNvCxnSpPr>
          <p:nvPr/>
        </p:nvCxnSpPr>
        <p:spPr>
          <a:xfrm>
            <a:off x="4334675" y="4381807"/>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4" name="Straight Connector 193">
            <a:extLst>
              <a:ext uri="{FF2B5EF4-FFF2-40B4-BE49-F238E27FC236}">
                <a16:creationId xmlns:a16="http://schemas.microsoft.com/office/drawing/2014/main" id="{BB6603D3-65B6-47EE-C65B-8A3898D7167A}"/>
              </a:ext>
            </a:extLst>
          </p:cNvPr>
          <p:cNvCxnSpPr>
            <a:cxnSpLocks/>
          </p:cNvCxnSpPr>
          <p:nvPr/>
        </p:nvCxnSpPr>
        <p:spPr>
          <a:xfrm>
            <a:off x="4216336" y="4498348"/>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5" name="Straight Connector 194">
            <a:extLst>
              <a:ext uri="{FF2B5EF4-FFF2-40B4-BE49-F238E27FC236}">
                <a16:creationId xmlns:a16="http://schemas.microsoft.com/office/drawing/2014/main" id="{98BC2935-7825-3BC2-3630-CDB78D2953B1}"/>
              </a:ext>
            </a:extLst>
          </p:cNvPr>
          <p:cNvCxnSpPr>
            <a:cxnSpLocks/>
          </p:cNvCxnSpPr>
          <p:nvPr/>
        </p:nvCxnSpPr>
        <p:spPr>
          <a:xfrm>
            <a:off x="4216336" y="461897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6" name="Straight Connector 195">
            <a:extLst>
              <a:ext uri="{FF2B5EF4-FFF2-40B4-BE49-F238E27FC236}">
                <a16:creationId xmlns:a16="http://schemas.microsoft.com/office/drawing/2014/main" id="{1A4C0013-54DA-C8C5-6028-E56E13465EF0}"/>
              </a:ext>
            </a:extLst>
          </p:cNvPr>
          <p:cNvCxnSpPr>
            <a:cxnSpLocks/>
          </p:cNvCxnSpPr>
          <p:nvPr/>
        </p:nvCxnSpPr>
        <p:spPr>
          <a:xfrm>
            <a:off x="4216336" y="4735805"/>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sp>
        <p:nvSpPr>
          <p:cNvPr id="269" name="Freeform: Shape 268">
            <a:extLst>
              <a:ext uri="{FF2B5EF4-FFF2-40B4-BE49-F238E27FC236}">
                <a16:creationId xmlns:a16="http://schemas.microsoft.com/office/drawing/2014/main" id="{FB7A34E2-3C35-9A3D-57E9-786C0DC73DE6}"/>
              </a:ext>
            </a:extLst>
          </p:cNvPr>
          <p:cNvSpPr/>
          <p:nvPr/>
        </p:nvSpPr>
        <p:spPr>
          <a:xfrm>
            <a:off x="12408765" y="2705059"/>
            <a:ext cx="1521952" cy="894851"/>
          </a:xfrm>
          <a:custGeom>
            <a:avLst/>
            <a:gdLst>
              <a:gd name="connsiteX0" fmla="*/ 0 w 1521952"/>
              <a:gd name="connsiteY0" fmla="*/ 0 h 894851"/>
              <a:gd name="connsiteX1" fmla="*/ 1514980 w 1521952"/>
              <a:gd name="connsiteY1" fmla="*/ 0 h 894851"/>
              <a:gd name="connsiteX2" fmla="*/ 1521953 w 1521952"/>
              <a:gd name="connsiteY2" fmla="*/ 6973 h 894851"/>
              <a:gd name="connsiteX3" fmla="*/ 1521953 w 1521952"/>
              <a:gd name="connsiteY3" fmla="*/ 887879 h 894851"/>
              <a:gd name="connsiteX4" fmla="*/ 1514980 w 1521952"/>
              <a:gd name="connsiteY4" fmla="*/ 894852 h 894851"/>
              <a:gd name="connsiteX5" fmla="*/ 0 w 1521952"/>
              <a:gd name="connsiteY5" fmla="*/ 894852 h 894851"/>
              <a:gd name="connsiteX6" fmla="*/ 0 w 1521952"/>
              <a:gd name="connsiteY6" fmla="*/ 0 h 894851"/>
              <a:gd name="connsiteX7" fmla="*/ 0 w 1521952"/>
              <a:gd name="connsiteY7" fmla="*/ 0 h 89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952" h="894851">
                <a:moveTo>
                  <a:pt x="0" y="0"/>
                </a:moveTo>
                <a:lnTo>
                  <a:pt x="1514980" y="0"/>
                </a:lnTo>
                <a:cubicBezTo>
                  <a:pt x="1518831" y="0"/>
                  <a:pt x="1521953" y="3122"/>
                  <a:pt x="1521953" y="6973"/>
                </a:cubicBezTo>
                <a:lnTo>
                  <a:pt x="1521953" y="887879"/>
                </a:lnTo>
                <a:cubicBezTo>
                  <a:pt x="1521953" y="891730"/>
                  <a:pt x="1518831" y="894852"/>
                  <a:pt x="1514980" y="894852"/>
                </a:cubicBezTo>
                <a:lnTo>
                  <a:pt x="0" y="894852"/>
                </a:lnTo>
                <a:lnTo>
                  <a:pt x="0" y="0"/>
                </a:lnTo>
                <a:lnTo>
                  <a:pt x="0" y="0"/>
                </a:lnTo>
                <a:close/>
              </a:path>
            </a:pathLst>
          </a:custGeom>
          <a:solidFill>
            <a:srgbClr val="E6E6E6"/>
          </a:solidFill>
          <a:ln w="6966"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8D91B2C-3B76-9D44-E26A-2C1D11AFAA4D}"/>
              </a:ext>
            </a:extLst>
          </p:cNvPr>
          <p:cNvSpPr/>
          <p:nvPr/>
        </p:nvSpPr>
        <p:spPr>
          <a:xfrm>
            <a:off x="12406769" y="2698302"/>
            <a:ext cx="1524238" cy="906660"/>
          </a:xfrm>
          <a:custGeom>
            <a:avLst/>
            <a:gdLst>
              <a:gd name="connsiteX0" fmla="*/ 1515195 w 1524238"/>
              <a:gd name="connsiteY0" fmla="*/ 906370 h 906660"/>
              <a:gd name="connsiteX1" fmla="*/ 0 w 1524238"/>
              <a:gd name="connsiteY1" fmla="*/ 13514 h 906660"/>
              <a:gd name="connsiteX2" fmla="*/ 3991 w 1524238"/>
              <a:gd name="connsiteY2" fmla="*/ 0 h 906660"/>
              <a:gd name="connsiteX3" fmla="*/ 1519187 w 1524238"/>
              <a:gd name="connsiteY3" fmla="*/ 892856 h 906660"/>
              <a:gd name="connsiteX4" fmla="*/ 1523948 w 1524238"/>
              <a:gd name="connsiteY4" fmla="*/ 901609 h 906660"/>
              <a:gd name="connsiteX5" fmla="*/ 1523948 w 1524238"/>
              <a:gd name="connsiteY5" fmla="*/ 901609 h 906660"/>
              <a:gd name="connsiteX6" fmla="*/ 1515196 w 1524238"/>
              <a:gd name="connsiteY6" fmla="*/ 906370 h 906660"/>
              <a:gd name="connsiteX7" fmla="*/ 1515195 w 1524238"/>
              <a:gd name="connsiteY7" fmla="*/ 906370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8" h="906660">
                <a:moveTo>
                  <a:pt x="1515195" y="906370"/>
                </a:moveTo>
                <a:lnTo>
                  <a:pt x="0" y="13514"/>
                </a:lnTo>
                <a:lnTo>
                  <a:pt x="3991" y="0"/>
                </a:lnTo>
                <a:lnTo>
                  <a:pt x="1519187" y="892856"/>
                </a:lnTo>
                <a:cubicBezTo>
                  <a:pt x="1522919" y="893958"/>
                  <a:pt x="1525050" y="897877"/>
                  <a:pt x="1523948" y="901609"/>
                </a:cubicBezTo>
                <a:lnTo>
                  <a:pt x="1523948" y="901609"/>
                </a:lnTo>
                <a:cubicBezTo>
                  <a:pt x="1522846" y="905341"/>
                  <a:pt x="1518928" y="907473"/>
                  <a:pt x="1515196" y="906370"/>
                </a:cubicBezTo>
                <a:lnTo>
                  <a:pt x="1515195" y="906370"/>
                </a:lnTo>
                <a:close/>
              </a:path>
            </a:pathLst>
          </a:custGeom>
          <a:solidFill>
            <a:srgbClr val="FFFFFF"/>
          </a:solidFill>
          <a:ln w="6966"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C34D693-09F4-2FEC-DD0F-106428523405}"/>
              </a:ext>
            </a:extLst>
          </p:cNvPr>
          <p:cNvSpPr/>
          <p:nvPr/>
        </p:nvSpPr>
        <p:spPr>
          <a:xfrm>
            <a:off x="12406769" y="2700007"/>
            <a:ext cx="1524239" cy="906660"/>
          </a:xfrm>
          <a:custGeom>
            <a:avLst/>
            <a:gdLst>
              <a:gd name="connsiteX0" fmla="*/ 3991 w 1524239"/>
              <a:gd name="connsiteY0" fmla="*/ 906661 h 906660"/>
              <a:gd name="connsiteX1" fmla="*/ 0 w 1524239"/>
              <a:gd name="connsiteY1" fmla="*/ 893146 h 906660"/>
              <a:gd name="connsiteX2" fmla="*/ 1515196 w 1524239"/>
              <a:gd name="connsiteY2" fmla="*/ 290 h 906660"/>
              <a:gd name="connsiteX3" fmla="*/ 1523949 w 1524239"/>
              <a:gd name="connsiteY3" fmla="*/ 5052 h 906660"/>
              <a:gd name="connsiteX4" fmla="*/ 1523949 w 1524239"/>
              <a:gd name="connsiteY4" fmla="*/ 5052 h 906660"/>
              <a:gd name="connsiteX5" fmla="*/ 1523949 w 1524239"/>
              <a:gd name="connsiteY5" fmla="*/ 5052 h 906660"/>
              <a:gd name="connsiteX6" fmla="*/ 1519187 w 1524239"/>
              <a:gd name="connsiteY6" fmla="*/ 13804 h 906660"/>
              <a:gd name="connsiteX7" fmla="*/ 3991 w 1524239"/>
              <a:gd name="connsiteY7" fmla="*/ 906661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9" h="906660">
                <a:moveTo>
                  <a:pt x="3991" y="906661"/>
                </a:moveTo>
                <a:lnTo>
                  <a:pt x="0" y="893146"/>
                </a:lnTo>
                <a:lnTo>
                  <a:pt x="1515196" y="290"/>
                </a:lnTo>
                <a:cubicBezTo>
                  <a:pt x="1518928" y="-812"/>
                  <a:pt x="1522846" y="1320"/>
                  <a:pt x="1523949" y="5052"/>
                </a:cubicBezTo>
                <a:lnTo>
                  <a:pt x="1523949" y="5052"/>
                </a:lnTo>
                <a:lnTo>
                  <a:pt x="1523949" y="5052"/>
                </a:lnTo>
                <a:cubicBezTo>
                  <a:pt x="1525051" y="8784"/>
                  <a:pt x="1522919" y="12702"/>
                  <a:pt x="1519187" y="13804"/>
                </a:cubicBezTo>
                <a:lnTo>
                  <a:pt x="3991" y="906661"/>
                </a:lnTo>
                <a:close/>
              </a:path>
            </a:pathLst>
          </a:custGeom>
          <a:solidFill>
            <a:srgbClr val="FFFFFF"/>
          </a:solidFill>
          <a:ln w="6966"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587049A-A918-9D92-07E1-BFEFF808E299}"/>
              </a:ext>
            </a:extLst>
          </p:cNvPr>
          <p:cNvSpPr/>
          <p:nvPr/>
        </p:nvSpPr>
        <p:spPr>
          <a:xfrm>
            <a:off x="12553106" y="1823831"/>
            <a:ext cx="1231564" cy="65975"/>
          </a:xfrm>
          <a:custGeom>
            <a:avLst/>
            <a:gdLst>
              <a:gd name="connsiteX0" fmla="*/ 1198577 w 1231564"/>
              <a:gd name="connsiteY0" fmla="*/ 0 h 65975"/>
              <a:gd name="connsiteX1" fmla="*/ 1231565 w 1231564"/>
              <a:gd name="connsiteY1" fmla="*/ 32988 h 65975"/>
              <a:gd name="connsiteX2" fmla="*/ 1231565 w 1231564"/>
              <a:gd name="connsiteY2" fmla="*/ 32988 h 65975"/>
              <a:gd name="connsiteX3" fmla="*/ 1198577 w 1231564"/>
              <a:gd name="connsiteY3" fmla="*/ 65975 h 65975"/>
              <a:gd name="connsiteX4" fmla="*/ 32988 w 1231564"/>
              <a:gd name="connsiteY4" fmla="*/ 65975 h 65975"/>
              <a:gd name="connsiteX5" fmla="*/ 0 w 1231564"/>
              <a:gd name="connsiteY5" fmla="*/ 32988 h 65975"/>
              <a:gd name="connsiteX6" fmla="*/ 0 w 1231564"/>
              <a:gd name="connsiteY6" fmla="*/ 32988 h 65975"/>
              <a:gd name="connsiteX7" fmla="*/ 32988 w 1231564"/>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1564" h="65975">
                <a:moveTo>
                  <a:pt x="1198577" y="0"/>
                </a:moveTo>
                <a:cubicBezTo>
                  <a:pt x="1216795" y="0"/>
                  <a:pt x="1231565" y="14769"/>
                  <a:pt x="1231565" y="32988"/>
                </a:cubicBezTo>
                <a:lnTo>
                  <a:pt x="1231565" y="32988"/>
                </a:lnTo>
                <a:cubicBezTo>
                  <a:pt x="1231565" y="51206"/>
                  <a:pt x="1216795" y="65975"/>
                  <a:pt x="1198577" y="65975"/>
                </a:cubicBezTo>
                <a:lnTo>
                  <a:pt x="32988" y="65975"/>
                </a:lnTo>
                <a:cubicBezTo>
                  <a:pt x="14769" y="65975"/>
                  <a:pt x="0" y="51206"/>
                  <a:pt x="0" y="32988"/>
                </a:cubicBezTo>
                <a:lnTo>
                  <a:pt x="0" y="32988"/>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8E6B603-B653-6358-8884-351A85CF8989}"/>
              </a:ext>
            </a:extLst>
          </p:cNvPr>
          <p:cNvSpPr/>
          <p:nvPr/>
        </p:nvSpPr>
        <p:spPr>
          <a:xfrm>
            <a:off x="12396415" y="2029765"/>
            <a:ext cx="1544945" cy="65975"/>
          </a:xfrm>
          <a:custGeom>
            <a:avLst/>
            <a:gdLst>
              <a:gd name="connsiteX0" fmla="*/ 1511959 w 1544945"/>
              <a:gd name="connsiteY0" fmla="*/ 0 h 65975"/>
              <a:gd name="connsiteX1" fmla="*/ 1544946 w 1544945"/>
              <a:gd name="connsiteY1" fmla="*/ 32987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7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7"/>
                </a:cubicBezTo>
                <a:lnTo>
                  <a:pt x="1544946" y="32988"/>
                </a:lnTo>
                <a:cubicBezTo>
                  <a:pt x="1544946" y="51206"/>
                  <a:pt x="1530177" y="65975"/>
                  <a:pt x="1511959" y="65975"/>
                </a:cubicBezTo>
                <a:lnTo>
                  <a:pt x="32988" y="65975"/>
                </a:lnTo>
                <a:cubicBezTo>
                  <a:pt x="14769" y="65975"/>
                  <a:pt x="0" y="51206"/>
                  <a:pt x="0" y="32988"/>
                </a:cubicBezTo>
                <a:lnTo>
                  <a:pt x="0" y="32987"/>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3EC6CD9-2B21-9A7B-FB8F-F69A37D7B56F}"/>
              </a:ext>
            </a:extLst>
          </p:cNvPr>
          <p:cNvSpPr/>
          <p:nvPr/>
        </p:nvSpPr>
        <p:spPr>
          <a:xfrm>
            <a:off x="5095261" y="5965891"/>
            <a:ext cx="1544945" cy="65975"/>
          </a:xfrm>
          <a:custGeom>
            <a:avLst/>
            <a:gdLst>
              <a:gd name="connsiteX0" fmla="*/ 1511959 w 1544945"/>
              <a:gd name="connsiteY0" fmla="*/ 0 h 65975"/>
              <a:gd name="connsiteX1" fmla="*/ 1544946 w 1544945"/>
              <a:gd name="connsiteY1" fmla="*/ 32988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8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8"/>
                </a:cubicBezTo>
                <a:lnTo>
                  <a:pt x="1544946" y="32988"/>
                </a:lnTo>
                <a:cubicBezTo>
                  <a:pt x="1544946" y="51206"/>
                  <a:pt x="1530177" y="65975"/>
                  <a:pt x="1511959" y="65975"/>
                </a:cubicBezTo>
                <a:lnTo>
                  <a:pt x="32988" y="65975"/>
                </a:lnTo>
                <a:cubicBezTo>
                  <a:pt x="14769" y="65975"/>
                  <a:pt x="0" y="51206"/>
                  <a:pt x="0" y="32988"/>
                </a:cubicBezTo>
                <a:lnTo>
                  <a:pt x="0" y="32988"/>
                </a:lnTo>
                <a:cubicBezTo>
                  <a:pt x="0" y="14769"/>
                  <a:pt x="14769" y="0"/>
                  <a:pt x="32988" y="0"/>
                </a:cubicBezTo>
                <a:close/>
              </a:path>
            </a:pathLst>
          </a:custGeom>
          <a:solidFill>
            <a:schemeClr val="tx1">
              <a:lumMod val="75000"/>
              <a:lumOff val="25000"/>
            </a:schemeClr>
          </a:solidFill>
          <a:ln w="6966" cap="flat">
            <a:noFill/>
            <a:prstDash val="solid"/>
            <a:miter/>
          </a:ln>
        </p:spPr>
        <p:txBody>
          <a:bodyPr rtlCol="0" anchor="ctr"/>
          <a:lstStyle/>
          <a:p>
            <a:endParaRPr lang="en-US"/>
          </a:p>
        </p:txBody>
      </p:sp>
      <p:grpSp>
        <p:nvGrpSpPr>
          <p:cNvPr id="315" name="Group 314">
            <a:extLst>
              <a:ext uri="{FF2B5EF4-FFF2-40B4-BE49-F238E27FC236}">
                <a16:creationId xmlns:a16="http://schemas.microsoft.com/office/drawing/2014/main" id="{84F46F95-7460-4F3F-CD29-3FECEAE48FB8}"/>
              </a:ext>
            </a:extLst>
          </p:cNvPr>
          <p:cNvGrpSpPr/>
          <p:nvPr/>
        </p:nvGrpSpPr>
        <p:grpSpPr>
          <a:xfrm>
            <a:off x="7721944" y="1382954"/>
            <a:ext cx="1630923" cy="1575502"/>
            <a:chOff x="13907915" y="2268211"/>
            <a:chExt cx="1630923" cy="1575502"/>
          </a:xfrm>
        </p:grpSpPr>
        <p:sp>
          <p:nvSpPr>
            <p:cNvPr id="275" name="Freeform: Shape 274">
              <a:extLst>
                <a:ext uri="{FF2B5EF4-FFF2-40B4-BE49-F238E27FC236}">
                  <a16:creationId xmlns:a16="http://schemas.microsoft.com/office/drawing/2014/main" id="{F0672877-607E-50FA-C6CD-C4D427ED449A}"/>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FAADC472-0973-7964-B6FC-4CFE772A108B}"/>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99C5633D-5408-86E1-1D65-DE00F41FEE71}"/>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EDA9A77-70C8-8E5D-2D31-00A040304244}"/>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9619E28-4963-F0B2-6D88-BF8465232E2D}"/>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81FFB1E-AED1-A5F6-FC98-0D050AC074E0}"/>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897AFF4-1AC4-5801-4F80-18081B88C68D}"/>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DEFDDE2A-AF73-1A7C-E789-F8403CC4DBF0}"/>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C32B827-6671-E822-3814-E059C074C9D2}"/>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B3FB4FB-F0B9-F563-EFF7-F457BF781A2A}"/>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9CE15E2-A6D2-3BC0-A75E-91E3167CD9D1}"/>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D5ECEE4-6543-5A7F-1434-529E58FD05D3}"/>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grpSp>
        <p:nvGrpSpPr>
          <p:cNvPr id="316" name="Group 315">
            <a:extLst>
              <a:ext uri="{FF2B5EF4-FFF2-40B4-BE49-F238E27FC236}">
                <a16:creationId xmlns:a16="http://schemas.microsoft.com/office/drawing/2014/main" id="{EEC08E37-6DB0-79AC-284E-0C9F6ED2C8EF}"/>
              </a:ext>
            </a:extLst>
          </p:cNvPr>
          <p:cNvGrpSpPr/>
          <p:nvPr/>
        </p:nvGrpSpPr>
        <p:grpSpPr>
          <a:xfrm>
            <a:off x="-66430" y="4289185"/>
            <a:ext cx="4292406" cy="2445974"/>
            <a:chOff x="9648604" y="1935992"/>
            <a:chExt cx="5890234" cy="3356476"/>
          </a:xfrm>
        </p:grpSpPr>
        <p:sp>
          <p:nvSpPr>
            <p:cNvPr id="287" name="Freeform: Shape 286">
              <a:extLst>
                <a:ext uri="{FF2B5EF4-FFF2-40B4-BE49-F238E27FC236}">
                  <a16:creationId xmlns:a16="http://schemas.microsoft.com/office/drawing/2014/main" id="{1C85BAF5-9228-BE3C-0586-E561E1615B42}"/>
                </a:ext>
              </a:extLst>
            </p:cNvPr>
            <p:cNvSpPr/>
            <p:nvPr/>
          </p:nvSpPr>
          <p:spPr>
            <a:xfrm>
              <a:off x="11428359" y="3206567"/>
              <a:ext cx="130792" cy="476892"/>
            </a:xfrm>
            <a:custGeom>
              <a:avLst/>
              <a:gdLst>
                <a:gd name="connsiteX0" fmla="*/ 14573 w 130792"/>
                <a:gd name="connsiteY0" fmla="*/ 452200 h 476892"/>
                <a:gd name="connsiteX1" fmla="*/ 25339 w 130792"/>
                <a:gd name="connsiteY1" fmla="*/ 360572 h 476892"/>
                <a:gd name="connsiteX2" fmla="*/ 34034 w 130792"/>
                <a:gd name="connsiteY2" fmla="*/ 354772 h 476892"/>
                <a:gd name="connsiteX3" fmla="*/ 0 w 130792"/>
                <a:gd name="connsiteY3" fmla="*/ 31404 h 476892"/>
                <a:gd name="connsiteX4" fmla="*/ 87128 w 130792"/>
                <a:gd name="connsiteY4" fmla="*/ 0 h 476892"/>
                <a:gd name="connsiteX5" fmla="*/ 124744 w 130792"/>
                <a:gd name="connsiteY5" fmla="*/ 384364 h 476892"/>
                <a:gd name="connsiteX6" fmla="*/ 93012 w 130792"/>
                <a:gd name="connsiteY6" fmla="*/ 470855 h 476892"/>
                <a:gd name="connsiteX7" fmla="*/ 14572 w 130792"/>
                <a:gd name="connsiteY7" fmla="*/ 452200 h 476892"/>
                <a:gd name="connsiteX8" fmla="*/ 14572 w 130792"/>
                <a:gd name="connsiteY8" fmla="*/ 452200 h 47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 h="476892">
                  <a:moveTo>
                    <a:pt x="14573" y="452200"/>
                  </a:moveTo>
                  <a:cubicBezTo>
                    <a:pt x="-7757" y="423924"/>
                    <a:pt x="-2937" y="382901"/>
                    <a:pt x="25339" y="360572"/>
                  </a:cubicBezTo>
                  <a:cubicBezTo>
                    <a:pt x="28077" y="358409"/>
                    <a:pt x="30985" y="356470"/>
                    <a:pt x="34034" y="354772"/>
                  </a:cubicBezTo>
                  <a:lnTo>
                    <a:pt x="0" y="31404"/>
                  </a:lnTo>
                  <a:lnTo>
                    <a:pt x="87128" y="0"/>
                  </a:lnTo>
                  <a:lnTo>
                    <a:pt x="124744" y="384364"/>
                  </a:lnTo>
                  <a:cubicBezTo>
                    <a:pt x="139865" y="417010"/>
                    <a:pt x="125658" y="455734"/>
                    <a:pt x="93012" y="470855"/>
                  </a:cubicBezTo>
                  <a:cubicBezTo>
                    <a:pt x="65696" y="483508"/>
                    <a:pt x="33268" y="475795"/>
                    <a:pt x="14572" y="452200"/>
                  </a:cubicBezTo>
                  <a:lnTo>
                    <a:pt x="14572" y="452200"/>
                  </a:lnTo>
                  <a:close/>
                </a:path>
              </a:pathLst>
            </a:custGeom>
            <a:solidFill>
              <a:srgbClr val="FFB6B6"/>
            </a:solidFill>
            <a:ln w="6966"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29C1919-3518-CDC0-2FD1-83B2B8E00E53}"/>
                </a:ext>
              </a:extLst>
            </p:cNvPr>
            <p:cNvSpPr/>
            <p:nvPr/>
          </p:nvSpPr>
          <p:spPr>
            <a:xfrm>
              <a:off x="11304776" y="2473209"/>
              <a:ext cx="249888" cy="936800"/>
            </a:xfrm>
            <a:custGeom>
              <a:avLst/>
              <a:gdLst>
                <a:gd name="connsiteX0" fmla="*/ 91563 w 249888"/>
                <a:gd name="connsiteY0" fmla="*/ 0 h 936800"/>
                <a:gd name="connsiteX1" fmla="*/ 233464 w 249888"/>
                <a:gd name="connsiteY1" fmla="*/ 150143 h 936800"/>
                <a:gd name="connsiteX2" fmla="*/ 234570 w 249888"/>
                <a:gd name="connsiteY2" fmla="*/ 336047 h 936800"/>
                <a:gd name="connsiteX3" fmla="*/ 244350 w 249888"/>
                <a:gd name="connsiteY3" fmla="*/ 618214 h 936800"/>
                <a:gd name="connsiteX4" fmla="*/ 243939 w 249888"/>
                <a:gd name="connsiteY4" fmla="*/ 691046 h 936800"/>
                <a:gd name="connsiteX5" fmla="*/ 222560 w 249888"/>
                <a:gd name="connsiteY5" fmla="*/ 745792 h 936800"/>
                <a:gd name="connsiteX6" fmla="*/ 240532 w 249888"/>
                <a:gd name="connsiteY6" fmla="*/ 922226 h 936800"/>
                <a:gd name="connsiteX7" fmla="*/ 123983 w 249888"/>
                <a:gd name="connsiteY7" fmla="*/ 936800 h 936800"/>
                <a:gd name="connsiteX8" fmla="*/ 0 w 249888"/>
                <a:gd name="connsiteY8" fmla="*/ 395722 h 936800"/>
                <a:gd name="connsiteX9" fmla="*/ 91562 w 249888"/>
                <a:gd name="connsiteY9" fmla="*/ 0 h 9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88" h="936800">
                  <a:moveTo>
                    <a:pt x="91563" y="0"/>
                  </a:moveTo>
                  <a:cubicBezTo>
                    <a:pt x="91563" y="0"/>
                    <a:pt x="233004" y="69012"/>
                    <a:pt x="233464" y="150143"/>
                  </a:cubicBezTo>
                  <a:cubicBezTo>
                    <a:pt x="233923" y="231275"/>
                    <a:pt x="245639" y="304655"/>
                    <a:pt x="234570" y="336047"/>
                  </a:cubicBezTo>
                  <a:cubicBezTo>
                    <a:pt x="223502" y="367438"/>
                    <a:pt x="262698" y="595617"/>
                    <a:pt x="244350" y="618214"/>
                  </a:cubicBezTo>
                  <a:cubicBezTo>
                    <a:pt x="226002" y="640810"/>
                    <a:pt x="263803" y="652375"/>
                    <a:pt x="243939" y="691046"/>
                  </a:cubicBezTo>
                  <a:cubicBezTo>
                    <a:pt x="224076" y="729717"/>
                    <a:pt x="215281" y="736996"/>
                    <a:pt x="222560" y="745792"/>
                  </a:cubicBezTo>
                  <a:cubicBezTo>
                    <a:pt x="229839" y="754587"/>
                    <a:pt x="240532" y="922226"/>
                    <a:pt x="240532" y="922226"/>
                  </a:cubicBezTo>
                  <a:lnTo>
                    <a:pt x="123983" y="936800"/>
                  </a:lnTo>
                  <a:lnTo>
                    <a:pt x="0" y="395722"/>
                  </a:lnTo>
                  <a:lnTo>
                    <a:pt x="91562" y="0"/>
                  </a:lnTo>
                  <a:close/>
                </a:path>
              </a:pathLst>
            </a:custGeom>
            <a:solidFill>
              <a:srgbClr val="3F3D56"/>
            </a:solidFill>
            <a:ln w="6966"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71B60EF-CBB5-5E8B-15B1-B19B87C00583}"/>
                </a:ext>
              </a:extLst>
            </p:cNvPr>
            <p:cNvSpPr/>
            <p:nvPr/>
          </p:nvSpPr>
          <p:spPr>
            <a:xfrm>
              <a:off x="10614513" y="3233632"/>
              <a:ext cx="189931" cy="475127"/>
            </a:xfrm>
            <a:custGeom>
              <a:avLst/>
              <a:gdLst>
                <a:gd name="connsiteX0" fmla="*/ 109193 w 189931"/>
                <a:gd name="connsiteY0" fmla="*/ 457984 h 475127"/>
                <a:gd name="connsiteX1" fmla="*/ 113010 w 189931"/>
                <a:gd name="connsiteY1" fmla="*/ 365805 h 475127"/>
                <a:gd name="connsiteX2" fmla="*/ 105336 w 189931"/>
                <a:gd name="connsiteY2" fmla="*/ 358706 h 475127"/>
                <a:gd name="connsiteX3" fmla="*/ 189931 w 189931"/>
                <a:gd name="connsiteY3" fmla="*/ 44749 h 475127"/>
                <a:gd name="connsiteX4" fmla="*/ 108844 w 189931"/>
                <a:gd name="connsiteY4" fmla="*/ 0 h 475127"/>
                <a:gd name="connsiteX5" fmla="*/ 11096 w 189931"/>
                <a:gd name="connsiteY5" fmla="*/ 373625 h 475127"/>
                <a:gd name="connsiteX6" fmla="*/ 28793 w 189931"/>
                <a:gd name="connsiteY6" fmla="*/ 464037 h 475127"/>
                <a:gd name="connsiteX7" fmla="*/ 109194 w 189931"/>
                <a:gd name="connsiteY7" fmla="*/ 457983 h 475127"/>
                <a:gd name="connsiteX8" fmla="*/ 109193 w 189931"/>
                <a:gd name="connsiteY8" fmla="*/ 457984 h 47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1" h="475127">
                  <a:moveTo>
                    <a:pt x="109193" y="457984"/>
                  </a:moveTo>
                  <a:cubicBezTo>
                    <a:pt x="135702" y="433583"/>
                    <a:pt x="137410" y="392314"/>
                    <a:pt x="113010" y="365805"/>
                  </a:cubicBezTo>
                  <a:cubicBezTo>
                    <a:pt x="110646" y="363237"/>
                    <a:pt x="108080" y="360863"/>
                    <a:pt x="105336" y="358706"/>
                  </a:cubicBezTo>
                  <a:lnTo>
                    <a:pt x="189931" y="44749"/>
                  </a:lnTo>
                  <a:lnTo>
                    <a:pt x="108844" y="0"/>
                  </a:lnTo>
                  <a:lnTo>
                    <a:pt x="11096" y="373625"/>
                  </a:lnTo>
                  <a:cubicBezTo>
                    <a:pt x="-8983" y="403479"/>
                    <a:pt x="-1060" y="443958"/>
                    <a:pt x="28793" y="464037"/>
                  </a:cubicBezTo>
                  <a:cubicBezTo>
                    <a:pt x="53773" y="480839"/>
                    <a:pt x="87012" y="478336"/>
                    <a:pt x="109194" y="457983"/>
                  </a:cubicBezTo>
                  <a:lnTo>
                    <a:pt x="109193" y="457984"/>
                  </a:lnTo>
                  <a:close/>
                </a:path>
              </a:pathLst>
            </a:custGeom>
            <a:solidFill>
              <a:srgbClr val="FFB6B6"/>
            </a:solidFill>
            <a:ln w="6966"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A75447D-F7A4-3621-30F6-182917EB7614}"/>
                </a:ext>
              </a:extLst>
            </p:cNvPr>
            <p:cNvSpPr/>
            <p:nvPr/>
          </p:nvSpPr>
          <p:spPr>
            <a:xfrm>
              <a:off x="10664130" y="2528234"/>
              <a:ext cx="320538" cy="919970"/>
            </a:xfrm>
            <a:custGeom>
              <a:avLst/>
              <a:gdLst>
                <a:gd name="connsiteX0" fmla="*/ 292515 w 320538"/>
                <a:gd name="connsiteY0" fmla="*/ 0 h 919970"/>
                <a:gd name="connsiteX1" fmla="*/ 128716 w 320538"/>
                <a:gd name="connsiteY1" fmla="*/ 125891 h 919970"/>
                <a:gd name="connsiteX2" fmla="*/ 98311 w 320538"/>
                <a:gd name="connsiteY2" fmla="*/ 309295 h 919970"/>
                <a:gd name="connsiteX3" fmla="*/ 44164 w 320538"/>
                <a:gd name="connsiteY3" fmla="*/ 586390 h 919970"/>
                <a:gd name="connsiteX4" fmla="*/ 33086 w 320538"/>
                <a:gd name="connsiteY4" fmla="*/ 658376 h 919970"/>
                <a:gd name="connsiteX5" fmla="*/ 45566 w 320538"/>
                <a:gd name="connsiteY5" fmla="*/ 715808 h 919970"/>
                <a:gd name="connsiteX6" fmla="*/ 0 w 320538"/>
                <a:gd name="connsiteY6" fmla="*/ 887202 h 919970"/>
                <a:gd name="connsiteX7" fmla="*/ 112794 w 320538"/>
                <a:gd name="connsiteY7" fmla="*/ 919971 h 919970"/>
                <a:gd name="connsiteX8" fmla="*/ 320539 w 320538"/>
                <a:gd name="connsiteY8" fmla="*/ 405209 h 919970"/>
                <a:gd name="connsiteX9" fmla="*/ 292515 w 320538"/>
                <a:gd name="connsiteY9" fmla="*/ 0 h 9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538" h="919970">
                  <a:moveTo>
                    <a:pt x="292515" y="0"/>
                  </a:moveTo>
                  <a:cubicBezTo>
                    <a:pt x="292515" y="0"/>
                    <a:pt x="141961" y="45847"/>
                    <a:pt x="128716" y="125891"/>
                  </a:cubicBezTo>
                  <a:cubicBezTo>
                    <a:pt x="115470" y="205935"/>
                    <a:pt x="92330" y="276550"/>
                    <a:pt x="98311" y="309295"/>
                  </a:cubicBezTo>
                  <a:cubicBezTo>
                    <a:pt x="104292" y="342039"/>
                    <a:pt x="29608" y="561183"/>
                    <a:pt x="44164" y="586390"/>
                  </a:cubicBezTo>
                  <a:cubicBezTo>
                    <a:pt x="58720" y="611597"/>
                    <a:pt x="19568" y="617057"/>
                    <a:pt x="33086" y="658376"/>
                  </a:cubicBezTo>
                  <a:cubicBezTo>
                    <a:pt x="46604" y="699696"/>
                    <a:pt x="54141" y="708271"/>
                    <a:pt x="45566" y="715808"/>
                  </a:cubicBezTo>
                  <a:cubicBezTo>
                    <a:pt x="36991" y="723346"/>
                    <a:pt x="0" y="887202"/>
                    <a:pt x="0" y="887202"/>
                  </a:cubicBezTo>
                  <a:lnTo>
                    <a:pt x="112794" y="919971"/>
                  </a:lnTo>
                  <a:lnTo>
                    <a:pt x="320539" y="405209"/>
                  </a:lnTo>
                  <a:lnTo>
                    <a:pt x="292515" y="0"/>
                  </a:lnTo>
                  <a:close/>
                </a:path>
              </a:pathLst>
            </a:custGeom>
            <a:solidFill>
              <a:srgbClr val="3F3D56"/>
            </a:solidFill>
            <a:ln w="6966"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E8ED5CB-4080-51E5-7203-62009FDC412B}"/>
                </a:ext>
              </a:extLst>
            </p:cNvPr>
            <p:cNvSpPr/>
            <p:nvPr/>
          </p:nvSpPr>
          <p:spPr>
            <a:xfrm>
              <a:off x="11534808" y="4708903"/>
              <a:ext cx="148206" cy="387338"/>
            </a:xfrm>
            <a:custGeom>
              <a:avLst/>
              <a:gdLst>
                <a:gd name="connsiteX0" fmla="*/ 14 w 148206"/>
                <a:gd name="connsiteY0" fmla="*/ 387338 h 387338"/>
                <a:gd name="connsiteX1" fmla="*/ 100431 w 148206"/>
                <a:gd name="connsiteY1" fmla="*/ 387331 h 387338"/>
                <a:gd name="connsiteX2" fmla="*/ 148206 w 148206"/>
                <a:gd name="connsiteY2" fmla="*/ 0 h 387338"/>
                <a:gd name="connsiteX3" fmla="*/ 0 w 148206"/>
                <a:gd name="connsiteY3" fmla="*/ 7 h 387338"/>
                <a:gd name="connsiteX4" fmla="*/ 14 w 148206"/>
                <a:gd name="connsiteY4" fmla="*/ 387338 h 387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6" h="387338">
                  <a:moveTo>
                    <a:pt x="14" y="387338"/>
                  </a:moveTo>
                  <a:lnTo>
                    <a:pt x="100431" y="387331"/>
                  </a:lnTo>
                  <a:lnTo>
                    <a:pt x="148206" y="0"/>
                  </a:lnTo>
                  <a:lnTo>
                    <a:pt x="0" y="7"/>
                  </a:lnTo>
                  <a:lnTo>
                    <a:pt x="14" y="387338"/>
                  </a:lnTo>
                  <a:close/>
                </a:path>
              </a:pathLst>
            </a:custGeom>
            <a:solidFill>
              <a:srgbClr val="FFB6B6"/>
            </a:solidFill>
            <a:ln w="6966"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49DFCB-0C9C-C5E0-ACA1-CA238F1734D6}"/>
                </a:ext>
              </a:extLst>
            </p:cNvPr>
            <p:cNvSpPr/>
            <p:nvPr/>
          </p:nvSpPr>
          <p:spPr>
            <a:xfrm>
              <a:off x="11489892" y="5037203"/>
              <a:ext cx="348318" cy="249730"/>
            </a:xfrm>
            <a:custGeom>
              <a:avLst/>
              <a:gdLst>
                <a:gd name="connsiteX0" fmla="*/ 178767 w 348318"/>
                <a:gd name="connsiteY0" fmla="*/ 68078 h 249730"/>
                <a:gd name="connsiteX1" fmla="*/ 178767 w 348318"/>
                <a:gd name="connsiteY1" fmla="*/ 0 h 249730"/>
                <a:gd name="connsiteX2" fmla="*/ 152367 w 348318"/>
                <a:gd name="connsiteY2" fmla="*/ 1613 h 249730"/>
                <a:gd name="connsiteX3" fmla="*/ 44904 w 348318"/>
                <a:gd name="connsiteY3" fmla="*/ 7979 h 249730"/>
                <a:gd name="connsiteX4" fmla="*/ 20033 w 348318"/>
                <a:gd name="connsiteY4" fmla="*/ 9507 h 249730"/>
                <a:gd name="connsiteX5" fmla="*/ 1019 w 348318"/>
                <a:gd name="connsiteY5" fmla="*/ 237507 h 249730"/>
                <a:gd name="connsiteX6" fmla="*/ 0 w 348318"/>
                <a:gd name="connsiteY6" fmla="*/ 249731 h 249730"/>
                <a:gd name="connsiteX7" fmla="*/ 71302 w 348318"/>
                <a:gd name="connsiteY7" fmla="*/ 249731 h 249730"/>
                <a:gd name="connsiteX8" fmla="*/ 73595 w 348318"/>
                <a:gd name="connsiteY8" fmla="*/ 237592 h 249730"/>
                <a:gd name="connsiteX9" fmla="*/ 83950 w 348318"/>
                <a:gd name="connsiteY9" fmla="*/ 182418 h 249730"/>
                <a:gd name="connsiteX10" fmla="*/ 110689 w 348318"/>
                <a:gd name="connsiteY10" fmla="*/ 237592 h 249730"/>
                <a:gd name="connsiteX11" fmla="*/ 116546 w 348318"/>
                <a:gd name="connsiteY11" fmla="*/ 249731 h 249730"/>
                <a:gd name="connsiteX12" fmla="*/ 305583 w 348318"/>
                <a:gd name="connsiteY12" fmla="*/ 249731 h 249730"/>
                <a:gd name="connsiteX13" fmla="*/ 348025 w 348318"/>
                <a:gd name="connsiteY13" fmla="*/ 207204 h 249730"/>
                <a:gd name="connsiteX14" fmla="*/ 178767 w 348318"/>
                <a:gd name="connsiteY14" fmla="*/ 68078 h 24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318" h="249730">
                  <a:moveTo>
                    <a:pt x="178767" y="68078"/>
                  </a:moveTo>
                  <a:lnTo>
                    <a:pt x="178767" y="0"/>
                  </a:lnTo>
                  <a:lnTo>
                    <a:pt x="152367" y="1613"/>
                  </a:lnTo>
                  <a:lnTo>
                    <a:pt x="44904" y="7979"/>
                  </a:lnTo>
                  <a:lnTo>
                    <a:pt x="20033" y="9507"/>
                  </a:lnTo>
                  <a:lnTo>
                    <a:pt x="1019" y="237507"/>
                  </a:lnTo>
                  <a:lnTo>
                    <a:pt x="0" y="249731"/>
                  </a:lnTo>
                  <a:lnTo>
                    <a:pt x="71302" y="249731"/>
                  </a:lnTo>
                  <a:lnTo>
                    <a:pt x="73595" y="237592"/>
                  </a:lnTo>
                  <a:lnTo>
                    <a:pt x="83950" y="182418"/>
                  </a:lnTo>
                  <a:lnTo>
                    <a:pt x="110689" y="237592"/>
                  </a:lnTo>
                  <a:lnTo>
                    <a:pt x="116546" y="249731"/>
                  </a:lnTo>
                  <a:lnTo>
                    <a:pt x="305583" y="249731"/>
                  </a:lnTo>
                  <a:cubicBezTo>
                    <a:pt x="328995" y="249583"/>
                    <a:pt x="347924" y="230616"/>
                    <a:pt x="348025" y="207204"/>
                  </a:cubicBezTo>
                  <a:cubicBezTo>
                    <a:pt x="356005" y="169938"/>
                    <a:pt x="198799" y="89383"/>
                    <a:pt x="178767" y="68078"/>
                  </a:cubicBezTo>
                  <a:close/>
                </a:path>
              </a:pathLst>
            </a:custGeom>
            <a:solidFill>
              <a:srgbClr val="2F2E41"/>
            </a:solidFill>
            <a:ln w="6966"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659C0D8C-69D5-6E32-95D0-1E8E354DCD2D}"/>
                </a:ext>
              </a:extLst>
            </p:cNvPr>
            <p:cNvSpPr/>
            <p:nvPr/>
          </p:nvSpPr>
          <p:spPr>
            <a:xfrm>
              <a:off x="10358359" y="4650047"/>
              <a:ext cx="320037" cy="386438"/>
            </a:xfrm>
            <a:custGeom>
              <a:avLst/>
              <a:gdLst>
                <a:gd name="connsiteX0" fmla="*/ 0 w 320037"/>
                <a:gd name="connsiteY0" fmla="*/ 336886 h 386438"/>
                <a:gd name="connsiteX1" fmla="*/ 87342 w 320037"/>
                <a:gd name="connsiteY1" fmla="*/ 386439 h 386438"/>
                <a:gd name="connsiteX2" fmla="*/ 320038 w 320037"/>
                <a:gd name="connsiteY2" fmla="*/ 73130 h 386438"/>
                <a:gd name="connsiteX3" fmla="*/ 191134 w 320037"/>
                <a:gd name="connsiteY3" fmla="*/ 0 h 386438"/>
                <a:gd name="connsiteX4" fmla="*/ 0 w 320037"/>
                <a:gd name="connsiteY4" fmla="*/ 336886 h 386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7" h="386438">
                  <a:moveTo>
                    <a:pt x="0" y="336886"/>
                  </a:moveTo>
                  <a:lnTo>
                    <a:pt x="87342" y="386439"/>
                  </a:lnTo>
                  <a:lnTo>
                    <a:pt x="320038" y="73130"/>
                  </a:lnTo>
                  <a:lnTo>
                    <a:pt x="191134" y="0"/>
                  </a:lnTo>
                  <a:lnTo>
                    <a:pt x="0" y="336886"/>
                  </a:lnTo>
                  <a:close/>
                </a:path>
              </a:pathLst>
            </a:custGeom>
            <a:solidFill>
              <a:srgbClr val="FFB6B6"/>
            </a:solidFill>
            <a:ln w="6966"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3EC81161-5EA0-A4A0-6753-920F040E8971}"/>
                </a:ext>
              </a:extLst>
            </p:cNvPr>
            <p:cNvSpPr/>
            <p:nvPr/>
          </p:nvSpPr>
          <p:spPr>
            <a:xfrm>
              <a:off x="10225198" y="4931522"/>
              <a:ext cx="327864" cy="355398"/>
            </a:xfrm>
            <a:custGeom>
              <a:avLst/>
              <a:gdLst>
                <a:gd name="connsiteX0" fmla="*/ 245146 w 327864"/>
                <a:gd name="connsiteY0" fmla="*/ 129279 h 355398"/>
                <a:gd name="connsiteX1" fmla="*/ 278676 w 327864"/>
                <a:gd name="connsiteY1" fmla="*/ 70114 h 355398"/>
                <a:gd name="connsiteX2" fmla="*/ 255078 w 327864"/>
                <a:gd name="connsiteY2" fmla="*/ 58485 h 355398"/>
                <a:gd name="connsiteX3" fmla="*/ 158394 w 327864"/>
                <a:gd name="connsiteY3" fmla="*/ 11035 h 355398"/>
                <a:gd name="connsiteX4" fmla="*/ 135985 w 327864"/>
                <a:gd name="connsiteY4" fmla="*/ 0 h 355398"/>
                <a:gd name="connsiteX5" fmla="*/ 25890 w 327864"/>
                <a:gd name="connsiteY5" fmla="*/ 161196 h 355398"/>
                <a:gd name="connsiteX6" fmla="*/ 0 w 327864"/>
                <a:gd name="connsiteY6" fmla="*/ 199053 h 355398"/>
                <a:gd name="connsiteX7" fmla="*/ 29285 w 327864"/>
                <a:gd name="connsiteY7" fmla="*/ 215691 h 355398"/>
                <a:gd name="connsiteX8" fmla="*/ 61966 w 327864"/>
                <a:gd name="connsiteY8" fmla="*/ 234281 h 355398"/>
                <a:gd name="connsiteX9" fmla="*/ 106275 w 327864"/>
                <a:gd name="connsiteY9" fmla="*/ 181992 h 355398"/>
                <a:gd name="connsiteX10" fmla="*/ 101352 w 327864"/>
                <a:gd name="connsiteY10" fmla="*/ 256605 h 355398"/>
                <a:gd name="connsiteX11" fmla="*/ 255757 w 327864"/>
                <a:gd name="connsiteY11" fmla="*/ 344291 h 355398"/>
                <a:gd name="connsiteX12" fmla="*/ 255842 w 327864"/>
                <a:gd name="connsiteY12" fmla="*/ 344291 h 355398"/>
                <a:gd name="connsiteX13" fmla="*/ 265773 w 327864"/>
                <a:gd name="connsiteY13" fmla="*/ 349893 h 355398"/>
                <a:gd name="connsiteX14" fmla="*/ 323664 w 327864"/>
                <a:gd name="connsiteY14" fmla="*/ 333849 h 355398"/>
                <a:gd name="connsiteX15" fmla="*/ 245146 w 327864"/>
                <a:gd name="connsiteY15" fmla="*/ 129279 h 35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864" h="355398">
                  <a:moveTo>
                    <a:pt x="245146" y="129279"/>
                  </a:moveTo>
                  <a:lnTo>
                    <a:pt x="278676" y="70114"/>
                  </a:lnTo>
                  <a:lnTo>
                    <a:pt x="255078" y="58485"/>
                  </a:lnTo>
                  <a:lnTo>
                    <a:pt x="158394" y="11035"/>
                  </a:lnTo>
                  <a:lnTo>
                    <a:pt x="135985" y="0"/>
                  </a:lnTo>
                  <a:lnTo>
                    <a:pt x="25890" y="161196"/>
                  </a:lnTo>
                  <a:lnTo>
                    <a:pt x="0" y="199053"/>
                  </a:lnTo>
                  <a:lnTo>
                    <a:pt x="29285" y="215691"/>
                  </a:lnTo>
                  <a:lnTo>
                    <a:pt x="61966" y="234281"/>
                  </a:lnTo>
                  <a:lnTo>
                    <a:pt x="106275" y="181992"/>
                  </a:lnTo>
                  <a:lnTo>
                    <a:pt x="101352" y="256605"/>
                  </a:lnTo>
                  <a:lnTo>
                    <a:pt x="255757" y="344291"/>
                  </a:lnTo>
                  <a:lnTo>
                    <a:pt x="255842" y="344291"/>
                  </a:lnTo>
                  <a:lnTo>
                    <a:pt x="265773" y="349893"/>
                  </a:lnTo>
                  <a:cubicBezTo>
                    <a:pt x="286192" y="361429"/>
                    <a:pt x="312096" y="354250"/>
                    <a:pt x="323664" y="333849"/>
                  </a:cubicBezTo>
                  <a:cubicBezTo>
                    <a:pt x="348960" y="305329"/>
                    <a:pt x="252022" y="157800"/>
                    <a:pt x="245146" y="129279"/>
                  </a:cubicBezTo>
                  <a:close/>
                </a:path>
              </a:pathLst>
            </a:custGeom>
            <a:solidFill>
              <a:srgbClr val="2F2E41"/>
            </a:solidFill>
            <a:ln w="6966"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4C3A444-F6B4-B11F-AF1B-063AB2DA4CE8}"/>
                </a:ext>
              </a:extLst>
            </p:cNvPr>
            <p:cNvSpPr/>
            <p:nvPr/>
          </p:nvSpPr>
          <p:spPr>
            <a:xfrm>
              <a:off x="10486489" y="3160046"/>
              <a:ext cx="1225445" cy="1781319"/>
            </a:xfrm>
            <a:custGeom>
              <a:avLst/>
              <a:gdLst>
                <a:gd name="connsiteX0" fmla="*/ 549990 w 1225445"/>
                <a:gd name="connsiteY0" fmla="*/ 34867 h 1781319"/>
                <a:gd name="connsiteX1" fmla="*/ 317174 w 1225445"/>
                <a:gd name="connsiteY1" fmla="*/ 966756 h 1781319"/>
                <a:gd name="connsiteX2" fmla="*/ 0 w 1225445"/>
                <a:gd name="connsiteY2" fmla="*/ 1557855 h 1781319"/>
                <a:gd name="connsiteX3" fmla="*/ 451451 w 1225445"/>
                <a:gd name="connsiteY3" fmla="*/ 1760223 h 1781319"/>
                <a:gd name="connsiteX4" fmla="*/ 748288 w 1225445"/>
                <a:gd name="connsiteY4" fmla="*/ 729539 h 1781319"/>
                <a:gd name="connsiteX5" fmla="*/ 797760 w 1225445"/>
                <a:gd name="connsiteY5" fmla="*/ 1108831 h 1781319"/>
                <a:gd name="connsiteX6" fmla="*/ 731797 w 1225445"/>
                <a:gd name="connsiteY6" fmla="*/ 1710750 h 1781319"/>
                <a:gd name="connsiteX7" fmla="*/ 1023607 w 1225445"/>
                <a:gd name="connsiteY7" fmla="*/ 1781319 h 1781319"/>
                <a:gd name="connsiteX8" fmla="*/ 1225445 w 1225445"/>
                <a:gd name="connsiteY8" fmla="*/ 1766902 h 1781319"/>
                <a:gd name="connsiteX9" fmla="*/ 933528 w 1225445"/>
                <a:gd name="connsiteY9" fmla="*/ 0 h 1781319"/>
                <a:gd name="connsiteX10" fmla="*/ 549990 w 1225445"/>
                <a:gd name="connsiteY10" fmla="*/ 34867 h 178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5445" h="1781319">
                  <a:moveTo>
                    <a:pt x="549990" y="34867"/>
                  </a:moveTo>
                  <a:cubicBezTo>
                    <a:pt x="327426" y="42864"/>
                    <a:pt x="249208" y="950298"/>
                    <a:pt x="317174" y="966756"/>
                  </a:cubicBezTo>
                  <a:lnTo>
                    <a:pt x="0" y="1557855"/>
                  </a:lnTo>
                  <a:lnTo>
                    <a:pt x="451451" y="1760223"/>
                  </a:lnTo>
                  <a:lnTo>
                    <a:pt x="748288" y="729539"/>
                  </a:lnTo>
                  <a:lnTo>
                    <a:pt x="797760" y="1108831"/>
                  </a:lnTo>
                  <a:lnTo>
                    <a:pt x="731797" y="1710750"/>
                  </a:lnTo>
                  <a:lnTo>
                    <a:pt x="1023607" y="1781319"/>
                  </a:lnTo>
                  <a:lnTo>
                    <a:pt x="1225445" y="1766902"/>
                  </a:lnTo>
                  <a:cubicBezTo>
                    <a:pt x="1172998" y="1049425"/>
                    <a:pt x="1042050" y="292709"/>
                    <a:pt x="933528" y="0"/>
                  </a:cubicBezTo>
                  <a:lnTo>
                    <a:pt x="549990" y="34867"/>
                  </a:lnTo>
                  <a:close/>
                </a:path>
              </a:pathLst>
            </a:custGeom>
            <a:solidFill>
              <a:srgbClr val="2F2E41"/>
            </a:solidFill>
            <a:ln w="6966"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A20D24E-26C2-8633-8343-36732CB451D1}"/>
                </a:ext>
              </a:extLst>
            </p:cNvPr>
            <p:cNvSpPr/>
            <p:nvPr/>
          </p:nvSpPr>
          <p:spPr>
            <a:xfrm>
              <a:off x="10868271" y="2394182"/>
              <a:ext cx="618193" cy="924668"/>
            </a:xfrm>
            <a:custGeom>
              <a:avLst/>
              <a:gdLst>
                <a:gd name="connsiteX0" fmla="*/ 66038 w 618193"/>
                <a:gd name="connsiteY0" fmla="*/ 864354 h 924668"/>
                <a:gd name="connsiteX1" fmla="*/ 64574 w 618193"/>
                <a:gd name="connsiteY1" fmla="*/ 869863 h 924668"/>
                <a:gd name="connsiteX2" fmla="*/ 459481 w 618193"/>
                <a:gd name="connsiteY2" fmla="*/ 884171 h 924668"/>
                <a:gd name="connsiteX3" fmla="*/ 573006 w 618193"/>
                <a:gd name="connsiteY3" fmla="*/ 860310 h 924668"/>
                <a:gd name="connsiteX4" fmla="*/ 550136 w 618193"/>
                <a:gd name="connsiteY4" fmla="*/ 765623 h 924668"/>
                <a:gd name="connsiteX5" fmla="*/ 618193 w 618193"/>
                <a:gd name="connsiteY5" fmla="*/ 205855 h 924668"/>
                <a:gd name="connsiteX6" fmla="*/ 486051 w 618193"/>
                <a:gd name="connsiteY6" fmla="*/ 75371 h 924668"/>
                <a:gd name="connsiteX7" fmla="*/ 477121 w 618193"/>
                <a:gd name="connsiteY7" fmla="*/ 75731 h 924668"/>
                <a:gd name="connsiteX8" fmla="*/ 374891 w 618193"/>
                <a:gd name="connsiteY8" fmla="*/ 0 h 924668"/>
                <a:gd name="connsiteX9" fmla="*/ 229355 w 618193"/>
                <a:gd name="connsiteY9" fmla="*/ 5021 h 924668"/>
                <a:gd name="connsiteX10" fmla="*/ 132007 w 618193"/>
                <a:gd name="connsiteY10" fmla="*/ 112551 h 924668"/>
                <a:gd name="connsiteX11" fmla="*/ 73848 w 618193"/>
                <a:gd name="connsiteY11" fmla="*/ 133332 h 924668"/>
                <a:gd name="connsiteX12" fmla="*/ 28661 w 618193"/>
                <a:gd name="connsiteY12" fmla="*/ 149440 h 924668"/>
                <a:gd name="connsiteX13" fmla="*/ 0 w 618193"/>
                <a:gd name="connsiteY13" fmla="*/ 177613 h 924668"/>
                <a:gd name="connsiteX14" fmla="*/ 71477 w 618193"/>
                <a:gd name="connsiteY14" fmla="*/ 602991 h 924668"/>
                <a:gd name="connsiteX15" fmla="*/ 101881 w 618193"/>
                <a:gd name="connsiteY15" fmla="*/ 730186 h 924668"/>
                <a:gd name="connsiteX16" fmla="*/ 66038 w 618193"/>
                <a:gd name="connsiteY16" fmla="*/ 864354 h 92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8193" h="924668">
                  <a:moveTo>
                    <a:pt x="66038" y="864354"/>
                  </a:moveTo>
                  <a:lnTo>
                    <a:pt x="64574" y="869863"/>
                  </a:lnTo>
                  <a:cubicBezTo>
                    <a:pt x="206831" y="949012"/>
                    <a:pt x="303974" y="932078"/>
                    <a:pt x="459481" y="884171"/>
                  </a:cubicBezTo>
                  <a:lnTo>
                    <a:pt x="573006" y="860310"/>
                  </a:lnTo>
                  <a:cubicBezTo>
                    <a:pt x="597784" y="827999"/>
                    <a:pt x="577590" y="796396"/>
                    <a:pt x="550136" y="765623"/>
                  </a:cubicBezTo>
                  <a:lnTo>
                    <a:pt x="618193" y="205855"/>
                  </a:lnTo>
                  <a:cubicBezTo>
                    <a:pt x="617736" y="133333"/>
                    <a:pt x="558573" y="74913"/>
                    <a:pt x="486051" y="75371"/>
                  </a:cubicBezTo>
                  <a:cubicBezTo>
                    <a:pt x="483071" y="75389"/>
                    <a:pt x="480093" y="75510"/>
                    <a:pt x="477121" y="75731"/>
                  </a:cubicBezTo>
                  <a:lnTo>
                    <a:pt x="374891" y="0"/>
                  </a:lnTo>
                  <a:lnTo>
                    <a:pt x="229355" y="5021"/>
                  </a:lnTo>
                  <a:lnTo>
                    <a:pt x="132007" y="112551"/>
                  </a:lnTo>
                  <a:lnTo>
                    <a:pt x="73848" y="133332"/>
                  </a:lnTo>
                  <a:lnTo>
                    <a:pt x="28661" y="149440"/>
                  </a:lnTo>
                  <a:cubicBezTo>
                    <a:pt x="19525" y="157669"/>
                    <a:pt x="9554" y="167153"/>
                    <a:pt x="0" y="177613"/>
                  </a:cubicBezTo>
                  <a:lnTo>
                    <a:pt x="71477" y="602991"/>
                  </a:lnTo>
                  <a:lnTo>
                    <a:pt x="101881" y="730186"/>
                  </a:lnTo>
                  <a:cubicBezTo>
                    <a:pt x="61125" y="776656"/>
                    <a:pt x="38670" y="822016"/>
                    <a:pt x="66038" y="864354"/>
                  </a:cubicBezTo>
                  <a:close/>
                </a:path>
              </a:pathLst>
            </a:custGeom>
            <a:solidFill>
              <a:srgbClr val="3F3D56"/>
            </a:solidFill>
            <a:ln w="6966"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5D04CA8-1A72-14EF-A808-4DD1F5ACC803}"/>
                </a:ext>
              </a:extLst>
            </p:cNvPr>
            <p:cNvSpPr/>
            <p:nvPr/>
          </p:nvSpPr>
          <p:spPr>
            <a:xfrm>
              <a:off x="9756291" y="4649851"/>
              <a:ext cx="474946" cy="635546"/>
            </a:xfrm>
            <a:custGeom>
              <a:avLst/>
              <a:gdLst>
                <a:gd name="connsiteX0" fmla="*/ 352377 w 474946"/>
                <a:gd name="connsiteY0" fmla="*/ 566827 h 635546"/>
                <a:gd name="connsiteX1" fmla="*/ 95063 w 474946"/>
                <a:gd name="connsiteY1" fmla="*/ 404260 h 635546"/>
                <a:gd name="connsiteX2" fmla="*/ 21491 w 474946"/>
                <a:gd name="connsiteY2" fmla="*/ 206723 h 635546"/>
                <a:gd name="connsiteX3" fmla="*/ 4899 w 474946"/>
                <a:gd name="connsiteY3" fmla="*/ 146740 h 635546"/>
                <a:gd name="connsiteX4" fmla="*/ 42159 w 474946"/>
                <a:gd name="connsiteY4" fmla="*/ 25918 h 635546"/>
                <a:gd name="connsiteX5" fmla="*/ 165822 w 474946"/>
                <a:gd name="connsiteY5" fmla="*/ 13156 h 635546"/>
                <a:gd name="connsiteX6" fmla="*/ 170085 w 474946"/>
                <a:gd name="connsiteY6" fmla="*/ 15417 h 635546"/>
                <a:gd name="connsiteX7" fmla="*/ 177555 w 474946"/>
                <a:gd name="connsiteY7" fmla="*/ 183324 h 635546"/>
                <a:gd name="connsiteX8" fmla="*/ 232161 w 474946"/>
                <a:gd name="connsiteY8" fmla="*/ 59273 h 635546"/>
                <a:gd name="connsiteX9" fmla="*/ 233775 w 474946"/>
                <a:gd name="connsiteY9" fmla="*/ 55024 h 635546"/>
                <a:gd name="connsiteX10" fmla="*/ 237463 w 474946"/>
                <a:gd name="connsiteY10" fmla="*/ 57686 h 635546"/>
                <a:gd name="connsiteX11" fmla="*/ 341747 w 474946"/>
                <a:gd name="connsiteY11" fmla="*/ 154592 h 635546"/>
                <a:gd name="connsiteX12" fmla="*/ 465553 w 474946"/>
                <a:gd name="connsiteY12" fmla="*/ 630569 h 635546"/>
                <a:gd name="connsiteX13" fmla="*/ 464623 w 474946"/>
                <a:gd name="connsiteY13" fmla="*/ 635547 h 635546"/>
                <a:gd name="connsiteX14" fmla="*/ 352378 w 474946"/>
                <a:gd name="connsiteY14" fmla="*/ 566827 h 6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946" h="635546">
                  <a:moveTo>
                    <a:pt x="352377" y="566827"/>
                  </a:moveTo>
                  <a:cubicBezTo>
                    <a:pt x="246477" y="554219"/>
                    <a:pt x="151927" y="494483"/>
                    <a:pt x="95063" y="404260"/>
                  </a:cubicBezTo>
                  <a:cubicBezTo>
                    <a:pt x="58551" y="345047"/>
                    <a:pt x="39711" y="274727"/>
                    <a:pt x="21491" y="206723"/>
                  </a:cubicBezTo>
                  <a:cubicBezTo>
                    <a:pt x="16186" y="186933"/>
                    <a:pt x="10704" y="166469"/>
                    <a:pt x="4899" y="146740"/>
                  </a:cubicBezTo>
                  <a:cubicBezTo>
                    <a:pt x="-8531" y="102636"/>
                    <a:pt x="6222" y="54798"/>
                    <a:pt x="42159" y="25918"/>
                  </a:cubicBezTo>
                  <a:cubicBezTo>
                    <a:pt x="76901" y="-3203"/>
                    <a:pt x="125865" y="-8256"/>
                    <a:pt x="165822" y="13156"/>
                  </a:cubicBezTo>
                  <a:lnTo>
                    <a:pt x="170085" y="15417"/>
                  </a:lnTo>
                  <a:lnTo>
                    <a:pt x="177555" y="183324"/>
                  </a:lnTo>
                  <a:cubicBezTo>
                    <a:pt x="188625" y="160830"/>
                    <a:pt x="212916" y="110014"/>
                    <a:pt x="232161" y="59273"/>
                  </a:cubicBezTo>
                  <a:lnTo>
                    <a:pt x="233775" y="55024"/>
                  </a:lnTo>
                  <a:lnTo>
                    <a:pt x="237463" y="57686"/>
                  </a:lnTo>
                  <a:cubicBezTo>
                    <a:pt x="276154" y="85483"/>
                    <a:pt x="311191" y="118041"/>
                    <a:pt x="341747" y="154592"/>
                  </a:cubicBezTo>
                  <a:cubicBezTo>
                    <a:pt x="450951" y="287352"/>
                    <a:pt x="496229" y="461426"/>
                    <a:pt x="465553" y="630569"/>
                  </a:cubicBezTo>
                  <a:lnTo>
                    <a:pt x="464623" y="635547"/>
                  </a:lnTo>
                  <a:lnTo>
                    <a:pt x="352378" y="566827"/>
                  </a:lnTo>
                  <a:close/>
                </a:path>
              </a:pathLst>
            </a:custGeom>
            <a:solidFill>
              <a:srgbClr val="F2F2F2"/>
            </a:solidFill>
            <a:ln w="69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EC22C08E-4F6E-8DFA-2990-1F2BC126DA60}"/>
                </a:ext>
              </a:extLst>
            </p:cNvPr>
            <p:cNvSpPr/>
            <p:nvPr/>
          </p:nvSpPr>
          <p:spPr>
            <a:xfrm>
              <a:off x="9648604" y="5275872"/>
              <a:ext cx="5890234" cy="16596"/>
            </a:xfrm>
            <a:custGeom>
              <a:avLst/>
              <a:gdLst>
                <a:gd name="connsiteX0" fmla="*/ 0 w 5890234"/>
                <a:gd name="connsiteY0" fmla="*/ 8298 h 16596"/>
                <a:gd name="connsiteX1" fmla="*/ 8249 w 5890234"/>
                <a:gd name="connsiteY1" fmla="*/ 16597 h 16596"/>
                <a:gd name="connsiteX2" fmla="*/ 5881936 w 5890234"/>
                <a:gd name="connsiteY2" fmla="*/ 16597 h 16596"/>
                <a:gd name="connsiteX3" fmla="*/ 5890234 w 5890234"/>
                <a:gd name="connsiteY3" fmla="*/ 8298 h 16596"/>
                <a:gd name="connsiteX4" fmla="*/ 5881936 w 5890234"/>
                <a:gd name="connsiteY4" fmla="*/ 0 h 16596"/>
                <a:gd name="connsiteX5" fmla="*/ 8298 w 5890234"/>
                <a:gd name="connsiteY5" fmla="*/ 0 h 16596"/>
                <a:gd name="connsiteX6" fmla="*/ 0 w 5890234"/>
                <a:gd name="connsiteY6" fmla="*/ 8249 h 16596"/>
                <a:gd name="connsiteX7" fmla="*/ 0 w 5890234"/>
                <a:gd name="connsiteY7" fmla="*/ 8298 h 1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0234" h="16596">
                  <a:moveTo>
                    <a:pt x="0" y="8298"/>
                  </a:moveTo>
                  <a:cubicBezTo>
                    <a:pt x="-14" y="12868"/>
                    <a:pt x="3680" y="16583"/>
                    <a:pt x="8249" y="16597"/>
                  </a:cubicBezTo>
                  <a:lnTo>
                    <a:pt x="5881936" y="16597"/>
                  </a:lnTo>
                  <a:cubicBezTo>
                    <a:pt x="5886519" y="16597"/>
                    <a:pt x="5890234" y="12882"/>
                    <a:pt x="5890234" y="8298"/>
                  </a:cubicBezTo>
                  <a:cubicBezTo>
                    <a:pt x="5890234" y="3715"/>
                    <a:pt x="5886519" y="0"/>
                    <a:pt x="5881936" y="0"/>
                  </a:cubicBezTo>
                  <a:lnTo>
                    <a:pt x="8298" y="0"/>
                  </a:lnTo>
                  <a:cubicBezTo>
                    <a:pt x="3729" y="-14"/>
                    <a:pt x="14" y="3680"/>
                    <a:pt x="0" y="8249"/>
                  </a:cubicBezTo>
                  <a:lnTo>
                    <a:pt x="0" y="8298"/>
                  </a:lnTo>
                  <a:close/>
                </a:path>
              </a:pathLst>
            </a:custGeom>
            <a:solidFill>
              <a:srgbClr val="CCCCCC"/>
            </a:solidFill>
            <a:ln w="6966"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985196F-0337-E502-09E2-4520F6B58045}"/>
                </a:ext>
              </a:extLst>
            </p:cNvPr>
            <p:cNvSpPr/>
            <p:nvPr/>
          </p:nvSpPr>
          <p:spPr>
            <a:xfrm>
              <a:off x="10925418" y="1935992"/>
              <a:ext cx="474195" cy="460464"/>
            </a:xfrm>
            <a:custGeom>
              <a:avLst/>
              <a:gdLst>
                <a:gd name="connsiteX0" fmla="*/ 451954 w 474195"/>
                <a:gd name="connsiteY0" fmla="*/ 362699 h 460464"/>
                <a:gd name="connsiteX1" fmla="*/ 452097 w 474195"/>
                <a:gd name="connsiteY1" fmla="*/ 362662 h 460464"/>
                <a:gd name="connsiteX2" fmla="*/ 473200 w 474195"/>
                <a:gd name="connsiteY2" fmla="*/ 326370 h 460464"/>
                <a:gd name="connsiteX3" fmla="*/ 430918 w 474195"/>
                <a:gd name="connsiteY3" fmla="*/ 166190 h 460464"/>
                <a:gd name="connsiteX4" fmla="*/ 391979 w 474195"/>
                <a:gd name="connsiteY4" fmla="*/ 87106 h 460464"/>
                <a:gd name="connsiteX5" fmla="*/ 247368 w 474195"/>
                <a:gd name="connsiteY5" fmla="*/ 2392 h 460464"/>
                <a:gd name="connsiteX6" fmla="*/ 158697 w 474195"/>
                <a:gd name="connsiteY6" fmla="*/ 7248 h 460464"/>
                <a:gd name="connsiteX7" fmla="*/ 625 w 474195"/>
                <a:gd name="connsiteY7" fmla="*/ 277723 h 460464"/>
                <a:gd name="connsiteX8" fmla="*/ 42972 w 474195"/>
                <a:gd name="connsiteY8" fmla="*/ 438147 h 460464"/>
                <a:gd name="connsiteX9" fmla="*/ 48212 w 474195"/>
                <a:gd name="connsiteY9" fmla="*/ 448785 h 460464"/>
                <a:gd name="connsiteX10" fmla="*/ 67677 w 474195"/>
                <a:gd name="connsiteY10" fmla="*/ 460150 h 460464"/>
                <a:gd name="connsiteX11" fmla="*/ 79533 w 474195"/>
                <a:gd name="connsiteY11" fmla="*/ 459497 h 460464"/>
                <a:gd name="connsiteX12" fmla="*/ 451978 w 474195"/>
                <a:gd name="connsiteY12" fmla="*/ 362693 h 460464"/>
                <a:gd name="connsiteX13" fmla="*/ 451954 w 474195"/>
                <a:gd name="connsiteY13" fmla="*/ 362699 h 4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195" h="460464">
                  <a:moveTo>
                    <a:pt x="451954" y="362699"/>
                  </a:moveTo>
                  <a:lnTo>
                    <a:pt x="452097" y="362662"/>
                  </a:lnTo>
                  <a:cubicBezTo>
                    <a:pt x="467946" y="358467"/>
                    <a:pt x="477395" y="342219"/>
                    <a:pt x="473200" y="326370"/>
                  </a:cubicBezTo>
                  <a:lnTo>
                    <a:pt x="430918" y="166190"/>
                  </a:lnTo>
                  <a:cubicBezTo>
                    <a:pt x="423371" y="137485"/>
                    <a:pt x="410129" y="110591"/>
                    <a:pt x="391979" y="87106"/>
                  </a:cubicBezTo>
                  <a:cubicBezTo>
                    <a:pt x="356486" y="41296"/>
                    <a:pt x="304684" y="10950"/>
                    <a:pt x="247368" y="2392"/>
                  </a:cubicBezTo>
                  <a:cubicBezTo>
                    <a:pt x="217787" y="-1991"/>
                    <a:pt x="187624" y="-339"/>
                    <a:pt x="158697" y="7248"/>
                  </a:cubicBezTo>
                  <a:cubicBezTo>
                    <a:pt x="40357" y="38287"/>
                    <a:pt x="7305" y="77426"/>
                    <a:pt x="625" y="277723"/>
                  </a:cubicBezTo>
                  <a:cubicBezTo>
                    <a:pt x="-6054" y="478020"/>
                    <a:pt x="42972" y="438147"/>
                    <a:pt x="42972" y="438147"/>
                  </a:cubicBezTo>
                  <a:cubicBezTo>
                    <a:pt x="43986" y="442008"/>
                    <a:pt x="45769" y="445626"/>
                    <a:pt x="48212" y="448785"/>
                  </a:cubicBezTo>
                  <a:cubicBezTo>
                    <a:pt x="52992" y="454942"/>
                    <a:pt x="59966" y="459014"/>
                    <a:pt x="67677" y="460150"/>
                  </a:cubicBezTo>
                  <a:cubicBezTo>
                    <a:pt x="71633" y="460729"/>
                    <a:pt x="75665" y="460507"/>
                    <a:pt x="79533" y="459497"/>
                  </a:cubicBezTo>
                  <a:cubicBezTo>
                    <a:pt x="227314" y="444285"/>
                    <a:pt x="376981" y="430432"/>
                    <a:pt x="451978" y="362693"/>
                  </a:cubicBezTo>
                  <a:lnTo>
                    <a:pt x="451954" y="362699"/>
                  </a:lnTo>
                  <a:close/>
                </a:path>
              </a:pathLst>
            </a:custGeom>
            <a:solidFill>
              <a:srgbClr val="2F2E41"/>
            </a:solidFill>
            <a:ln w="6966"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73A1336-C50B-0ECF-3A35-E230FA5B53D8}"/>
                </a:ext>
              </a:extLst>
            </p:cNvPr>
            <p:cNvSpPr/>
            <p:nvPr/>
          </p:nvSpPr>
          <p:spPr>
            <a:xfrm>
              <a:off x="11025082" y="2006410"/>
              <a:ext cx="326261" cy="325746"/>
            </a:xfrm>
            <a:custGeom>
              <a:avLst/>
              <a:gdLst>
                <a:gd name="connsiteX0" fmla="*/ 4830 w 326261"/>
                <a:gd name="connsiteY0" fmla="*/ 123175 h 325746"/>
                <a:gd name="connsiteX1" fmla="*/ 124071 w 326261"/>
                <a:gd name="connsiteY1" fmla="*/ 320954 h 325746"/>
                <a:gd name="connsiteX2" fmla="*/ 247445 w 326261"/>
                <a:gd name="connsiteY2" fmla="*/ 302422 h 325746"/>
                <a:gd name="connsiteX3" fmla="*/ 321463 w 326261"/>
                <a:gd name="connsiteY3" fmla="*/ 202441 h 325746"/>
                <a:gd name="connsiteX4" fmla="*/ 202060 w 326261"/>
                <a:gd name="connsiteY4" fmla="*/ 4760 h 325746"/>
                <a:gd name="connsiteX5" fmla="*/ 78989 w 326261"/>
                <a:gd name="connsiteY5" fmla="*/ 23221 h 325746"/>
                <a:gd name="connsiteX6" fmla="*/ 4832 w 326261"/>
                <a:gd name="connsiteY6" fmla="*/ 123181 h 325746"/>
                <a:gd name="connsiteX7" fmla="*/ 4830 w 326261"/>
                <a:gd name="connsiteY7" fmla="*/ 123175 h 32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61" h="325746">
                  <a:moveTo>
                    <a:pt x="4830" y="123175"/>
                  </a:moveTo>
                  <a:cubicBezTo>
                    <a:pt x="-16857" y="210717"/>
                    <a:pt x="36528" y="299266"/>
                    <a:pt x="124071" y="320954"/>
                  </a:cubicBezTo>
                  <a:cubicBezTo>
                    <a:pt x="166028" y="331348"/>
                    <a:pt x="210394" y="324684"/>
                    <a:pt x="247445" y="302422"/>
                  </a:cubicBezTo>
                  <a:cubicBezTo>
                    <a:pt x="284486" y="280324"/>
                    <a:pt x="311141" y="244319"/>
                    <a:pt x="321463" y="202441"/>
                  </a:cubicBezTo>
                  <a:cubicBezTo>
                    <a:pt x="343079" y="114880"/>
                    <a:pt x="289620" y="26376"/>
                    <a:pt x="202060" y="4760"/>
                  </a:cubicBezTo>
                  <a:cubicBezTo>
                    <a:pt x="160208" y="-5572"/>
                    <a:pt x="115968" y="1064"/>
                    <a:pt x="78989" y="23221"/>
                  </a:cubicBezTo>
                  <a:cubicBezTo>
                    <a:pt x="41900" y="45286"/>
                    <a:pt x="15193" y="81286"/>
                    <a:pt x="4832" y="123181"/>
                  </a:cubicBezTo>
                  <a:lnTo>
                    <a:pt x="4830" y="123175"/>
                  </a:lnTo>
                  <a:close/>
                </a:path>
              </a:pathLst>
            </a:custGeom>
            <a:solidFill>
              <a:srgbClr val="FFB6B6"/>
            </a:solidFill>
            <a:ln w="6966"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A684238-32C8-CB53-5516-6AB837015C8B}"/>
                </a:ext>
              </a:extLst>
            </p:cNvPr>
            <p:cNvSpPr/>
            <p:nvPr/>
          </p:nvSpPr>
          <p:spPr>
            <a:xfrm>
              <a:off x="11032408" y="1964783"/>
              <a:ext cx="378991" cy="236792"/>
            </a:xfrm>
            <a:custGeom>
              <a:avLst/>
              <a:gdLst>
                <a:gd name="connsiteX0" fmla="*/ 378173 w 378991"/>
                <a:gd name="connsiteY0" fmla="*/ 137025 h 236792"/>
                <a:gd name="connsiteX1" fmla="*/ 347375 w 378991"/>
                <a:gd name="connsiteY1" fmla="*/ 74479 h 236792"/>
                <a:gd name="connsiteX2" fmla="*/ 233023 w 378991"/>
                <a:gd name="connsiteY2" fmla="*/ 7502 h 236792"/>
                <a:gd name="connsiteX3" fmla="*/ 163337 w 378991"/>
                <a:gd name="connsiteY3" fmla="*/ 11252 h 236792"/>
                <a:gd name="connsiteX4" fmla="*/ 131235 w 378991"/>
                <a:gd name="connsiteY4" fmla="*/ 19554 h 236792"/>
                <a:gd name="connsiteX5" fmla="*/ 130154 w 378991"/>
                <a:gd name="connsiteY5" fmla="*/ 19836 h 236792"/>
                <a:gd name="connsiteX6" fmla="*/ 5861 w 378991"/>
                <a:gd name="connsiteY6" fmla="*/ 233584 h 236792"/>
                <a:gd name="connsiteX7" fmla="*/ 5861 w 378991"/>
                <a:gd name="connsiteY7" fmla="*/ 233584 h 236792"/>
                <a:gd name="connsiteX8" fmla="*/ 6708 w 378991"/>
                <a:gd name="connsiteY8" fmla="*/ 236792 h 236792"/>
                <a:gd name="connsiteX9" fmla="*/ 74602 w 378991"/>
                <a:gd name="connsiteY9" fmla="*/ 219163 h 236792"/>
                <a:gd name="connsiteX10" fmla="*/ 80672 w 378991"/>
                <a:gd name="connsiteY10" fmla="*/ 148452 h 236792"/>
                <a:gd name="connsiteX11" fmla="*/ 102385 w 378991"/>
                <a:gd name="connsiteY11" fmla="*/ 211963 h 236792"/>
                <a:gd name="connsiteX12" fmla="*/ 137455 w 378991"/>
                <a:gd name="connsiteY12" fmla="*/ 202871 h 236792"/>
                <a:gd name="connsiteX13" fmla="*/ 140512 w 378991"/>
                <a:gd name="connsiteY13" fmla="*/ 167198 h 236792"/>
                <a:gd name="connsiteX14" fmla="*/ 151467 w 378991"/>
                <a:gd name="connsiteY14" fmla="*/ 199217 h 236792"/>
                <a:gd name="connsiteX15" fmla="*/ 378992 w 378991"/>
                <a:gd name="connsiteY15" fmla="*/ 140247 h 236792"/>
                <a:gd name="connsiteX16" fmla="*/ 378173 w 378991"/>
                <a:gd name="connsiteY16" fmla="*/ 137025 h 23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991" h="236792">
                  <a:moveTo>
                    <a:pt x="378173" y="137025"/>
                  </a:moveTo>
                  <a:cubicBezTo>
                    <a:pt x="372202" y="114323"/>
                    <a:pt x="361729" y="93053"/>
                    <a:pt x="347375" y="74479"/>
                  </a:cubicBezTo>
                  <a:cubicBezTo>
                    <a:pt x="326984" y="23644"/>
                    <a:pt x="294998" y="-17443"/>
                    <a:pt x="233023" y="7502"/>
                  </a:cubicBezTo>
                  <a:cubicBezTo>
                    <a:pt x="209778" y="4066"/>
                    <a:pt x="186079" y="5342"/>
                    <a:pt x="163337" y="11252"/>
                  </a:cubicBezTo>
                  <a:lnTo>
                    <a:pt x="131235" y="19554"/>
                  </a:lnTo>
                  <a:cubicBezTo>
                    <a:pt x="130875" y="19647"/>
                    <a:pt x="130514" y="19741"/>
                    <a:pt x="130154" y="19836"/>
                  </a:cubicBezTo>
                  <a:cubicBezTo>
                    <a:pt x="36807" y="44538"/>
                    <a:pt x="-18841" y="140236"/>
                    <a:pt x="5861" y="233584"/>
                  </a:cubicBezTo>
                  <a:lnTo>
                    <a:pt x="5861" y="233584"/>
                  </a:lnTo>
                  <a:lnTo>
                    <a:pt x="6708" y="236792"/>
                  </a:lnTo>
                  <a:lnTo>
                    <a:pt x="74602" y="219163"/>
                  </a:lnTo>
                  <a:lnTo>
                    <a:pt x="80672" y="148452"/>
                  </a:lnTo>
                  <a:lnTo>
                    <a:pt x="102385" y="211963"/>
                  </a:lnTo>
                  <a:lnTo>
                    <a:pt x="137455" y="202871"/>
                  </a:lnTo>
                  <a:lnTo>
                    <a:pt x="140512" y="167198"/>
                  </a:lnTo>
                  <a:lnTo>
                    <a:pt x="151467" y="199217"/>
                  </a:lnTo>
                  <a:cubicBezTo>
                    <a:pt x="217964" y="225052"/>
                    <a:pt x="295032" y="199422"/>
                    <a:pt x="378992" y="140247"/>
                  </a:cubicBezTo>
                  <a:lnTo>
                    <a:pt x="378173" y="137025"/>
                  </a:lnTo>
                  <a:close/>
                </a:path>
              </a:pathLst>
            </a:custGeom>
            <a:solidFill>
              <a:srgbClr val="2F2E41"/>
            </a:solidFill>
            <a:ln w="6966"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D77493B-FE71-E459-71E3-359582F78570}"/>
                </a:ext>
              </a:extLst>
            </p:cNvPr>
            <p:cNvSpPr/>
            <p:nvPr/>
          </p:nvSpPr>
          <p:spPr>
            <a:xfrm>
              <a:off x="10983114" y="2059504"/>
              <a:ext cx="274740" cy="322877"/>
            </a:xfrm>
            <a:custGeom>
              <a:avLst/>
              <a:gdLst>
                <a:gd name="connsiteX0" fmla="*/ 271700 w 274740"/>
                <a:gd name="connsiteY0" fmla="*/ 266139 h 322877"/>
                <a:gd name="connsiteX1" fmla="*/ 274602 w 274740"/>
                <a:gd name="connsiteY1" fmla="*/ 281960 h 322877"/>
                <a:gd name="connsiteX2" fmla="*/ 272694 w 274740"/>
                <a:gd name="connsiteY2" fmla="*/ 290072 h 322877"/>
                <a:gd name="connsiteX3" fmla="*/ 269335 w 274740"/>
                <a:gd name="connsiteY3" fmla="*/ 296352 h 322877"/>
                <a:gd name="connsiteX4" fmla="*/ 252502 w 274740"/>
                <a:gd name="connsiteY4" fmla="*/ 308035 h 322877"/>
                <a:gd name="connsiteX5" fmla="*/ 251219 w 274740"/>
                <a:gd name="connsiteY5" fmla="*/ 308335 h 322877"/>
                <a:gd name="connsiteX6" fmla="*/ 249922 w 274740"/>
                <a:gd name="connsiteY6" fmla="*/ 308582 h 322877"/>
                <a:gd name="connsiteX7" fmla="*/ 248605 w 274740"/>
                <a:gd name="connsiteY7" fmla="*/ 308777 h 322877"/>
                <a:gd name="connsiteX8" fmla="*/ 247271 w 274740"/>
                <a:gd name="connsiteY8" fmla="*/ 308913 h 322877"/>
                <a:gd name="connsiteX9" fmla="*/ 222045 w 274740"/>
                <a:gd name="connsiteY9" fmla="*/ 310892 h 322877"/>
                <a:gd name="connsiteX10" fmla="*/ 170192 w 274740"/>
                <a:gd name="connsiteY10" fmla="*/ 248810 h 322877"/>
                <a:gd name="connsiteX11" fmla="*/ 187319 w 274740"/>
                <a:gd name="connsiteY11" fmla="*/ 313691 h 322877"/>
                <a:gd name="connsiteX12" fmla="*/ 72677 w 274740"/>
                <a:gd name="connsiteY12" fmla="*/ 322877 h 322877"/>
                <a:gd name="connsiteX13" fmla="*/ 0 w 274740"/>
                <a:gd name="connsiteY13" fmla="*/ 47549 h 322877"/>
                <a:gd name="connsiteX14" fmla="*/ 183703 w 274740"/>
                <a:gd name="connsiteY14" fmla="*/ 0 h 322877"/>
                <a:gd name="connsiteX15" fmla="*/ 180558 w 274740"/>
                <a:gd name="connsiteY15" fmla="*/ 6465 h 322877"/>
                <a:gd name="connsiteX16" fmla="*/ 168378 w 274740"/>
                <a:gd name="connsiteY16" fmla="*/ 76103 h 322877"/>
                <a:gd name="connsiteX17" fmla="*/ 188169 w 274740"/>
                <a:gd name="connsiteY17" fmla="*/ 145724 h 322877"/>
                <a:gd name="connsiteX18" fmla="*/ 225743 w 274740"/>
                <a:gd name="connsiteY18" fmla="*/ 208901 h 322877"/>
                <a:gd name="connsiteX19" fmla="*/ 266958 w 274740"/>
                <a:gd name="connsiteY19" fmla="*/ 259293 h 322877"/>
                <a:gd name="connsiteX20" fmla="*/ 271700 w 274740"/>
                <a:gd name="connsiteY20" fmla="*/ 266139 h 3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4740" h="322877">
                  <a:moveTo>
                    <a:pt x="271700" y="266139"/>
                  </a:moveTo>
                  <a:cubicBezTo>
                    <a:pt x="274129" y="271037"/>
                    <a:pt x="275134" y="276518"/>
                    <a:pt x="274602" y="281960"/>
                  </a:cubicBezTo>
                  <a:cubicBezTo>
                    <a:pt x="274348" y="284740"/>
                    <a:pt x="273706" y="287470"/>
                    <a:pt x="272694" y="290072"/>
                  </a:cubicBezTo>
                  <a:cubicBezTo>
                    <a:pt x="271826" y="292290"/>
                    <a:pt x="270698" y="294398"/>
                    <a:pt x="269335" y="296352"/>
                  </a:cubicBezTo>
                  <a:cubicBezTo>
                    <a:pt x="265291" y="302123"/>
                    <a:pt x="259324" y="306265"/>
                    <a:pt x="252502" y="308035"/>
                  </a:cubicBezTo>
                  <a:cubicBezTo>
                    <a:pt x="252076" y="308143"/>
                    <a:pt x="251649" y="308243"/>
                    <a:pt x="251219" y="308335"/>
                  </a:cubicBezTo>
                  <a:cubicBezTo>
                    <a:pt x="250789" y="308427"/>
                    <a:pt x="250357" y="308509"/>
                    <a:pt x="249922" y="308582"/>
                  </a:cubicBezTo>
                  <a:cubicBezTo>
                    <a:pt x="249484" y="308659"/>
                    <a:pt x="249045" y="308725"/>
                    <a:pt x="248605" y="308777"/>
                  </a:cubicBezTo>
                  <a:cubicBezTo>
                    <a:pt x="248164" y="308830"/>
                    <a:pt x="247720" y="308875"/>
                    <a:pt x="247271" y="308913"/>
                  </a:cubicBezTo>
                  <a:lnTo>
                    <a:pt x="222045" y="310892"/>
                  </a:lnTo>
                  <a:lnTo>
                    <a:pt x="170192" y="248810"/>
                  </a:lnTo>
                  <a:lnTo>
                    <a:pt x="187319" y="313691"/>
                  </a:lnTo>
                  <a:lnTo>
                    <a:pt x="72677" y="322877"/>
                  </a:lnTo>
                  <a:lnTo>
                    <a:pt x="0" y="47549"/>
                  </a:lnTo>
                  <a:lnTo>
                    <a:pt x="183703" y="0"/>
                  </a:lnTo>
                  <a:lnTo>
                    <a:pt x="180558" y="6465"/>
                  </a:lnTo>
                  <a:cubicBezTo>
                    <a:pt x="170169" y="28115"/>
                    <a:pt x="165954" y="52212"/>
                    <a:pt x="168378" y="76103"/>
                  </a:cubicBezTo>
                  <a:cubicBezTo>
                    <a:pt x="170950" y="100270"/>
                    <a:pt x="177644" y="123818"/>
                    <a:pt x="188169" y="145724"/>
                  </a:cubicBezTo>
                  <a:cubicBezTo>
                    <a:pt x="198643" y="167937"/>
                    <a:pt x="211225" y="189093"/>
                    <a:pt x="225743" y="208901"/>
                  </a:cubicBezTo>
                  <a:cubicBezTo>
                    <a:pt x="238502" y="226476"/>
                    <a:pt x="252263" y="243301"/>
                    <a:pt x="266958" y="259293"/>
                  </a:cubicBezTo>
                  <a:cubicBezTo>
                    <a:pt x="268851" y="261342"/>
                    <a:pt x="270447" y="263647"/>
                    <a:pt x="271700" y="266139"/>
                  </a:cubicBezTo>
                  <a:close/>
                </a:path>
              </a:pathLst>
            </a:custGeom>
            <a:solidFill>
              <a:srgbClr val="2F2E41"/>
            </a:solidFill>
            <a:ln w="6966" cap="flat">
              <a:noFill/>
              <a:prstDash val="solid"/>
              <a:miter/>
            </a:ln>
          </p:spPr>
          <p:txBody>
            <a:bodyPr rtlCol="0" anchor="ctr"/>
            <a:lstStyle/>
            <a:p>
              <a:endParaRPr lang="en-US"/>
            </a:p>
          </p:txBody>
        </p:sp>
      </p:grpSp>
      <p:grpSp>
        <p:nvGrpSpPr>
          <p:cNvPr id="313" name="Group 312">
            <a:extLst>
              <a:ext uri="{FF2B5EF4-FFF2-40B4-BE49-F238E27FC236}">
                <a16:creationId xmlns:a16="http://schemas.microsoft.com/office/drawing/2014/main" id="{C10F6EFE-BDC1-07DE-505F-DE56383DD3B4}"/>
              </a:ext>
            </a:extLst>
          </p:cNvPr>
          <p:cNvGrpSpPr/>
          <p:nvPr/>
        </p:nvGrpSpPr>
        <p:grpSpPr>
          <a:xfrm>
            <a:off x="4017090" y="1109914"/>
            <a:ext cx="3784268" cy="273040"/>
            <a:chOff x="11732858" y="897487"/>
            <a:chExt cx="3784268" cy="273040"/>
          </a:xfrm>
          <a:solidFill>
            <a:schemeClr val="bg2">
              <a:lumMod val="50000"/>
            </a:schemeClr>
          </a:solidFill>
        </p:grpSpPr>
        <p:sp>
          <p:nvSpPr>
            <p:cNvPr id="268" name="Freeform: Shape 267">
              <a:extLst>
                <a:ext uri="{FF2B5EF4-FFF2-40B4-BE49-F238E27FC236}">
                  <a16:creationId xmlns:a16="http://schemas.microsoft.com/office/drawing/2014/main" id="{00854F3F-CCA2-135B-A59C-F3A61E363A22}"/>
                </a:ext>
              </a:extLst>
            </p:cNvPr>
            <p:cNvSpPr/>
            <p:nvPr/>
          </p:nvSpPr>
          <p:spPr>
            <a:xfrm>
              <a:off x="11732858" y="1140662"/>
              <a:ext cx="3784268" cy="29865"/>
            </a:xfrm>
            <a:custGeom>
              <a:avLst/>
              <a:gdLst>
                <a:gd name="connsiteX0" fmla="*/ 3769662 w 3784268"/>
                <a:gd name="connsiteY0" fmla="*/ 29866 h 29865"/>
                <a:gd name="connsiteX1" fmla="*/ 14607 w 3784268"/>
                <a:gd name="connsiteY1" fmla="*/ 29866 h 29865"/>
                <a:gd name="connsiteX2" fmla="*/ 4 w 3784268"/>
                <a:gd name="connsiteY2" fmla="*/ 14603 h 29865"/>
                <a:gd name="connsiteX3" fmla="*/ 14607 w 3784268"/>
                <a:gd name="connsiteY3" fmla="*/ 0 h 29865"/>
                <a:gd name="connsiteX4" fmla="*/ 3769662 w 3784268"/>
                <a:gd name="connsiteY4" fmla="*/ 0 h 29865"/>
                <a:gd name="connsiteX5" fmla="*/ 3784265 w 3784268"/>
                <a:gd name="connsiteY5" fmla="*/ 15263 h 29865"/>
                <a:gd name="connsiteX6" fmla="*/ 3769662 w 3784268"/>
                <a:gd name="connsiteY6" fmla="*/ 29866 h 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4268" h="29865">
                  <a:moveTo>
                    <a:pt x="3769662" y="29866"/>
                  </a:moveTo>
                  <a:lnTo>
                    <a:pt x="14607" y="29866"/>
                  </a:lnTo>
                  <a:cubicBezTo>
                    <a:pt x="6360" y="29683"/>
                    <a:pt x="-178" y="22850"/>
                    <a:pt x="4" y="14603"/>
                  </a:cubicBezTo>
                  <a:cubicBezTo>
                    <a:pt x="180" y="6612"/>
                    <a:pt x="6616" y="176"/>
                    <a:pt x="14607" y="0"/>
                  </a:cubicBezTo>
                  <a:lnTo>
                    <a:pt x="3769662" y="0"/>
                  </a:lnTo>
                  <a:cubicBezTo>
                    <a:pt x="3777909" y="182"/>
                    <a:pt x="3784447" y="7015"/>
                    <a:pt x="3784265" y="15263"/>
                  </a:cubicBezTo>
                  <a:cubicBezTo>
                    <a:pt x="3784088" y="23253"/>
                    <a:pt x="3777653" y="29689"/>
                    <a:pt x="3769662" y="29866"/>
                  </a:cubicBezTo>
                  <a:close/>
                </a:path>
              </a:pathLst>
            </a:custGeom>
            <a:grpFill/>
            <a:ln w="6966" cap="flat">
              <a:noFill/>
              <a:prstDash val="solid"/>
              <a:miter/>
            </a:ln>
          </p:spPr>
          <p:txBody>
            <a:bodyPr rtlCol="0" anchor="ctr"/>
            <a:lstStyle/>
            <a:p>
              <a:endParaRPr lang="en-US"/>
            </a:p>
          </p:txBody>
        </p:sp>
        <p:grpSp>
          <p:nvGrpSpPr>
            <p:cNvPr id="303" name="Graphic 265">
              <a:extLst>
                <a:ext uri="{FF2B5EF4-FFF2-40B4-BE49-F238E27FC236}">
                  <a16:creationId xmlns:a16="http://schemas.microsoft.com/office/drawing/2014/main" id="{2A8C80D1-667F-2907-E274-EE225B497E9D}"/>
                </a:ext>
              </a:extLst>
            </p:cNvPr>
            <p:cNvGrpSpPr/>
            <p:nvPr/>
          </p:nvGrpSpPr>
          <p:grpSpPr>
            <a:xfrm>
              <a:off x="12105351" y="897487"/>
              <a:ext cx="3033391" cy="120571"/>
              <a:chOff x="12105351" y="897487"/>
              <a:chExt cx="3033391" cy="120571"/>
            </a:xfrm>
            <a:grpFill/>
          </p:grpSpPr>
          <p:sp>
            <p:nvSpPr>
              <p:cNvPr id="304" name="Freeform: Shape 303">
                <a:extLst>
                  <a:ext uri="{FF2B5EF4-FFF2-40B4-BE49-F238E27FC236}">
                    <a16:creationId xmlns:a16="http://schemas.microsoft.com/office/drawing/2014/main" id="{EEB95BD5-EA07-F56B-321E-0FCD3FBEC7AC}"/>
                  </a:ext>
                </a:extLst>
              </p:cNvPr>
              <p:cNvSpPr/>
              <p:nvPr/>
            </p:nvSpPr>
            <p:spPr>
              <a:xfrm>
                <a:off x="12105351" y="897487"/>
                <a:ext cx="117942" cy="120571"/>
              </a:xfrm>
              <a:custGeom>
                <a:avLst/>
                <a:gdLst>
                  <a:gd name="connsiteX0" fmla="*/ 117943 w 117942"/>
                  <a:gd name="connsiteY0" fmla="*/ 60286 h 120571"/>
                  <a:gd name="connsiteX1" fmla="*/ 58972 w 117942"/>
                  <a:gd name="connsiteY1" fmla="*/ 120571 h 120571"/>
                  <a:gd name="connsiteX2" fmla="*/ 0 w 117942"/>
                  <a:gd name="connsiteY2" fmla="*/ 60286 h 120571"/>
                  <a:gd name="connsiteX3" fmla="*/ 58972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2" y="120571"/>
                    </a:cubicBezTo>
                    <a:cubicBezTo>
                      <a:pt x="26402" y="120571"/>
                      <a:pt x="0" y="93581"/>
                      <a:pt x="0" y="60286"/>
                    </a:cubicBezTo>
                    <a:cubicBezTo>
                      <a:pt x="0" y="26991"/>
                      <a:pt x="26403" y="0"/>
                      <a:pt x="58972"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60500C8-42A4-0190-7CAB-BD52E7DED6D5}"/>
                  </a:ext>
                </a:extLst>
              </p:cNvPr>
              <p:cNvSpPr/>
              <p:nvPr/>
            </p:nvSpPr>
            <p:spPr>
              <a:xfrm>
                <a:off x="1230907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107CEDB-11A4-0344-D314-2F9C82241CC1}"/>
                  </a:ext>
                </a:extLst>
              </p:cNvPr>
              <p:cNvSpPr/>
              <p:nvPr/>
            </p:nvSpPr>
            <p:spPr>
              <a:xfrm>
                <a:off x="1251279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38A6DAC-B0D0-0904-3666-655EFBD23E3B}"/>
                  </a:ext>
                </a:extLst>
              </p:cNvPr>
              <p:cNvSpPr/>
              <p:nvPr/>
            </p:nvSpPr>
            <p:spPr>
              <a:xfrm>
                <a:off x="12757291" y="910128"/>
                <a:ext cx="53738" cy="95291"/>
              </a:xfrm>
              <a:custGeom>
                <a:avLst/>
                <a:gdLst>
                  <a:gd name="connsiteX0" fmla="*/ 46765 w 53738"/>
                  <a:gd name="connsiteY0" fmla="*/ 95292 h 95291"/>
                  <a:gd name="connsiteX1" fmla="*/ 41780 w 53738"/>
                  <a:gd name="connsiteY1" fmla="*/ 93195 h 95291"/>
                  <a:gd name="connsiteX2" fmla="*/ 1989 w 53738"/>
                  <a:gd name="connsiteY2" fmla="*/ 52519 h 95291"/>
                  <a:gd name="connsiteX3" fmla="*/ 1989 w 53738"/>
                  <a:gd name="connsiteY3" fmla="*/ 42767 h 95291"/>
                  <a:gd name="connsiteX4" fmla="*/ 41780 w 53738"/>
                  <a:gd name="connsiteY4" fmla="*/ 2094 h 95291"/>
                  <a:gd name="connsiteX5" fmla="*/ 51641 w 53738"/>
                  <a:gd name="connsiteY5" fmla="*/ 1985 h 95291"/>
                  <a:gd name="connsiteX6" fmla="*/ 51750 w 53738"/>
                  <a:gd name="connsiteY6" fmla="*/ 11846 h 95291"/>
                  <a:gd name="connsiteX7" fmla="*/ 16729 w 53738"/>
                  <a:gd name="connsiteY7" fmla="*/ 47643 h 95291"/>
                  <a:gd name="connsiteX8" fmla="*/ 51750 w 53738"/>
                  <a:gd name="connsiteY8" fmla="*/ 83443 h 95291"/>
                  <a:gd name="connsiteX9" fmla="*/ 51641 w 53738"/>
                  <a:gd name="connsiteY9" fmla="*/ 93303 h 95291"/>
                  <a:gd name="connsiteX10" fmla="*/ 46765 w 53738"/>
                  <a:gd name="connsiteY10" fmla="*/ 95292 h 9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8" h="95291">
                    <a:moveTo>
                      <a:pt x="46765" y="95292"/>
                    </a:moveTo>
                    <a:cubicBezTo>
                      <a:pt x="44953" y="95292"/>
                      <a:pt x="43145" y="94591"/>
                      <a:pt x="41780" y="93195"/>
                    </a:cubicBezTo>
                    <a:lnTo>
                      <a:pt x="1989" y="52519"/>
                    </a:lnTo>
                    <a:cubicBezTo>
                      <a:pt x="-663" y="49808"/>
                      <a:pt x="-663" y="45477"/>
                      <a:pt x="1989" y="42767"/>
                    </a:cubicBezTo>
                    <a:lnTo>
                      <a:pt x="41780" y="2094"/>
                    </a:lnTo>
                    <a:cubicBezTo>
                      <a:pt x="44480" y="-657"/>
                      <a:pt x="48900" y="-701"/>
                      <a:pt x="51641" y="1985"/>
                    </a:cubicBezTo>
                    <a:cubicBezTo>
                      <a:pt x="54396" y="4678"/>
                      <a:pt x="54443" y="9095"/>
                      <a:pt x="51750" y="11846"/>
                    </a:cubicBezTo>
                    <a:lnTo>
                      <a:pt x="16729" y="47643"/>
                    </a:lnTo>
                    <a:lnTo>
                      <a:pt x="51750" y="83443"/>
                    </a:lnTo>
                    <a:cubicBezTo>
                      <a:pt x="54443" y="86194"/>
                      <a:pt x="54395" y="90610"/>
                      <a:pt x="51641" y="93303"/>
                    </a:cubicBezTo>
                    <a:cubicBezTo>
                      <a:pt x="50285" y="94631"/>
                      <a:pt x="48525" y="95292"/>
                      <a:pt x="46765" y="95292"/>
                    </a:cubicBezTo>
                    <a:close/>
                  </a:path>
                </a:pathLst>
              </a:custGeom>
              <a:grpFill/>
              <a:ln w="6966"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8CB29CC-0CEA-05E9-0D67-F0F674640155}"/>
                  </a:ext>
                </a:extLst>
              </p:cNvPr>
              <p:cNvSpPr/>
              <p:nvPr/>
            </p:nvSpPr>
            <p:spPr>
              <a:xfrm>
                <a:off x="12863946" y="910123"/>
                <a:ext cx="53735" cy="95297"/>
              </a:xfrm>
              <a:custGeom>
                <a:avLst/>
                <a:gdLst>
                  <a:gd name="connsiteX0" fmla="*/ 6974 w 53735"/>
                  <a:gd name="connsiteY0" fmla="*/ 95297 h 95297"/>
                  <a:gd name="connsiteX1" fmla="*/ 2098 w 53735"/>
                  <a:gd name="connsiteY1" fmla="*/ 93309 h 95297"/>
                  <a:gd name="connsiteX2" fmla="*/ 1989 w 53735"/>
                  <a:gd name="connsiteY2" fmla="*/ 83448 h 95297"/>
                  <a:gd name="connsiteX3" fmla="*/ 37006 w 53735"/>
                  <a:gd name="connsiteY3" fmla="*/ 47648 h 95297"/>
                  <a:gd name="connsiteX4" fmla="*/ 1989 w 53735"/>
                  <a:gd name="connsiteY4" fmla="*/ 11851 h 95297"/>
                  <a:gd name="connsiteX5" fmla="*/ 2098 w 53735"/>
                  <a:gd name="connsiteY5" fmla="*/ 1990 h 95297"/>
                  <a:gd name="connsiteX6" fmla="*/ 11959 w 53735"/>
                  <a:gd name="connsiteY6" fmla="*/ 2099 h 95297"/>
                  <a:gd name="connsiteX7" fmla="*/ 51746 w 53735"/>
                  <a:gd name="connsiteY7" fmla="*/ 42772 h 95297"/>
                  <a:gd name="connsiteX8" fmla="*/ 51746 w 53735"/>
                  <a:gd name="connsiteY8" fmla="*/ 52524 h 95297"/>
                  <a:gd name="connsiteX9" fmla="*/ 11959 w 53735"/>
                  <a:gd name="connsiteY9" fmla="*/ 93200 h 95297"/>
                  <a:gd name="connsiteX10" fmla="*/ 6974 w 53735"/>
                  <a:gd name="connsiteY10" fmla="*/ 95297 h 9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5" h="95297">
                    <a:moveTo>
                      <a:pt x="6974" y="95297"/>
                    </a:moveTo>
                    <a:cubicBezTo>
                      <a:pt x="5214" y="95297"/>
                      <a:pt x="3453" y="94637"/>
                      <a:pt x="2098" y="93309"/>
                    </a:cubicBezTo>
                    <a:cubicBezTo>
                      <a:pt x="-657" y="90615"/>
                      <a:pt x="-705" y="86202"/>
                      <a:pt x="1989" y="83448"/>
                    </a:cubicBezTo>
                    <a:lnTo>
                      <a:pt x="37006" y="47648"/>
                    </a:lnTo>
                    <a:lnTo>
                      <a:pt x="1989" y="11851"/>
                    </a:lnTo>
                    <a:cubicBezTo>
                      <a:pt x="-704" y="9100"/>
                      <a:pt x="-657" y="4684"/>
                      <a:pt x="2098" y="1990"/>
                    </a:cubicBezTo>
                    <a:cubicBezTo>
                      <a:pt x="4846" y="-707"/>
                      <a:pt x="9265" y="-655"/>
                      <a:pt x="11959" y="2099"/>
                    </a:cubicBezTo>
                    <a:lnTo>
                      <a:pt x="51746" y="42772"/>
                    </a:lnTo>
                    <a:cubicBezTo>
                      <a:pt x="54399" y="45482"/>
                      <a:pt x="54399" y="49813"/>
                      <a:pt x="51746" y="52524"/>
                    </a:cubicBezTo>
                    <a:lnTo>
                      <a:pt x="11959" y="93200"/>
                    </a:lnTo>
                    <a:cubicBezTo>
                      <a:pt x="10593" y="94596"/>
                      <a:pt x="8785" y="95297"/>
                      <a:pt x="6974" y="95297"/>
                    </a:cubicBezTo>
                    <a:close/>
                  </a:path>
                </a:pathLst>
              </a:custGeom>
              <a:grpFill/>
              <a:ln w="6966"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73D8797B-D597-EC20-0BDF-7FB579B3179C}"/>
                  </a:ext>
                </a:extLst>
              </p:cNvPr>
              <p:cNvSpPr/>
              <p:nvPr/>
            </p:nvSpPr>
            <p:spPr>
              <a:xfrm>
                <a:off x="14863292"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6EB40F7-C7D4-059D-8F09-BA1A92D1774D}"/>
                  </a:ext>
                </a:extLst>
              </p:cNvPr>
              <p:cNvSpPr/>
              <p:nvPr/>
            </p:nvSpPr>
            <p:spPr>
              <a:xfrm>
                <a:off x="14681984"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3A19E716-0F30-A202-77D2-1E4B0CA8D882}"/>
                  </a:ext>
                </a:extLst>
              </p:cNvPr>
              <p:cNvSpPr/>
              <p:nvPr/>
            </p:nvSpPr>
            <p:spPr>
              <a:xfrm>
                <a:off x="15034141" y="907953"/>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F11B4D1-AFDB-260E-82FD-686698198629}"/>
                  </a:ext>
                </a:extLst>
              </p:cNvPr>
              <p:cNvSpPr/>
              <p:nvPr/>
            </p:nvSpPr>
            <p:spPr>
              <a:xfrm>
                <a:off x="13398166" y="936125"/>
                <a:ext cx="628653" cy="37238"/>
              </a:xfrm>
              <a:custGeom>
                <a:avLst/>
                <a:gdLst>
                  <a:gd name="connsiteX0" fmla="*/ 610035 w 628653"/>
                  <a:gd name="connsiteY0" fmla="*/ 0 h 37238"/>
                  <a:gd name="connsiteX1" fmla="*/ 18619 w 628653"/>
                  <a:gd name="connsiteY1" fmla="*/ 0 h 37238"/>
                  <a:gd name="connsiteX2" fmla="*/ 0 w 628653"/>
                  <a:gd name="connsiteY2" fmla="*/ 18619 h 37238"/>
                  <a:gd name="connsiteX3" fmla="*/ 18619 w 628653"/>
                  <a:gd name="connsiteY3" fmla="*/ 37238 h 37238"/>
                  <a:gd name="connsiteX4" fmla="*/ 610035 w 628653"/>
                  <a:gd name="connsiteY4" fmla="*/ 37238 h 37238"/>
                  <a:gd name="connsiteX5" fmla="*/ 628653 w 628653"/>
                  <a:gd name="connsiteY5" fmla="*/ 18619 h 37238"/>
                  <a:gd name="connsiteX6" fmla="*/ 610035 w 628653"/>
                  <a:gd name="connsiteY6" fmla="*/ 0 h 3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3" h="37238">
                    <a:moveTo>
                      <a:pt x="610035" y="0"/>
                    </a:moveTo>
                    <a:lnTo>
                      <a:pt x="18619" y="0"/>
                    </a:lnTo>
                    <a:cubicBezTo>
                      <a:pt x="8298" y="0"/>
                      <a:pt x="0" y="8368"/>
                      <a:pt x="0" y="18619"/>
                    </a:cubicBezTo>
                    <a:cubicBezTo>
                      <a:pt x="0" y="28870"/>
                      <a:pt x="8298" y="37238"/>
                      <a:pt x="18619" y="37238"/>
                    </a:cubicBezTo>
                    <a:lnTo>
                      <a:pt x="610035" y="37238"/>
                    </a:lnTo>
                    <a:cubicBezTo>
                      <a:pt x="620285" y="37238"/>
                      <a:pt x="628653" y="28870"/>
                      <a:pt x="628653" y="18619"/>
                    </a:cubicBezTo>
                    <a:cubicBezTo>
                      <a:pt x="628653" y="8369"/>
                      <a:pt x="620285" y="0"/>
                      <a:pt x="610035" y="0"/>
                    </a:cubicBezTo>
                    <a:close/>
                  </a:path>
                </a:pathLst>
              </a:custGeom>
              <a:grpFill/>
              <a:ln w="6966" cap="flat">
                <a:noFill/>
                <a:prstDash val="solid"/>
                <a:miter/>
              </a:ln>
            </p:spPr>
            <p:txBody>
              <a:bodyPr rtlCol="0" anchor="ctr"/>
              <a:lstStyle/>
              <a:p>
                <a:endParaRPr lang="en-US"/>
              </a:p>
            </p:txBody>
          </p:sp>
        </p:grpSp>
      </p:grpSp>
      <p:cxnSp>
        <p:nvCxnSpPr>
          <p:cNvPr id="373" name="Connector: Elbow 372">
            <a:extLst>
              <a:ext uri="{FF2B5EF4-FFF2-40B4-BE49-F238E27FC236}">
                <a16:creationId xmlns:a16="http://schemas.microsoft.com/office/drawing/2014/main" id="{2D8776D7-FF53-B8A0-6E0D-989AF7861D41}"/>
              </a:ext>
            </a:extLst>
          </p:cNvPr>
          <p:cNvCxnSpPr>
            <a:cxnSpLocks/>
            <a:stCxn id="72" idx="3"/>
          </p:cNvCxnSpPr>
          <p:nvPr/>
        </p:nvCxnSpPr>
        <p:spPr>
          <a:xfrm flipV="1">
            <a:off x="3402539" y="1822580"/>
            <a:ext cx="721191" cy="499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6" name="Connector: Elbow 375">
            <a:extLst>
              <a:ext uri="{FF2B5EF4-FFF2-40B4-BE49-F238E27FC236}">
                <a16:creationId xmlns:a16="http://schemas.microsoft.com/office/drawing/2014/main" id="{C0DEDFB6-1DE0-76FD-3227-7F1E4370CB87}"/>
              </a:ext>
            </a:extLst>
          </p:cNvPr>
          <p:cNvCxnSpPr>
            <a:cxnSpLocks/>
            <a:stCxn id="55" idx="3"/>
          </p:cNvCxnSpPr>
          <p:nvPr/>
        </p:nvCxnSpPr>
        <p:spPr>
          <a:xfrm flipV="1">
            <a:off x="3597824" y="2439060"/>
            <a:ext cx="538224" cy="50167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9" name="Connector: Elbow 378">
            <a:extLst>
              <a:ext uri="{FF2B5EF4-FFF2-40B4-BE49-F238E27FC236}">
                <a16:creationId xmlns:a16="http://schemas.microsoft.com/office/drawing/2014/main" id="{25596EF4-C86C-DAE5-830B-2124CEEF61CC}"/>
              </a:ext>
            </a:extLst>
          </p:cNvPr>
          <p:cNvCxnSpPr>
            <a:cxnSpLocks/>
            <a:stCxn id="58" idx="3"/>
          </p:cNvCxnSpPr>
          <p:nvPr/>
        </p:nvCxnSpPr>
        <p:spPr>
          <a:xfrm flipV="1">
            <a:off x="3597824" y="3098596"/>
            <a:ext cx="525906" cy="3507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3" name="Connector: Elbow 382">
            <a:extLst>
              <a:ext uri="{FF2B5EF4-FFF2-40B4-BE49-F238E27FC236}">
                <a16:creationId xmlns:a16="http://schemas.microsoft.com/office/drawing/2014/main" id="{A34E52B2-8CED-1515-30B3-18773D697609}"/>
              </a:ext>
            </a:extLst>
          </p:cNvPr>
          <p:cNvCxnSpPr>
            <a:cxnSpLocks/>
          </p:cNvCxnSpPr>
          <p:nvPr/>
        </p:nvCxnSpPr>
        <p:spPr>
          <a:xfrm flipV="1">
            <a:off x="3597824" y="3852084"/>
            <a:ext cx="525906" cy="1053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7" name="Connector: Elbow 386">
            <a:extLst>
              <a:ext uri="{FF2B5EF4-FFF2-40B4-BE49-F238E27FC236}">
                <a16:creationId xmlns:a16="http://schemas.microsoft.com/office/drawing/2014/main" id="{A9DE2838-EE55-8483-6AC5-5756D264EAFF}"/>
              </a:ext>
            </a:extLst>
          </p:cNvPr>
          <p:cNvCxnSpPr>
            <a:cxnSpLocks/>
            <a:stCxn id="64" idx="3"/>
          </p:cNvCxnSpPr>
          <p:nvPr/>
        </p:nvCxnSpPr>
        <p:spPr>
          <a:xfrm>
            <a:off x="3597824" y="4476817"/>
            <a:ext cx="538224" cy="97467"/>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CE28C284-F896-6C12-97F9-B947600AE7E5}"/>
              </a:ext>
            </a:extLst>
          </p:cNvPr>
          <p:cNvGrpSpPr/>
          <p:nvPr/>
        </p:nvGrpSpPr>
        <p:grpSpPr>
          <a:xfrm>
            <a:off x="9176566" y="3561080"/>
            <a:ext cx="2332793" cy="3207274"/>
            <a:chOff x="5983713" y="2311882"/>
            <a:chExt cx="2963043" cy="4073782"/>
          </a:xfrm>
        </p:grpSpPr>
        <p:sp>
          <p:nvSpPr>
            <p:cNvPr id="131" name="Freeform: Shape 130">
              <a:extLst>
                <a:ext uri="{FF2B5EF4-FFF2-40B4-BE49-F238E27FC236}">
                  <a16:creationId xmlns:a16="http://schemas.microsoft.com/office/drawing/2014/main" id="{48493B24-E83A-6652-EA9A-828BE8EFC819}"/>
                </a:ext>
              </a:extLst>
            </p:cNvPr>
            <p:cNvSpPr/>
            <p:nvPr/>
          </p:nvSpPr>
          <p:spPr>
            <a:xfrm flipH="1">
              <a:off x="8151615" y="2327787"/>
              <a:ext cx="385316" cy="472921"/>
            </a:xfrm>
            <a:custGeom>
              <a:avLst/>
              <a:gdLst>
                <a:gd name="connsiteX0" fmla="*/ 269937 w 385316"/>
                <a:gd name="connsiteY0" fmla="*/ 33808 h 472921"/>
                <a:gd name="connsiteX1" fmla="*/ 334040 w 385316"/>
                <a:gd name="connsiteY1" fmla="*/ 140634 h 472921"/>
                <a:gd name="connsiteX2" fmla="*/ 342903 w 385316"/>
                <a:gd name="connsiteY2" fmla="*/ 294331 h 472921"/>
                <a:gd name="connsiteX3" fmla="*/ 385062 w 385316"/>
                <a:gd name="connsiteY3" fmla="*/ 428937 h 472921"/>
                <a:gd name="connsiteX4" fmla="*/ 316230 w 385316"/>
                <a:gd name="connsiteY4" fmla="*/ 353784 h 472921"/>
                <a:gd name="connsiteX5" fmla="*/ 300409 w 385316"/>
                <a:gd name="connsiteY5" fmla="*/ 408047 h 472921"/>
                <a:gd name="connsiteX6" fmla="*/ 262036 w 385316"/>
                <a:gd name="connsiteY6" fmla="*/ 428930 h 472921"/>
                <a:gd name="connsiteX7" fmla="*/ 149716 w 385316"/>
                <a:gd name="connsiteY7" fmla="*/ 464760 h 472921"/>
                <a:gd name="connsiteX8" fmla="*/ 88032 w 385316"/>
                <a:gd name="connsiteY8" fmla="*/ 467140 h 472921"/>
                <a:gd name="connsiteX9" fmla="*/ 34307 w 385316"/>
                <a:gd name="connsiteY9" fmla="*/ 379264 h 472921"/>
                <a:gd name="connsiteX10" fmla="*/ 1822 w 385316"/>
                <a:gd name="connsiteY10" fmla="*/ 243576 h 472921"/>
                <a:gd name="connsiteX11" fmla="*/ 16592 w 385316"/>
                <a:gd name="connsiteY11" fmla="*/ 103050 h 472921"/>
                <a:gd name="connsiteX12" fmla="*/ 109248 w 385316"/>
                <a:gd name="connsiteY12" fmla="*/ 9441 h 472921"/>
                <a:gd name="connsiteX13" fmla="*/ 222536 w 385316"/>
                <a:gd name="connsiteY13" fmla="*/ 2190 h 472921"/>
                <a:gd name="connsiteX14" fmla="*/ 285385 w 385316"/>
                <a:gd name="connsiteY14" fmla="*/ 21335 h 4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316" h="472921">
                  <a:moveTo>
                    <a:pt x="269937" y="33808"/>
                  </a:moveTo>
                  <a:cubicBezTo>
                    <a:pt x="302884" y="41443"/>
                    <a:pt x="325835" y="90702"/>
                    <a:pt x="334040" y="140634"/>
                  </a:cubicBezTo>
                  <a:cubicBezTo>
                    <a:pt x="342245" y="190566"/>
                    <a:pt x="339586" y="243067"/>
                    <a:pt x="342903" y="294331"/>
                  </a:cubicBezTo>
                  <a:cubicBezTo>
                    <a:pt x="346227" y="345586"/>
                    <a:pt x="357484" y="400029"/>
                    <a:pt x="385062" y="428937"/>
                  </a:cubicBezTo>
                  <a:cubicBezTo>
                    <a:pt x="356236" y="422329"/>
                    <a:pt x="329899" y="393577"/>
                    <a:pt x="316230" y="353784"/>
                  </a:cubicBezTo>
                  <a:cubicBezTo>
                    <a:pt x="318870" y="374033"/>
                    <a:pt x="312894" y="394532"/>
                    <a:pt x="300409" y="408047"/>
                  </a:cubicBezTo>
                  <a:cubicBezTo>
                    <a:pt x="289139" y="418672"/>
                    <a:pt x="275983" y="425837"/>
                    <a:pt x="262036" y="428930"/>
                  </a:cubicBezTo>
                  <a:lnTo>
                    <a:pt x="149716" y="464760"/>
                  </a:lnTo>
                  <a:cubicBezTo>
                    <a:pt x="129311" y="471267"/>
                    <a:pt x="107716" y="477680"/>
                    <a:pt x="88032" y="467140"/>
                  </a:cubicBezTo>
                  <a:cubicBezTo>
                    <a:pt x="62784" y="453626"/>
                    <a:pt x="46836" y="415752"/>
                    <a:pt x="34307" y="379264"/>
                  </a:cubicBezTo>
                  <a:cubicBezTo>
                    <a:pt x="18492" y="336096"/>
                    <a:pt x="7564" y="290439"/>
                    <a:pt x="1822" y="243576"/>
                  </a:cubicBezTo>
                  <a:cubicBezTo>
                    <a:pt x="-3129" y="195734"/>
                    <a:pt x="385" y="144518"/>
                    <a:pt x="16592" y="103050"/>
                  </a:cubicBezTo>
                  <a:cubicBezTo>
                    <a:pt x="35142" y="56813"/>
                    <a:pt x="68906" y="22705"/>
                    <a:pt x="109248" y="9441"/>
                  </a:cubicBezTo>
                  <a:cubicBezTo>
                    <a:pt x="146247" y="-3392"/>
                    <a:pt x="184664" y="-636"/>
                    <a:pt x="222536" y="2190"/>
                  </a:cubicBezTo>
                  <a:cubicBezTo>
                    <a:pt x="244049" y="3796"/>
                    <a:pt x="266360" y="5722"/>
                    <a:pt x="285385" y="21335"/>
                  </a:cubicBezTo>
                </a:path>
              </a:pathLst>
            </a:custGeom>
            <a:solidFill>
              <a:srgbClr val="2F2E41"/>
            </a:solidFill>
            <a:ln w="6327"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E2B8132-735F-DD1E-F1F0-A44B20E436D2}"/>
                </a:ext>
              </a:extLst>
            </p:cNvPr>
            <p:cNvSpPr/>
            <p:nvPr/>
          </p:nvSpPr>
          <p:spPr>
            <a:xfrm flipH="1">
              <a:off x="8175015" y="5796960"/>
              <a:ext cx="115859" cy="374481"/>
            </a:xfrm>
            <a:custGeom>
              <a:avLst/>
              <a:gdLst>
                <a:gd name="connsiteX0" fmla="*/ 13 w 115859"/>
                <a:gd name="connsiteY0" fmla="*/ 374481 h 374481"/>
                <a:gd name="connsiteX1" fmla="*/ 78512 w 115859"/>
                <a:gd name="connsiteY1" fmla="*/ 374481 h 374481"/>
                <a:gd name="connsiteX2" fmla="*/ 115859 w 115859"/>
                <a:gd name="connsiteY2" fmla="*/ 0 h 374481"/>
                <a:gd name="connsiteX3" fmla="*/ 0 w 115859"/>
                <a:gd name="connsiteY3" fmla="*/ 8 h 374481"/>
                <a:gd name="connsiteX4" fmla="*/ 13 w 115859"/>
                <a:gd name="connsiteY4" fmla="*/ 374481 h 37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59" h="374481">
                  <a:moveTo>
                    <a:pt x="13" y="374481"/>
                  </a:moveTo>
                  <a:lnTo>
                    <a:pt x="78512" y="374481"/>
                  </a:lnTo>
                  <a:lnTo>
                    <a:pt x="115859" y="0"/>
                  </a:lnTo>
                  <a:lnTo>
                    <a:pt x="0" y="8"/>
                  </a:lnTo>
                  <a:lnTo>
                    <a:pt x="13" y="374481"/>
                  </a:lnTo>
                  <a:close/>
                </a:path>
              </a:pathLst>
            </a:custGeom>
            <a:solidFill>
              <a:srgbClr val="A0616A"/>
            </a:solidFill>
            <a:ln w="6327"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74BF1BA-42C6-BE29-1C84-CD47F57E8A26}"/>
                </a:ext>
              </a:extLst>
            </p:cNvPr>
            <p:cNvSpPr/>
            <p:nvPr/>
          </p:nvSpPr>
          <p:spPr>
            <a:xfrm flipH="1">
              <a:off x="8053697" y="6114367"/>
              <a:ext cx="272289" cy="241440"/>
            </a:xfrm>
            <a:custGeom>
              <a:avLst/>
              <a:gdLst>
                <a:gd name="connsiteX0" fmla="*/ 139492 w 272289"/>
                <a:gd name="connsiteY0" fmla="*/ 65627 h 241440"/>
                <a:gd name="connsiteX1" fmla="*/ 139492 w 272289"/>
                <a:gd name="connsiteY1" fmla="*/ -184 h 241440"/>
                <a:gd name="connsiteX2" fmla="*/ 118859 w 272289"/>
                <a:gd name="connsiteY2" fmla="*/ 1374 h 241440"/>
                <a:gd name="connsiteX3" fmla="*/ 34851 w 272289"/>
                <a:gd name="connsiteY3" fmla="*/ 7528 h 241440"/>
                <a:gd name="connsiteX4" fmla="*/ 15409 w 272289"/>
                <a:gd name="connsiteY4" fmla="*/ 9000 h 241440"/>
                <a:gd name="connsiteX5" fmla="*/ 543 w 272289"/>
                <a:gd name="connsiteY5" fmla="*/ 229433 h 241440"/>
                <a:gd name="connsiteX6" fmla="*/ -254 w 272289"/>
                <a:gd name="connsiteY6" fmla="*/ 241256 h 241440"/>
                <a:gd name="connsiteX7" fmla="*/ 55485 w 272289"/>
                <a:gd name="connsiteY7" fmla="*/ 241256 h 241440"/>
                <a:gd name="connsiteX8" fmla="*/ 57276 w 272289"/>
                <a:gd name="connsiteY8" fmla="*/ 229519 h 241440"/>
                <a:gd name="connsiteX9" fmla="*/ 65374 w 272289"/>
                <a:gd name="connsiteY9" fmla="*/ 176173 h 241440"/>
                <a:gd name="connsiteX10" fmla="*/ 86279 w 272289"/>
                <a:gd name="connsiteY10" fmla="*/ 229519 h 241440"/>
                <a:gd name="connsiteX11" fmla="*/ 90856 w 272289"/>
                <a:gd name="connsiteY11" fmla="*/ 241256 h 241440"/>
                <a:gd name="connsiteX12" fmla="*/ 238630 w 272289"/>
                <a:gd name="connsiteY12" fmla="*/ 241256 h 241440"/>
                <a:gd name="connsiteX13" fmla="*/ 271805 w 272289"/>
                <a:gd name="connsiteY13" fmla="*/ 200140 h 241440"/>
                <a:gd name="connsiteX14" fmla="*/ 139492 w 272289"/>
                <a:gd name="connsiteY14" fmla="*/ 65627 h 2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289" h="241440">
                  <a:moveTo>
                    <a:pt x="139492" y="65627"/>
                  </a:moveTo>
                  <a:lnTo>
                    <a:pt x="139492" y="-184"/>
                  </a:lnTo>
                  <a:lnTo>
                    <a:pt x="118859" y="1374"/>
                  </a:lnTo>
                  <a:lnTo>
                    <a:pt x="34851" y="7528"/>
                  </a:lnTo>
                  <a:lnTo>
                    <a:pt x="15409" y="9000"/>
                  </a:lnTo>
                  <a:lnTo>
                    <a:pt x="543" y="229433"/>
                  </a:lnTo>
                  <a:lnTo>
                    <a:pt x="-254" y="241256"/>
                  </a:lnTo>
                  <a:lnTo>
                    <a:pt x="55485" y="241256"/>
                  </a:lnTo>
                  <a:lnTo>
                    <a:pt x="57276" y="229519"/>
                  </a:lnTo>
                  <a:lnTo>
                    <a:pt x="65374" y="176173"/>
                  </a:lnTo>
                  <a:lnTo>
                    <a:pt x="86279" y="229519"/>
                  </a:lnTo>
                  <a:lnTo>
                    <a:pt x="90856" y="241256"/>
                  </a:lnTo>
                  <a:lnTo>
                    <a:pt x="238630" y="241256"/>
                  </a:lnTo>
                  <a:cubicBezTo>
                    <a:pt x="256934" y="241107"/>
                    <a:pt x="271729" y="222769"/>
                    <a:pt x="271805" y="200140"/>
                  </a:cubicBezTo>
                  <a:cubicBezTo>
                    <a:pt x="278048" y="164106"/>
                    <a:pt x="155155" y="86229"/>
                    <a:pt x="139492" y="65627"/>
                  </a:cubicBezTo>
                  <a:close/>
                </a:path>
              </a:pathLst>
            </a:custGeom>
            <a:solidFill>
              <a:srgbClr val="2F2E41"/>
            </a:solidFill>
            <a:ln w="6327"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6B2C386-CD01-D6B6-4315-13E8C970E943}"/>
                </a:ext>
              </a:extLst>
            </p:cNvPr>
            <p:cNvSpPr/>
            <p:nvPr/>
          </p:nvSpPr>
          <p:spPr>
            <a:xfrm flipH="1">
              <a:off x="7266390" y="5483286"/>
              <a:ext cx="229261" cy="392678"/>
            </a:xfrm>
            <a:custGeom>
              <a:avLst/>
              <a:gdLst>
                <a:gd name="connsiteX0" fmla="*/ 163127 w 229261"/>
                <a:gd name="connsiteY0" fmla="*/ 392679 h 392678"/>
                <a:gd name="connsiteX1" fmla="*/ 229262 w 229261"/>
                <a:gd name="connsiteY1" fmla="*/ 340373 h 392678"/>
                <a:gd name="connsiteX2" fmla="*/ 97606 w 229261"/>
                <a:gd name="connsiteY2" fmla="*/ 0 h 392678"/>
                <a:gd name="connsiteX3" fmla="*/ 0 w 229261"/>
                <a:gd name="connsiteY3" fmla="*/ 77205 h 392678"/>
                <a:gd name="connsiteX4" fmla="*/ 163127 w 229261"/>
                <a:gd name="connsiteY4" fmla="*/ 392679 h 3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61" h="392678">
                  <a:moveTo>
                    <a:pt x="163127" y="392679"/>
                  </a:moveTo>
                  <a:lnTo>
                    <a:pt x="229262" y="340373"/>
                  </a:lnTo>
                  <a:lnTo>
                    <a:pt x="97606" y="0"/>
                  </a:lnTo>
                  <a:lnTo>
                    <a:pt x="0" y="77205"/>
                  </a:lnTo>
                  <a:lnTo>
                    <a:pt x="163127" y="392679"/>
                  </a:lnTo>
                  <a:close/>
                </a:path>
              </a:pathLst>
            </a:custGeom>
            <a:solidFill>
              <a:srgbClr val="A0616A"/>
            </a:solidFill>
            <a:ln w="6327"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3A7950F-91FB-662D-F6A9-5872EE01D711}"/>
                </a:ext>
              </a:extLst>
            </p:cNvPr>
            <p:cNvSpPr/>
            <p:nvPr/>
          </p:nvSpPr>
          <p:spPr>
            <a:xfrm flipH="1">
              <a:off x="7065326" y="5758169"/>
              <a:ext cx="304450" cy="296517"/>
            </a:xfrm>
            <a:custGeom>
              <a:avLst/>
              <a:gdLst>
                <a:gd name="connsiteX0" fmla="*/ 128951 w 304450"/>
                <a:gd name="connsiteY0" fmla="*/ 55269 h 296517"/>
                <a:gd name="connsiteX1" fmla="*/ 100277 w 304450"/>
                <a:gd name="connsiteY1" fmla="*/ -184 h 296517"/>
                <a:gd name="connsiteX2" fmla="*/ 83569 w 304450"/>
                <a:gd name="connsiteY2" fmla="*/ 14881 h 296517"/>
                <a:gd name="connsiteX3" fmla="*/ 15478 w 304450"/>
                <a:gd name="connsiteY3" fmla="*/ 76042 h 296517"/>
                <a:gd name="connsiteX4" fmla="*/ -254 w 304450"/>
                <a:gd name="connsiteY4" fmla="*/ 90238 h 296517"/>
                <a:gd name="connsiteX5" fmla="*/ 83240 w 304450"/>
                <a:gd name="connsiteY5" fmla="*/ 285849 h 296517"/>
                <a:gd name="connsiteX6" fmla="*/ 87716 w 304450"/>
                <a:gd name="connsiteY6" fmla="*/ 296333 h 296517"/>
                <a:gd name="connsiteX7" fmla="*/ 134674 w 304450"/>
                <a:gd name="connsiteY7" fmla="*/ 259195 h 296517"/>
                <a:gd name="connsiteX8" fmla="*/ 131072 w 304450"/>
                <a:gd name="connsiteY8" fmla="*/ 248115 h 296517"/>
                <a:gd name="connsiteX9" fmla="*/ 114655 w 304450"/>
                <a:gd name="connsiteY9" fmla="*/ 197784 h 296517"/>
                <a:gd name="connsiteX10" fmla="*/ 155503 w 304450"/>
                <a:gd name="connsiteY10" fmla="*/ 228799 h 296517"/>
                <a:gd name="connsiteX11" fmla="*/ 164468 w 304450"/>
                <a:gd name="connsiteY11" fmla="*/ 235634 h 296517"/>
                <a:gd name="connsiteX12" fmla="*/ 288969 w 304450"/>
                <a:gd name="connsiteY12" fmla="*/ 137171 h 296517"/>
                <a:gd name="connsiteX13" fmla="*/ 299010 w 304450"/>
                <a:gd name="connsiteY13" fmla="*/ 80427 h 296517"/>
                <a:gd name="connsiteX14" fmla="*/ 128951 w 304450"/>
                <a:gd name="connsiteY14" fmla="*/ 55269 h 2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450" h="296517">
                  <a:moveTo>
                    <a:pt x="128951" y="55269"/>
                  </a:moveTo>
                  <a:lnTo>
                    <a:pt x="100277" y="-184"/>
                  </a:lnTo>
                  <a:lnTo>
                    <a:pt x="83569" y="14881"/>
                  </a:lnTo>
                  <a:lnTo>
                    <a:pt x="15478" y="76042"/>
                  </a:lnTo>
                  <a:lnTo>
                    <a:pt x="-254" y="90238"/>
                  </a:lnTo>
                  <a:lnTo>
                    <a:pt x="83240" y="285849"/>
                  </a:lnTo>
                  <a:lnTo>
                    <a:pt x="87716" y="296333"/>
                  </a:lnTo>
                  <a:lnTo>
                    <a:pt x="134674" y="259195"/>
                  </a:lnTo>
                  <a:lnTo>
                    <a:pt x="131072" y="248115"/>
                  </a:lnTo>
                  <a:lnTo>
                    <a:pt x="114655" y="197784"/>
                  </a:lnTo>
                  <a:lnTo>
                    <a:pt x="155503" y="228799"/>
                  </a:lnTo>
                  <a:lnTo>
                    <a:pt x="164468" y="235634"/>
                  </a:lnTo>
                  <a:lnTo>
                    <a:pt x="288969" y="137171"/>
                  </a:lnTo>
                  <a:cubicBezTo>
                    <a:pt x="304322" y="124862"/>
                    <a:pt x="308804" y="99556"/>
                    <a:pt x="299010" y="80427"/>
                  </a:cubicBezTo>
                  <a:cubicBezTo>
                    <a:pt x="288570" y="45919"/>
                    <a:pt x="151116" y="62190"/>
                    <a:pt x="128951" y="55269"/>
                  </a:cubicBezTo>
                  <a:close/>
                </a:path>
              </a:pathLst>
            </a:custGeom>
            <a:solidFill>
              <a:srgbClr val="2F2E41"/>
            </a:solidFill>
            <a:ln w="6327"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8FFE9D9-8980-8144-7044-B34DE747A9CD}"/>
                </a:ext>
              </a:extLst>
            </p:cNvPr>
            <p:cNvSpPr/>
            <p:nvPr/>
          </p:nvSpPr>
          <p:spPr>
            <a:xfrm flipH="1">
              <a:off x="7134885" y="3733069"/>
              <a:ext cx="1445164" cy="2205663"/>
            </a:xfrm>
            <a:custGeom>
              <a:avLst/>
              <a:gdLst>
                <a:gd name="connsiteX0" fmla="*/ 497334 w 1445164"/>
                <a:gd name="connsiteY0" fmla="*/ -184 h 2205663"/>
                <a:gd name="connsiteX1" fmla="*/ 49365 w 1445164"/>
                <a:gd name="connsiteY1" fmla="*/ 95930 h 2205663"/>
                <a:gd name="connsiteX2" fmla="*/ 53417 w 1445164"/>
                <a:gd name="connsiteY2" fmla="*/ 180190 h 2205663"/>
                <a:gd name="connsiteX3" fmla="*/ 13284 w 1445164"/>
                <a:gd name="connsiteY3" fmla="*/ 653846 h 2205663"/>
                <a:gd name="connsiteX4" fmla="*/ 93942 w 1445164"/>
                <a:gd name="connsiteY4" fmla="*/ 1051881 h 2205663"/>
                <a:gd name="connsiteX5" fmla="*/ 129643 w 1445164"/>
                <a:gd name="connsiteY5" fmla="*/ 2197170 h 2205663"/>
                <a:gd name="connsiteX6" fmla="*/ 583481 w 1445164"/>
                <a:gd name="connsiteY6" fmla="*/ 2122041 h 2205663"/>
                <a:gd name="connsiteX7" fmla="*/ 424153 w 1445164"/>
                <a:gd name="connsiteY7" fmla="*/ 690914 h 2205663"/>
                <a:gd name="connsiteX8" fmla="*/ 741360 w 1445164"/>
                <a:gd name="connsiteY8" fmla="*/ 1412793 h 2205663"/>
                <a:gd name="connsiteX9" fmla="*/ 792009 w 1445164"/>
                <a:gd name="connsiteY9" fmla="*/ 1468175 h 2205663"/>
                <a:gd name="connsiteX10" fmla="*/ 792009 w 1445164"/>
                <a:gd name="connsiteY10" fmla="*/ 1560225 h 2205663"/>
                <a:gd name="connsiteX11" fmla="*/ 1019573 w 1445164"/>
                <a:gd name="connsiteY11" fmla="*/ 1988546 h 2205663"/>
                <a:gd name="connsiteX12" fmla="*/ 1444909 w 1445164"/>
                <a:gd name="connsiteY12" fmla="*/ 1664482 h 2205663"/>
                <a:gd name="connsiteX13" fmla="*/ 497334 w 1445164"/>
                <a:gd name="connsiteY13" fmla="*/ -184 h 22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5164" h="2205663">
                  <a:moveTo>
                    <a:pt x="497334" y="-184"/>
                  </a:moveTo>
                  <a:lnTo>
                    <a:pt x="49365" y="95930"/>
                  </a:lnTo>
                  <a:lnTo>
                    <a:pt x="53417" y="180190"/>
                  </a:lnTo>
                  <a:cubicBezTo>
                    <a:pt x="53417" y="180190"/>
                    <a:pt x="-32762" y="543857"/>
                    <a:pt x="13284" y="653846"/>
                  </a:cubicBezTo>
                  <a:cubicBezTo>
                    <a:pt x="59324" y="763836"/>
                    <a:pt x="93942" y="1051881"/>
                    <a:pt x="93942" y="1051881"/>
                  </a:cubicBezTo>
                  <a:cubicBezTo>
                    <a:pt x="93942" y="1051881"/>
                    <a:pt x="-76883" y="2174486"/>
                    <a:pt x="129643" y="2197170"/>
                  </a:cubicBezTo>
                  <a:cubicBezTo>
                    <a:pt x="336170" y="2219862"/>
                    <a:pt x="583880" y="2196481"/>
                    <a:pt x="583481" y="2122041"/>
                  </a:cubicBezTo>
                  <a:cubicBezTo>
                    <a:pt x="583083" y="2047600"/>
                    <a:pt x="424153" y="690914"/>
                    <a:pt x="424153" y="690914"/>
                  </a:cubicBezTo>
                  <a:cubicBezTo>
                    <a:pt x="424153" y="690914"/>
                    <a:pt x="690711" y="1412229"/>
                    <a:pt x="741360" y="1412793"/>
                  </a:cubicBezTo>
                  <a:cubicBezTo>
                    <a:pt x="792009" y="1413364"/>
                    <a:pt x="792009" y="1413364"/>
                    <a:pt x="792009" y="1468175"/>
                  </a:cubicBezTo>
                  <a:cubicBezTo>
                    <a:pt x="792009" y="1522985"/>
                    <a:pt x="728698" y="1480013"/>
                    <a:pt x="792009" y="1560225"/>
                  </a:cubicBezTo>
                  <a:cubicBezTo>
                    <a:pt x="855320" y="1640436"/>
                    <a:pt x="943252" y="1992140"/>
                    <a:pt x="1019573" y="1988546"/>
                  </a:cubicBezTo>
                  <a:cubicBezTo>
                    <a:pt x="1095901" y="1984960"/>
                    <a:pt x="1445707" y="1727679"/>
                    <a:pt x="1444909" y="1664482"/>
                  </a:cubicBezTo>
                  <a:cubicBezTo>
                    <a:pt x="1444111" y="1601286"/>
                    <a:pt x="497334" y="-184"/>
                    <a:pt x="497334" y="-184"/>
                  </a:cubicBezTo>
                  <a:close/>
                </a:path>
              </a:pathLst>
            </a:custGeom>
            <a:solidFill>
              <a:srgbClr val="2F2E41"/>
            </a:solidFill>
            <a:ln w="6327"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6FDC04B-DBE7-494D-1912-5AEF9D36A630}"/>
                </a:ext>
              </a:extLst>
            </p:cNvPr>
            <p:cNvSpPr/>
            <p:nvPr/>
          </p:nvSpPr>
          <p:spPr>
            <a:xfrm flipH="1">
              <a:off x="8038955" y="2774103"/>
              <a:ext cx="570498" cy="1073879"/>
            </a:xfrm>
            <a:custGeom>
              <a:avLst/>
              <a:gdLst>
                <a:gd name="connsiteX0" fmla="*/ 79674 w 570498"/>
                <a:gd name="connsiteY0" fmla="*/ 1073695 h 1073879"/>
                <a:gd name="connsiteX1" fmla="*/ 99667 w 570498"/>
                <a:gd name="connsiteY1" fmla="*/ 790653 h 1073879"/>
                <a:gd name="connsiteX2" fmla="*/ 3055 w 570498"/>
                <a:gd name="connsiteY2" fmla="*/ 347651 h 1073879"/>
                <a:gd name="connsiteX3" fmla="*/ 41364 w 570498"/>
                <a:gd name="connsiteY3" fmla="*/ 110236 h 1073879"/>
                <a:gd name="connsiteX4" fmla="*/ 120807 w 570498"/>
                <a:gd name="connsiteY4" fmla="*/ 92485 h 1073879"/>
                <a:gd name="connsiteX5" fmla="*/ 160136 w 570498"/>
                <a:gd name="connsiteY5" fmla="*/ -184 h 1073879"/>
                <a:gd name="connsiteX6" fmla="*/ 292937 w 570498"/>
                <a:gd name="connsiteY6" fmla="*/ -184 h 1073879"/>
                <a:gd name="connsiteX7" fmla="*/ 359242 w 570498"/>
                <a:gd name="connsiteY7" fmla="*/ 78116 h 1073879"/>
                <a:gd name="connsiteX8" fmla="*/ 447877 w 570498"/>
                <a:gd name="connsiteY8" fmla="*/ 179907 h 1073879"/>
                <a:gd name="connsiteX9" fmla="*/ 526737 w 570498"/>
                <a:gd name="connsiteY9" fmla="*/ 847132 h 1073879"/>
                <a:gd name="connsiteX10" fmla="*/ 528206 w 570498"/>
                <a:gd name="connsiteY10" fmla="*/ 882172 h 1073879"/>
                <a:gd name="connsiteX11" fmla="*/ 561837 w 570498"/>
                <a:gd name="connsiteY11" fmla="*/ 900275 h 1073879"/>
                <a:gd name="connsiteX12" fmla="*/ 526737 w 570498"/>
                <a:gd name="connsiteY12" fmla="*/ 975858 h 107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498" h="1073879">
                  <a:moveTo>
                    <a:pt x="79674" y="1073695"/>
                  </a:moveTo>
                  <a:lnTo>
                    <a:pt x="99667" y="790653"/>
                  </a:lnTo>
                  <a:lnTo>
                    <a:pt x="3055" y="347651"/>
                  </a:lnTo>
                  <a:cubicBezTo>
                    <a:pt x="3055" y="347651"/>
                    <a:pt x="-16939" y="126702"/>
                    <a:pt x="41364" y="110236"/>
                  </a:cubicBezTo>
                  <a:cubicBezTo>
                    <a:pt x="99667" y="93777"/>
                    <a:pt x="120807" y="92485"/>
                    <a:pt x="120807" y="92485"/>
                  </a:cubicBezTo>
                  <a:lnTo>
                    <a:pt x="160136" y="-184"/>
                  </a:lnTo>
                  <a:lnTo>
                    <a:pt x="292937" y="-184"/>
                  </a:lnTo>
                  <a:lnTo>
                    <a:pt x="359242" y="78116"/>
                  </a:lnTo>
                  <a:cubicBezTo>
                    <a:pt x="359242" y="78116"/>
                    <a:pt x="447877" y="148587"/>
                    <a:pt x="447877" y="179907"/>
                  </a:cubicBezTo>
                  <a:cubicBezTo>
                    <a:pt x="447877" y="211228"/>
                    <a:pt x="542293" y="833132"/>
                    <a:pt x="526737" y="847132"/>
                  </a:cubicBezTo>
                  <a:cubicBezTo>
                    <a:pt x="511188" y="861124"/>
                    <a:pt x="507238" y="879729"/>
                    <a:pt x="528206" y="882172"/>
                  </a:cubicBezTo>
                  <a:cubicBezTo>
                    <a:pt x="549175" y="884614"/>
                    <a:pt x="587161" y="868954"/>
                    <a:pt x="561837" y="900275"/>
                  </a:cubicBezTo>
                  <a:cubicBezTo>
                    <a:pt x="545610" y="921815"/>
                    <a:pt x="533600" y="947678"/>
                    <a:pt x="526737" y="975858"/>
                  </a:cubicBezTo>
                  <a:close/>
                </a:path>
              </a:pathLst>
            </a:custGeom>
            <a:solidFill>
              <a:srgbClr val="E6E6E6"/>
            </a:solidFill>
            <a:ln w="6327"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1B0BF41-C6EC-C2DF-758E-F3E2CE3FFE0D}"/>
                </a:ext>
              </a:extLst>
            </p:cNvPr>
            <p:cNvSpPr/>
            <p:nvPr/>
          </p:nvSpPr>
          <p:spPr>
            <a:xfrm flipH="1">
              <a:off x="7559334" y="3456722"/>
              <a:ext cx="365419" cy="418909"/>
            </a:xfrm>
            <a:custGeom>
              <a:avLst/>
              <a:gdLst>
                <a:gd name="connsiteX0" fmla="*/ 364056 w 365419"/>
                <a:gd name="connsiteY0" fmla="*/ 329227 h 418909"/>
                <a:gd name="connsiteX1" fmla="*/ 292628 w 365419"/>
                <a:gd name="connsiteY1" fmla="*/ 269703 h 418909"/>
                <a:gd name="connsiteX2" fmla="*/ 283233 w 365419"/>
                <a:gd name="connsiteY2" fmla="*/ 272952 h 418909"/>
                <a:gd name="connsiteX3" fmla="*/ 74991 w 365419"/>
                <a:gd name="connsiteY3" fmla="*/ -184 h 418909"/>
                <a:gd name="connsiteX4" fmla="*/ -254 w 365419"/>
                <a:gd name="connsiteY4" fmla="*/ 52481 h 418909"/>
                <a:gd name="connsiteX5" fmla="*/ 248994 w 365419"/>
                <a:gd name="connsiteY5" fmla="*/ 374649 h 418909"/>
                <a:gd name="connsiteX6" fmla="*/ 329539 w 365419"/>
                <a:gd name="connsiteY6" fmla="*/ 411952 h 418909"/>
                <a:gd name="connsiteX7" fmla="*/ 364056 w 365419"/>
                <a:gd name="connsiteY7" fmla="*/ 329227 h 41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419" h="418909">
                  <a:moveTo>
                    <a:pt x="364056" y="329227"/>
                  </a:moveTo>
                  <a:cubicBezTo>
                    <a:pt x="357623" y="288393"/>
                    <a:pt x="325645" y="261748"/>
                    <a:pt x="292628" y="269703"/>
                  </a:cubicBezTo>
                  <a:cubicBezTo>
                    <a:pt x="289431" y="270470"/>
                    <a:pt x="286291" y="271559"/>
                    <a:pt x="283233" y="272952"/>
                  </a:cubicBezTo>
                  <a:lnTo>
                    <a:pt x="74991" y="-184"/>
                  </a:lnTo>
                  <a:lnTo>
                    <a:pt x="-254" y="52481"/>
                  </a:lnTo>
                  <a:lnTo>
                    <a:pt x="248994" y="374649"/>
                  </a:lnTo>
                  <a:cubicBezTo>
                    <a:pt x="262910" y="412461"/>
                    <a:pt x="298966" y="429155"/>
                    <a:pt x="329539" y="411952"/>
                  </a:cubicBezTo>
                  <a:cubicBezTo>
                    <a:pt x="355116" y="397552"/>
                    <a:pt x="369387" y="363351"/>
                    <a:pt x="364056" y="329227"/>
                  </a:cubicBezTo>
                  <a:close/>
                </a:path>
              </a:pathLst>
            </a:custGeom>
            <a:solidFill>
              <a:srgbClr val="A0616A"/>
            </a:solidFill>
            <a:ln w="6327"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ECA1DEF-C7BD-DB64-70FB-1C7C2AEB2BDE}"/>
                </a:ext>
              </a:extLst>
            </p:cNvPr>
            <p:cNvSpPr/>
            <p:nvPr/>
          </p:nvSpPr>
          <p:spPr>
            <a:xfrm flipH="1">
              <a:off x="7727946" y="2846717"/>
              <a:ext cx="655442" cy="830906"/>
            </a:xfrm>
            <a:custGeom>
              <a:avLst/>
              <a:gdLst>
                <a:gd name="connsiteX0" fmla="*/ 11639 w 655442"/>
                <a:gd name="connsiteY0" fmla="*/ 6309 h 830906"/>
                <a:gd name="connsiteX1" fmla="*/ 31607 w 655442"/>
                <a:gd name="connsiteY1" fmla="*/ 243545 h 830906"/>
                <a:gd name="connsiteX2" fmla="*/ 162553 w 655442"/>
                <a:gd name="connsiteY2" fmla="*/ 384408 h 830906"/>
                <a:gd name="connsiteX3" fmla="*/ 356386 w 655442"/>
                <a:gd name="connsiteY3" fmla="*/ 605295 h 830906"/>
                <a:gd name="connsiteX4" fmla="*/ 408200 w 655442"/>
                <a:gd name="connsiteY4" fmla="*/ 659745 h 830906"/>
                <a:gd name="connsiteX5" fmla="*/ 459969 w 655442"/>
                <a:gd name="connsiteY5" fmla="*/ 682217 h 830906"/>
                <a:gd name="connsiteX6" fmla="*/ 573954 w 655442"/>
                <a:gd name="connsiteY6" fmla="*/ 830723 h 830906"/>
                <a:gd name="connsiteX7" fmla="*/ 655188 w 655442"/>
                <a:gd name="connsiteY7" fmla="*/ 739635 h 830906"/>
                <a:gd name="connsiteX8" fmla="*/ 265168 w 655442"/>
                <a:gd name="connsiteY8" fmla="*/ 121717 h 830906"/>
                <a:gd name="connsiteX9" fmla="*/ 11639 w 655442"/>
                <a:gd name="connsiteY9" fmla="*/ 6309 h 8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442" h="830906">
                  <a:moveTo>
                    <a:pt x="11639" y="6309"/>
                  </a:moveTo>
                  <a:cubicBezTo>
                    <a:pt x="11639" y="6309"/>
                    <a:pt x="-25556" y="182095"/>
                    <a:pt x="31607" y="243545"/>
                  </a:cubicBezTo>
                  <a:cubicBezTo>
                    <a:pt x="88771" y="304996"/>
                    <a:pt x="133595" y="370478"/>
                    <a:pt x="162553" y="384408"/>
                  </a:cubicBezTo>
                  <a:cubicBezTo>
                    <a:pt x="191518" y="398338"/>
                    <a:pt x="329226" y="604363"/>
                    <a:pt x="356386" y="605295"/>
                  </a:cubicBezTo>
                  <a:cubicBezTo>
                    <a:pt x="383547" y="606234"/>
                    <a:pt x="368738" y="648039"/>
                    <a:pt x="408200" y="659745"/>
                  </a:cubicBezTo>
                  <a:cubicBezTo>
                    <a:pt x="447668" y="671451"/>
                    <a:pt x="458171" y="669227"/>
                    <a:pt x="459969" y="682217"/>
                  </a:cubicBezTo>
                  <a:cubicBezTo>
                    <a:pt x="461767" y="695207"/>
                    <a:pt x="573954" y="830723"/>
                    <a:pt x="573954" y="830723"/>
                  </a:cubicBezTo>
                  <a:lnTo>
                    <a:pt x="655188" y="739635"/>
                  </a:lnTo>
                  <a:lnTo>
                    <a:pt x="265168" y="121717"/>
                  </a:lnTo>
                  <a:cubicBezTo>
                    <a:pt x="205250" y="26793"/>
                    <a:pt x="107011" y="-17925"/>
                    <a:pt x="11639" y="6309"/>
                  </a:cubicBezTo>
                  <a:close/>
                </a:path>
              </a:pathLst>
            </a:custGeom>
            <a:solidFill>
              <a:srgbClr val="E6E6E6"/>
            </a:solidFill>
            <a:ln w="6327"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ACF2E76-AE21-0A12-F182-0AEF9FEEDD34}"/>
                </a:ext>
              </a:extLst>
            </p:cNvPr>
            <p:cNvSpPr/>
            <p:nvPr/>
          </p:nvSpPr>
          <p:spPr>
            <a:xfrm flipH="1">
              <a:off x="7398237" y="3664903"/>
              <a:ext cx="1242305" cy="708116"/>
            </a:xfrm>
            <a:custGeom>
              <a:avLst/>
              <a:gdLst>
                <a:gd name="connsiteX0" fmla="*/ 1225282 w 1242305"/>
                <a:gd name="connsiteY0" fmla="*/ 65985 h 708116"/>
                <a:gd name="connsiteX1" fmla="*/ 38803 w 1242305"/>
                <a:gd name="connsiteY1" fmla="*/ 705052 h 708116"/>
                <a:gd name="connsiteX2" fmla="*/ 2077 w 1242305"/>
                <a:gd name="connsiteY2" fmla="*/ 687192 h 708116"/>
                <a:gd name="connsiteX3" fmla="*/ 16518 w 1242305"/>
                <a:gd name="connsiteY3" fmla="*/ 641762 h 708116"/>
                <a:gd name="connsiteX4" fmla="*/ 1202996 w 1242305"/>
                <a:gd name="connsiteY4" fmla="*/ 2694 h 708116"/>
                <a:gd name="connsiteX5" fmla="*/ 1239723 w 1242305"/>
                <a:gd name="connsiteY5" fmla="*/ 20563 h 708116"/>
                <a:gd name="connsiteX6" fmla="*/ 1225282 w 1242305"/>
                <a:gd name="connsiteY6" fmla="*/ 65985 h 70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05" h="708116">
                  <a:moveTo>
                    <a:pt x="1225282" y="65985"/>
                  </a:moveTo>
                  <a:lnTo>
                    <a:pt x="38803" y="705052"/>
                  </a:lnTo>
                  <a:cubicBezTo>
                    <a:pt x="24672" y="712663"/>
                    <a:pt x="8231" y="704668"/>
                    <a:pt x="2077" y="687192"/>
                  </a:cubicBezTo>
                  <a:cubicBezTo>
                    <a:pt x="-4083" y="669715"/>
                    <a:pt x="2387" y="649373"/>
                    <a:pt x="16518" y="641762"/>
                  </a:cubicBezTo>
                  <a:lnTo>
                    <a:pt x="1202996" y="2694"/>
                  </a:lnTo>
                  <a:cubicBezTo>
                    <a:pt x="1217127" y="-4917"/>
                    <a:pt x="1233569" y="3086"/>
                    <a:pt x="1239723" y="20563"/>
                  </a:cubicBezTo>
                  <a:cubicBezTo>
                    <a:pt x="1245877" y="38039"/>
                    <a:pt x="1239413" y="58374"/>
                    <a:pt x="1225282" y="65985"/>
                  </a:cubicBezTo>
                  <a:close/>
                </a:path>
              </a:pathLst>
            </a:custGeom>
            <a:solidFill>
              <a:srgbClr val="E82B2C"/>
            </a:solidFill>
            <a:ln w="6327"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34CEF10-1023-4D6A-2487-3A92709EE106}"/>
                </a:ext>
              </a:extLst>
            </p:cNvPr>
            <p:cNvSpPr/>
            <p:nvPr/>
          </p:nvSpPr>
          <p:spPr>
            <a:xfrm flipH="1">
              <a:off x="6719147" y="5954856"/>
              <a:ext cx="189403" cy="417660"/>
            </a:xfrm>
            <a:custGeom>
              <a:avLst/>
              <a:gdLst>
                <a:gd name="connsiteX0" fmla="*/ 5051 w 189403"/>
                <a:gd name="connsiteY0" fmla="*/ 349950 h 417660"/>
                <a:gd name="connsiteX1" fmla="*/ 13098 w 189403"/>
                <a:gd name="connsiteY1" fmla="*/ 340875 h 417660"/>
                <a:gd name="connsiteX2" fmla="*/ 10635 w 189403"/>
                <a:gd name="connsiteY2" fmla="*/ 333444 h 417660"/>
                <a:gd name="connsiteX3" fmla="*/ 10110 w 189403"/>
                <a:gd name="connsiteY3" fmla="*/ 330844 h 417660"/>
                <a:gd name="connsiteX4" fmla="*/ 10319 w 189403"/>
                <a:gd name="connsiteY4" fmla="*/ 330226 h 417660"/>
                <a:gd name="connsiteX5" fmla="*/ 37422 w 189403"/>
                <a:gd name="connsiteY5" fmla="*/ 316641 h 417660"/>
                <a:gd name="connsiteX6" fmla="*/ 48463 w 189403"/>
                <a:gd name="connsiteY6" fmla="*/ 330398 h 417660"/>
                <a:gd name="connsiteX7" fmla="*/ 64601 w 189403"/>
                <a:gd name="connsiteY7" fmla="*/ 387253 h 417660"/>
                <a:gd name="connsiteX8" fmla="*/ 63531 w 189403"/>
                <a:gd name="connsiteY8" fmla="*/ 413272 h 417660"/>
                <a:gd name="connsiteX9" fmla="*/ 85842 w 189403"/>
                <a:gd name="connsiteY9" fmla="*/ 287278 h 417660"/>
                <a:gd name="connsiteX10" fmla="*/ 84373 w 189403"/>
                <a:gd name="connsiteY10" fmla="*/ 254611 h 417660"/>
                <a:gd name="connsiteX11" fmla="*/ 80999 w 189403"/>
                <a:gd name="connsiteY11" fmla="*/ 228130 h 417660"/>
                <a:gd name="connsiteX12" fmla="*/ 31794 w 189403"/>
                <a:gd name="connsiteY12" fmla="*/ 98064 h 417660"/>
                <a:gd name="connsiteX13" fmla="*/ 4329 w 189403"/>
                <a:gd name="connsiteY13" fmla="*/ 62821 h 417660"/>
                <a:gd name="connsiteX14" fmla="*/ -254 w 189403"/>
                <a:gd name="connsiteY14" fmla="*/ 45798 h 417660"/>
                <a:gd name="connsiteX15" fmla="*/ 3779 w 189403"/>
                <a:gd name="connsiteY15" fmla="*/ 19286 h 417660"/>
                <a:gd name="connsiteX16" fmla="*/ 11015 w 189403"/>
                <a:gd name="connsiteY16" fmla="*/ 10641 h 417660"/>
                <a:gd name="connsiteX17" fmla="*/ 42354 w 189403"/>
                <a:gd name="connsiteY17" fmla="*/ 19693 h 417660"/>
                <a:gd name="connsiteX18" fmla="*/ 48514 w 189403"/>
                <a:gd name="connsiteY18" fmla="*/ 60981 h 417660"/>
                <a:gd name="connsiteX19" fmla="*/ 36282 w 189403"/>
                <a:gd name="connsiteY19" fmla="*/ 94697 h 417660"/>
                <a:gd name="connsiteX20" fmla="*/ 37954 w 189403"/>
                <a:gd name="connsiteY20" fmla="*/ 97274 h 417660"/>
                <a:gd name="connsiteX21" fmla="*/ 64019 w 189403"/>
                <a:gd name="connsiteY21" fmla="*/ 148349 h 417660"/>
                <a:gd name="connsiteX22" fmla="*/ 70217 w 189403"/>
                <a:gd name="connsiteY22" fmla="*/ 88708 h 417660"/>
                <a:gd name="connsiteX23" fmla="*/ 97061 w 189403"/>
                <a:gd name="connsiteY23" fmla="*/ 40803 h 417660"/>
                <a:gd name="connsiteX24" fmla="*/ 126969 w 189403"/>
                <a:gd name="connsiteY24" fmla="*/ 36214 h 417660"/>
                <a:gd name="connsiteX25" fmla="*/ 135016 w 189403"/>
                <a:gd name="connsiteY25" fmla="*/ 53738 h 417660"/>
                <a:gd name="connsiteX26" fmla="*/ 135073 w 189403"/>
                <a:gd name="connsiteY26" fmla="*/ 54419 h 417660"/>
                <a:gd name="connsiteX27" fmla="*/ 130799 w 189403"/>
                <a:gd name="connsiteY27" fmla="*/ 57653 h 417660"/>
                <a:gd name="connsiteX28" fmla="*/ 127919 w 189403"/>
                <a:gd name="connsiteY28" fmla="*/ 75568 h 417660"/>
                <a:gd name="connsiteX29" fmla="*/ 135016 w 189403"/>
                <a:gd name="connsiteY29" fmla="*/ 81159 h 417660"/>
                <a:gd name="connsiteX30" fmla="*/ 135225 w 189403"/>
                <a:gd name="connsiteY30" fmla="*/ 81198 h 417660"/>
                <a:gd name="connsiteX31" fmla="*/ 132483 w 189403"/>
                <a:gd name="connsiteY31" fmla="*/ 100421 h 417660"/>
                <a:gd name="connsiteX32" fmla="*/ 79201 w 189403"/>
                <a:gd name="connsiteY32" fmla="*/ 183373 h 417660"/>
                <a:gd name="connsiteX33" fmla="*/ 76662 w 189403"/>
                <a:gd name="connsiteY33" fmla="*/ 184970 h 417660"/>
                <a:gd name="connsiteX34" fmla="*/ 90382 w 189403"/>
                <a:gd name="connsiteY34" fmla="*/ 264829 h 417660"/>
                <a:gd name="connsiteX35" fmla="*/ 90204 w 189403"/>
                <a:gd name="connsiteY35" fmla="*/ 313110 h 417660"/>
                <a:gd name="connsiteX36" fmla="*/ 90274 w 189403"/>
                <a:gd name="connsiteY36" fmla="*/ 312538 h 417660"/>
                <a:gd name="connsiteX37" fmla="*/ 112079 w 189403"/>
                <a:gd name="connsiteY37" fmla="*/ 266920 h 417660"/>
                <a:gd name="connsiteX38" fmla="*/ 170679 w 189403"/>
                <a:gd name="connsiteY38" fmla="*/ 229884 h 417660"/>
                <a:gd name="connsiteX39" fmla="*/ 187247 w 189403"/>
                <a:gd name="connsiteY39" fmla="*/ 234347 h 417660"/>
                <a:gd name="connsiteX40" fmla="*/ 189045 w 189403"/>
                <a:gd name="connsiteY40" fmla="*/ 244306 h 417660"/>
                <a:gd name="connsiteX41" fmla="*/ 188969 w 189403"/>
                <a:gd name="connsiteY41" fmla="*/ 244910 h 417660"/>
                <a:gd name="connsiteX42" fmla="*/ 181100 w 189403"/>
                <a:gd name="connsiteY42" fmla="*/ 249600 h 417660"/>
                <a:gd name="connsiteX43" fmla="*/ 176833 w 189403"/>
                <a:gd name="connsiteY43" fmla="*/ 252826 h 417660"/>
                <a:gd name="connsiteX44" fmla="*/ 173946 w 189403"/>
                <a:gd name="connsiteY44" fmla="*/ 270749 h 417660"/>
                <a:gd name="connsiteX45" fmla="*/ 181043 w 189403"/>
                <a:gd name="connsiteY45" fmla="*/ 276339 h 417660"/>
                <a:gd name="connsiteX46" fmla="*/ 181252 w 189403"/>
                <a:gd name="connsiteY46" fmla="*/ 276379 h 417660"/>
                <a:gd name="connsiteX47" fmla="*/ 181695 w 189403"/>
                <a:gd name="connsiteY47" fmla="*/ 276457 h 417660"/>
                <a:gd name="connsiteX48" fmla="*/ 162556 w 189403"/>
                <a:gd name="connsiteY48" fmla="*/ 313517 h 417660"/>
                <a:gd name="connsiteX49" fmla="*/ 84880 w 189403"/>
                <a:gd name="connsiteY49" fmla="*/ 355674 h 417660"/>
                <a:gd name="connsiteX50" fmla="*/ 84854 w 189403"/>
                <a:gd name="connsiteY50" fmla="*/ 355674 h 417660"/>
                <a:gd name="connsiteX51" fmla="*/ 67735 w 189403"/>
                <a:gd name="connsiteY51" fmla="*/ 417477 h 417660"/>
                <a:gd name="connsiteX52" fmla="*/ 6583 w 189403"/>
                <a:gd name="connsiteY52" fmla="*/ 417477 h 417660"/>
                <a:gd name="connsiteX53" fmla="*/ 5969 w 189403"/>
                <a:gd name="connsiteY53" fmla="*/ 414932 h 417660"/>
                <a:gd name="connsiteX54" fmla="*/ 22892 w 189403"/>
                <a:gd name="connsiteY54" fmla="*/ 413679 h 417660"/>
                <a:gd name="connsiteX55" fmla="*/ 9281 w 189403"/>
                <a:gd name="connsiteY55" fmla="*/ 392968 h 417660"/>
                <a:gd name="connsiteX56" fmla="*/ 8995 w 189403"/>
                <a:gd name="connsiteY56" fmla="*/ 392561 h 417660"/>
                <a:gd name="connsiteX57" fmla="*/ 2069 w 189403"/>
                <a:gd name="connsiteY57" fmla="*/ 382022 h 417660"/>
                <a:gd name="connsiteX58" fmla="*/ 2069 w 189403"/>
                <a:gd name="connsiteY58" fmla="*/ 382014 h 417660"/>
                <a:gd name="connsiteX59" fmla="*/ 5051 w 189403"/>
                <a:gd name="connsiteY59" fmla="*/ 349950 h 4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9403" h="417660">
                  <a:moveTo>
                    <a:pt x="5051" y="349950"/>
                  </a:moveTo>
                  <a:cubicBezTo>
                    <a:pt x="9299" y="350193"/>
                    <a:pt x="12902" y="346129"/>
                    <a:pt x="13098" y="340875"/>
                  </a:cubicBezTo>
                  <a:cubicBezTo>
                    <a:pt x="13206" y="338064"/>
                    <a:pt x="12300" y="335347"/>
                    <a:pt x="10635" y="333444"/>
                  </a:cubicBezTo>
                  <a:lnTo>
                    <a:pt x="10110" y="330844"/>
                  </a:lnTo>
                  <a:lnTo>
                    <a:pt x="10319" y="330226"/>
                  </a:lnTo>
                  <a:cubicBezTo>
                    <a:pt x="14770" y="317213"/>
                    <a:pt x="26906" y="311136"/>
                    <a:pt x="37422" y="316641"/>
                  </a:cubicBezTo>
                  <a:cubicBezTo>
                    <a:pt x="42424" y="319256"/>
                    <a:pt x="46387" y="324197"/>
                    <a:pt x="48463" y="330398"/>
                  </a:cubicBezTo>
                  <a:cubicBezTo>
                    <a:pt x="54706" y="348987"/>
                    <a:pt x="62652" y="367599"/>
                    <a:pt x="64601" y="387253"/>
                  </a:cubicBezTo>
                  <a:cubicBezTo>
                    <a:pt x="65462" y="395936"/>
                    <a:pt x="65102" y="404745"/>
                    <a:pt x="63531" y="413272"/>
                  </a:cubicBezTo>
                  <a:cubicBezTo>
                    <a:pt x="78188" y="373738"/>
                    <a:pt x="85792" y="330767"/>
                    <a:pt x="85842" y="287278"/>
                  </a:cubicBezTo>
                  <a:cubicBezTo>
                    <a:pt x="85849" y="276363"/>
                    <a:pt x="85355" y="265456"/>
                    <a:pt x="84373" y="254611"/>
                  </a:cubicBezTo>
                  <a:cubicBezTo>
                    <a:pt x="83563" y="245724"/>
                    <a:pt x="82436" y="236892"/>
                    <a:pt x="80999" y="228130"/>
                  </a:cubicBezTo>
                  <a:cubicBezTo>
                    <a:pt x="73142" y="180570"/>
                    <a:pt x="56282" y="135993"/>
                    <a:pt x="31794" y="98064"/>
                  </a:cubicBezTo>
                  <a:cubicBezTo>
                    <a:pt x="19942" y="90062"/>
                    <a:pt x="10357" y="77769"/>
                    <a:pt x="4329" y="62821"/>
                  </a:cubicBezTo>
                  <a:cubicBezTo>
                    <a:pt x="2145" y="57450"/>
                    <a:pt x="600" y="51718"/>
                    <a:pt x="-254" y="45798"/>
                  </a:cubicBezTo>
                  <a:cubicBezTo>
                    <a:pt x="2342" y="37327"/>
                    <a:pt x="3709" y="28345"/>
                    <a:pt x="3779" y="19286"/>
                  </a:cubicBezTo>
                  <a:cubicBezTo>
                    <a:pt x="5646" y="15786"/>
                    <a:pt x="8976" y="14048"/>
                    <a:pt x="11015" y="10641"/>
                  </a:cubicBezTo>
                  <a:cubicBezTo>
                    <a:pt x="21132" y="-6334"/>
                    <a:pt x="35079" y="-3367"/>
                    <a:pt x="42354" y="19693"/>
                  </a:cubicBezTo>
                  <a:cubicBezTo>
                    <a:pt x="57909" y="29402"/>
                    <a:pt x="58055" y="45493"/>
                    <a:pt x="48514" y="60981"/>
                  </a:cubicBezTo>
                  <a:cubicBezTo>
                    <a:pt x="42443" y="70831"/>
                    <a:pt x="41613" y="84158"/>
                    <a:pt x="36282" y="94697"/>
                  </a:cubicBezTo>
                  <a:cubicBezTo>
                    <a:pt x="36833" y="95567"/>
                    <a:pt x="37403" y="96412"/>
                    <a:pt x="37954" y="97274"/>
                  </a:cubicBezTo>
                  <a:cubicBezTo>
                    <a:pt x="47970" y="113208"/>
                    <a:pt x="56700" y="130309"/>
                    <a:pt x="64019" y="148349"/>
                  </a:cubicBezTo>
                  <a:cubicBezTo>
                    <a:pt x="62240" y="128139"/>
                    <a:pt x="64361" y="107703"/>
                    <a:pt x="70217" y="88708"/>
                  </a:cubicBezTo>
                  <a:cubicBezTo>
                    <a:pt x="76149" y="71012"/>
                    <a:pt x="87267" y="56103"/>
                    <a:pt x="97061" y="40803"/>
                  </a:cubicBezTo>
                  <a:cubicBezTo>
                    <a:pt x="104291" y="29316"/>
                    <a:pt x="117681" y="27265"/>
                    <a:pt x="126969" y="36214"/>
                  </a:cubicBezTo>
                  <a:cubicBezTo>
                    <a:pt x="131420" y="40506"/>
                    <a:pt x="134313" y="46809"/>
                    <a:pt x="135016" y="53738"/>
                  </a:cubicBezTo>
                  <a:lnTo>
                    <a:pt x="135073" y="54419"/>
                  </a:lnTo>
                  <a:cubicBezTo>
                    <a:pt x="133617" y="55430"/>
                    <a:pt x="132192" y="56510"/>
                    <a:pt x="130799" y="57653"/>
                  </a:cubicBezTo>
                  <a:cubicBezTo>
                    <a:pt x="126007" y="61615"/>
                    <a:pt x="124715" y="69633"/>
                    <a:pt x="127919" y="75568"/>
                  </a:cubicBezTo>
                  <a:cubicBezTo>
                    <a:pt x="129546" y="78583"/>
                    <a:pt x="132122" y="80611"/>
                    <a:pt x="135016" y="81159"/>
                  </a:cubicBezTo>
                  <a:lnTo>
                    <a:pt x="135225" y="81198"/>
                  </a:lnTo>
                  <a:cubicBezTo>
                    <a:pt x="134706" y="87681"/>
                    <a:pt x="133794" y="94110"/>
                    <a:pt x="132483" y="100421"/>
                  </a:cubicBezTo>
                  <a:cubicBezTo>
                    <a:pt x="145051" y="160501"/>
                    <a:pt x="117928" y="182387"/>
                    <a:pt x="79201" y="183373"/>
                  </a:cubicBezTo>
                  <a:cubicBezTo>
                    <a:pt x="78346" y="183913"/>
                    <a:pt x="77517" y="184453"/>
                    <a:pt x="76662" y="184970"/>
                  </a:cubicBezTo>
                  <a:cubicBezTo>
                    <a:pt x="84012" y="210739"/>
                    <a:pt x="88622" y="237588"/>
                    <a:pt x="90382" y="264829"/>
                  </a:cubicBezTo>
                  <a:cubicBezTo>
                    <a:pt x="91376" y="280904"/>
                    <a:pt x="91312" y="297050"/>
                    <a:pt x="90204" y="313110"/>
                  </a:cubicBezTo>
                  <a:lnTo>
                    <a:pt x="90274" y="312538"/>
                  </a:lnTo>
                  <a:cubicBezTo>
                    <a:pt x="93079" y="294685"/>
                    <a:pt x="100777" y="278571"/>
                    <a:pt x="112079" y="266920"/>
                  </a:cubicBezTo>
                  <a:cubicBezTo>
                    <a:pt x="128862" y="249866"/>
                    <a:pt x="152572" y="243586"/>
                    <a:pt x="170679" y="229884"/>
                  </a:cubicBezTo>
                  <a:cubicBezTo>
                    <a:pt x="176250" y="225460"/>
                    <a:pt x="183670" y="227456"/>
                    <a:pt x="187247" y="234347"/>
                  </a:cubicBezTo>
                  <a:cubicBezTo>
                    <a:pt x="188780" y="237299"/>
                    <a:pt x="189419" y="240830"/>
                    <a:pt x="189045" y="244306"/>
                  </a:cubicBezTo>
                  <a:lnTo>
                    <a:pt x="188969" y="244910"/>
                  </a:lnTo>
                  <a:cubicBezTo>
                    <a:pt x="186273" y="246264"/>
                    <a:pt x="183645" y="247830"/>
                    <a:pt x="181100" y="249600"/>
                  </a:cubicBezTo>
                  <a:cubicBezTo>
                    <a:pt x="179644" y="250610"/>
                    <a:pt x="178226" y="251690"/>
                    <a:pt x="176833" y="252826"/>
                  </a:cubicBezTo>
                  <a:cubicBezTo>
                    <a:pt x="172034" y="256796"/>
                    <a:pt x="170742" y="264814"/>
                    <a:pt x="173946" y="270749"/>
                  </a:cubicBezTo>
                  <a:cubicBezTo>
                    <a:pt x="175573" y="273756"/>
                    <a:pt x="178150" y="275784"/>
                    <a:pt x="181043" y="276339"/>
                  </a:cubicBezTo>
                  <a:lnTo>
                    <a:pt x="181252" y="276379"/>
                  </a:lnTo>
                  <a:lnTo>
                    <a:pt x="181695" y="276457"/>
                  </a:lnTo>
                  <a:cubicBezTo>
                    <a:pt x="177080" y="290081"/>
                    <a:pt x="170609" y="302617"/>
                    <a:pt x="162556" y="313517"/>
                  </a:cubicBezTo>
                  <a:cubicBezTo>
                    <a:pt x="154706" y="365970"/>
                    <a:pt x="120967" y="370943"/>
                    <a:pt x="84880" y="355674"/>
                  </a:cubicBezTo>
                  <a:lnTo>
                    <a:pt x="84854" y="355674"/>
                  </a:lnTo>
                  <a:cubicBezTo>
                    <a:pt x="80898" y="376948"/>
                    <a:pt x="75162" y="397666"/>
                    <a:pt x="67735" y="417477"/>
                  </a:cubicBezTo>
                  <a:lnTo>
                    <a:pt x="6583" y="417477"/>
                  </a:lnTo>
                  <a:cubicBezTo>
                    <a:pt x="6368" y="416639"/>
                    <a:pt x="6172" y="415770"/>
                    <a:pt x="5969" y="414932"/>
                  </a:cubicBezTo>
                  <a:cubicBezTo>
                    <a:pt x="11629" y="415371"/>
                    <a:pt x="17315" y="414948"/>
                    <a:pt x="22892" y="413679"/>
                  </a:cubicBezTo>
                  <a:cubicBezTo>
                    <a:pt x="18353" y="406796"/>
                    <a:pt x="13820" y="399859"/>
                    <a:pt x="9281" y="392968"/>
                  </a:cubicBezTo>
                  <a:cubicBezTo>
                    <a:pt x="9179" y="392843"/>
                    <a:pt x="9084" y="392710"/>
                    <a:pt x="8995" y="392561"/>
                  </a:cubicBezTo>
                  <a:cubicBezTo>
                    <a:pt x="6697" y="389038"/>
                    <a:pt x="4374" y="385546"/>
                    <a:pt x="2069" y="382022"/>
                  </a:cubicBezTo>
                  <a:lnTo>
                    <a:pt x="2069" y="382014"/>
                  </a:lnTo>
                  <a:cubicBezTo>
                    <a:pt x="1949" y="371216"/>
                    <a:pt x="2949" y="360434"/>
                    <a:pt x="5051" y="349950"/>
                  </a:cubicBezTo>
                  <a:close/>
                </a:path>
              </a:pathLst>
            </a:custGeom>
            <a:solidFill>
              <a:srgbClr val="F2F2F2"/>
            </a:solidFill>
            <a:ln w="6327"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B5F15EE-62A0-DABB-E0A1-C4D591A849EB}"/>
                </a:ext>
              </a:extLst>
            </p:cNvPr>
            <p:cNvSpPr/>
            <p:nvPr/>
          </p:nvSpPr>
          <p:spPr>
            <a:xfrm flipH="1">
              <a:off x="6464316" y="6364609"/>
              <a:ext cx="2482440" cy="21055"/>
            </a:xfrm>
            <a:custGeom>
              <a:avLst/>
              <a:gdLst>
                <a:gd name="connsiteX0" fmla="*/ 7261 w 2482440"/>
                <a:gd name="connsiteY0" fmla="*/ 18467 h 21055"/>
                <a:gd name="connsiteX1" fmla="*/ 2474652 w 2482440"/>
                <a:gd name="connsiteY1" fmla="*/ 20871 h 21055"/>
                <a:gd name="connsiteX2" fmla="*/ 2482186 w 2482440"/>
                <a:gd name="connsiteY2" fmla="*/ 11545 h 21055"/>
                <a:gd name="connsiteX3" fmla="*/ 2474652 w 2482440"/>
                <a:gd name="connsiteY3" fmla="*/ 2227 h 21055"/>
                <a:gd name="connsiteX4" fmla="*/ 7261 w 2482440"/>
                <a:gd name="connsiteY4" fmla="*/ -184 h 21055"/>
                <a:gd name="connsiteX5" fmla="*/ -254 w 2482440"/>
                <a:gd name="connsiteY5" fmla="*/ 9165 h 21055"/>
                <a:gd name="connsiteX6" fmla="*/ 7261 w 2482440"/>
                <a:gd name="connsiteY6" fmla="*/ 18467 h 2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440" h="21055">
                  <a:moveTo>
                    <a:pt x="7261" y="18467"/>
                  </a:moveTo>
                  <a:lnTo>
                    <a:pt x="2474652" y="20871"/>
                  </a:lnTo>
                  <a:cubicBezTo>
                    <a:pt x="2478812" y="20871"/>
                    <a:pt x="2482186" y="16697"/>
                    <a:pt x="2482186" y="11545"/>
                  </a:cubicBezTo>
                  <a:cubicBezTo>
                    <a:pt x="2482186" y="6401"/>
                    <a:pt x="2478812" y="2227"/>
                    <a:pt x="2474652" y="2227"/>
                  </a:cubicBezTo>
                  <a:lnTo>
                    <a:pt x="7261" y="-184"/>
                  </a:lnTo>
                  <a:cubicBezTo>
                    <a:pt x="3095" y="-168"/>
                    <a:pt x="-267" y="4020"/>
                    <a:pt x="-254" y="9165"/>
                  </a:cubicBezTo>
                  <a:cubicBezTo>
                    <a:pt x="-242" y="14294"/>
                    <a:pt x="3114" y="18451"/>
                    <a:pt x="7261" y="18467"/>
                  </a:cubicBezTo>
                  <a:close/>
                </a:path>
              </a:pathLst>
            </a:custGeom>
            <a:solidFill>
              <a:srgbClr val="CACACA"/>
            </a:solidFill>
            <a:ln w="6327"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6E14735-CE60-E937-607D-8E0231FD7D9A}"/>
                </a:ext>
              </a:extLst>
            </p:cNvPr>
            <p:cNvSpPr/>
            <p:nvPr/>
          </p:nvSpPr>
          <p:spPr>
            <a:xfrm flipH="1">
              <a:off x="8233953" y="2365636"/>
              <a:ext cx="295230" cy="365130"/>
            </a:xfrm>
            <a:custGeom>
              <a:avLst/>
              <a:gdLst>
                <a:gd name="connsiteX0" fmla="*/ 295230 w 295230"/>
                <a:gd name="connsiteY0" fmla="*/ 182565 h 365130"/>
                <a:gd name="connsiteX1" fmla="*/ 147615 w 295230"/>
                <a:gd name="connsiteY1" fmla="*/ 365131 h 365130"/>
                <a:gd name="connsiteX2" fmla="*/ 0 w 295230"/>
                <a:gd name="connsiteY2" fmla="*/ 182565 h 365130"/>
                <a:gd name="connsiteX3" fmla="*/ 147615 w 295230"/>
                <a:gd name="connsiteY3" fmla="*/ 0 h 365130"/>
                <a:gd name="connsiteX4" fmla="*/ 295230 w 295230"/>
                <a:gd name="connsiteY4" fmla="*/ 182565 h 36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30" h="365130">
                  <a:moveTo>
                    <a:pt x="295230" y="182565"/>
                  </a:moveTo>
                  <a:cubicBezTo>
                    <a:pt x="295230" y="283393"/>
                    <a:pt x="229141" y="365131"/>
                    <a:pt x="147615" y="365131"/>
                  </a:cubicBezTo>
                  <a:cubicBezTo>
                    <a:pt x="66090" y="365131"/>
                    <a:pt x="0" y="283393"/>
                    <a:pt x="0" y="182565"/>
                  </a:cubicBezTo>
                  <a:cubicBezTo>
                    <a:pt x="0" y="81737"/>
                    <a:pt x="66089" y="0"/>
                    <a:pt x="147615" y="0"/>
                  </a:cubicBezTo>
                  <a:cubicBezTo>
                    <a:pt x="229141" y="0"/>
                    <a:pt x="295230" y="81737"/>
                    <a:pt x="295230" y="182565"/>
                  </a:cubicBezTo>
                  <a:close/>
                </a:path>
              </a:pathLst>
            </a:custGeom>
            <a:solidFill>
              <a:srgbClr val="A0616A"/>
            </a:solidFill>
            <a:ln w="6327"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5FD4489-4662-6B6F-35E1-D57C6744123F}"/>
                </a:ext>
              </a:extLst>
            </p:cNvPr>
            <p:cNvSpPr/>
            <p:nvPr/>
          </p:nvSpPr>
          <p:spPr>
            <a:xfrm flipH="1">
              <a:off x="8224632" y="2311882"/>
              <a:ext cx="405863" cy="528886"/>
            </a:xfrm>
            <a:custGeom>
              <a:avLst/>
              <a:gdLst>
                <a:gd name="connsiteX0" fmla="*/ 184413 w 405863"/>
                <a:gd name="connsiteY0" fmla="*/ 247180 h 528886"/>
                <a:gd name="connsiteX1" fmla="*/ 156405 w 405863"/>
                <a:gd name="connsiteY1" fmla="*/ 241652 h 528886"/>
                <a:gd name="connsiteX2" fmla="*/ 153005 w 405863"/>
                <a:gd name="connsiteY2" fmla="*/ 286072 h 528886"/>
                <a:gd name="connsiteX3" fmla="*/ 168877 w 405863"/>
                <a:gd name="connsiteY3" fmla="*/ 394589 h 528886"/>
                <a:gd name="connsiteX4" fmla="*/ 213878 w 405863"/>
                <a:gd name="connsiteY4" fmla="*/ 508564 h 528886"/>
                <a:gd name="connsiteX5" fmla="*/ 143223 w 405863"/>
                <a:gd name="connsiteY5" fmla="*/ 527082 h 528886"/>
                <a:gd name="connsiteX6" fmla="*/ 110226 w 405863"/>
                <a:gd name="connsiteY6" fmla="*/ 460260 h 528886"/>
                <a:gd name="connsiteX7" fmla="*/ 84154 w 405863"/>
                <a:gd name="connsiteY7" fmla="*/ 514859 h 528886"/>
                <a:gd name="connsiteX8" fmla="*/ 52233 w 405863"/>
                <a:gd name="connsiteY8" fmla="*/ 521741 h 528886"/>
                <a:gd name="connsiteX9" fmla="*/ 32049 w 405863"/>
                <a:gd name="connsiteY9" fmla="*/ 448515 h 528886"/>
                <a:gd name="connsiteX10" fmla="*/ 22502 w 405863"/>
                <a:gd name="connsiteY10" fmla="*/ 240775 h 528886"/>
                <a:gd name="connsiteX11" fmla="*/ 23749 w 405863"/>
                <a:gd name="connsiteY11" fmla="*/ 196418 h 528886"/>
                <a:gd name="connsiteX12" fmla="*/ 170523 w 405863"/>
                <a:gd name="connsiteY12" fmla="*/ 4111 h 528886"/>
                <a:gd name="connsiteX13" fmla="*/ 174929 w 405863"/>
                <a:gd name="connsiteY13" fmla="*/ 2944 h 528886"/>
                <a:gd name="connsiteX14" fmla="*/ 288851 w 405863"/>
                <a:gd name="connsiteY14" fmla="*/ 35118 h 528886"/>
                <a:gd name="connsiteX15" fmla="*/ 350174 w 405863"/>
                <a:gd name="connsiteY15" fmla="*/ 45375 h 528886"/>
                <a:gd name="connsiteX16" fmla="*/ 399278 w 405863"/>
                <a:gd name="connsiteY16" fmla="*/ 125344 h 528886"/>
                <a:gd name="connsiteX17" fmla="*/ 405609 w 405863"/>
                <a:gd name="connsiteY17" fmla="*/ 203645 h 528886"/>
                <a:gd name="connsiteX18" fmla="*/ 322843 w 405863"/>
                <a:gd name="connsiteY18" fmla="*/ 178126 h 528886"/>
                <a:gd name="connsiteX19" fmla="*/ 254106 w 405863"/>
                <a:gd name="connsiteY19" fmla="*/ 212814 h 528886"/>
                <a:gd name="connsiteX20" fmla="*/ 183071 w 405863"/>
                <a:gd name="connsiteY20" fmla="*/ 242631 h 5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863" h="528886">
                  <a:moveTo>
                    <a:pt x="184413" y="247180"/>
                  </a:moveTo>
                  <a:cubicBezTo>
                    <a:pt x="184147" y="231849"/>
                    <a:pt x="163869" y="229406"/>
                    <a:pt x="156405" y="241652"/>
                  </a:cubicBezTo>
                  <a:cubicBezTo>
                    <a:pt x="148947" y="253898"/>
                    <a:pt x="150802" y="270991"/>
                    <a:pt x="153005" y="286072"/>
                  </a:cubicBezTo>
                  <a:cubicBezTo>
                    <a:pt x="158297" y="322247"/>
                    <a:pt x="163590" y="358414"/>
                    <a:pt x="168877" y="394589"/>
                  </a:cubicBezTo>
                  <a:cubicBezTo>
                    <a:pt x="175157" y="437498"/>
                    <a:pt x="184027" y="485371"/>
                    <a:pt x="213878" y="508564"/>
                  </a:cubicBezTo>
                  <a:cubicBezTo>
                    <a:pt x="191460" y="520763"/>
                    <a:pt x="167205" y="533228"/>
                    <a:pt x="143223" y="527082"/>
                  </a:cubicBezTo>
                  <a:cubicBezTo>
                    <a:pt x="119241" y="520943"/>
                    <a:pt x="98716" y="486992"/>
                    <a:pt x="110226" y="460260"/>
                  </a:cubicBezTo>
                  <a:cubicBezTo>
                    <a:pt x="104496" y="480462"/>
                    <a:pt x="98424" y="501407"/>
                    <a:pt x="84154" y="514859"/>
                  </a:cubicBezTo>
                  <a:cubicBezTo>
                    <a:pt x="75227" y="523918"/>
                    <a:pt x="63116" y="526533"/>
                    <a:pt x="52233" y="521741"/>
                  </a:cubicBezTo>
                  <a:cubicBezTo>
                    <a:pt x="31220" y="511312"/>
                    <a:pt x="41394" y="473775"/>
                    <a:pt x="32049" y="448515"/>
                  </a:cubicBezTo>
                  <a:cubicBezTo>
                    <a:pt x="5231" y="376008"/>
                    <a:pt x="-20024" y="306227"/>
                    <a:pt x="22502" y="240775"/>
                  </a:cubicBezTo>
                  <a:cubicBezTo>
                    <a:pt x="28586" y="231402"/>
                    <a:pt x="23756" y="213291"/>
                    <a:pt x="23749" y="196418"/>
                  </a:cubicBezTo>
                  <a:cubicBezTo>
                    <a:pt x="23711" y="105362"/>
                    <a:pt x="98798" y="24641"/>
                    <a:pt x="170523" y="4111"/>
                  </a:cubicBezTo>
                  <a:cubicBezTo>
                    <a:pt x="172055" y="3672"/>
                    <a:pt x="173524" y="3289"/>
                    <a:pt x="174929" y="2944"/>
                  </a:cubicBezTo>
                  <a:cubicBezTo>
                    <a:pt x="214872" y="-6358"/>
                    <a:pt x="256138" y="5293"/>
                    <a:pt x="288851" y="35118"/>
                  </a:cubicBezTo>
                  <a:cubicBezTo>
                    <a:pt x="306274" y="17077"/>
                    <a:pt x="334467" y="25072"/>
                    <a:pt x="350174" y="45375"/>
                  </a:cubicBezTo>
                  <a:cubicBezTo>
                    <a:pt x="365881" y="65679"/>
                    <a:pt x="395327" y="97672"/>
                    <a:pt x="399278" y="125344"/>
                  </a:cubicBezTo>
                  <a:cubicBezTo>
                    <a:pt x="403222" y="153015"/>
                    <a:pt x="394682" y="179003"/>
                    <a:pt x="405609" y="203645"/>
                  </a:cubicBezTo>
                  <a:cubicBezTo>
                    <a:pt x="380683" y="209737"/>
                    <a:pt x="341367" y="199628"/>
                    <a:pt x="322843" y="178126"/>
                  </a:cubicBezTo>
                  <a:cubicBezTo>
                    <a:pt x="310896" y="206745"/>
                    <a:pt x="280140" y="212046"/>
                    <a:pt x="254106" y="212814"/>
                  </a:cubicBezTo>
                  <a:cubicBezTo>
                    <a:pt x="228073" y="213581"/>
                    <a:pt x="197740" y="216024"/>
                    <a:pt x="183071" y="242631"/>
                  </a:cubicBezTo>
                </a:path>
              </a:pathLst>
            </a:custGeom>
            <a:solidFill>
              <a:srgbClr val="2F2E41"/>
            </a:solidFill>
            <a:ln w="6327"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B5F0BE2-3C62-D9E1-F976-4EDFCA2C1966}"/>
                </a:ext>
              </a:extLst>
            </p:cNvPr>
            <p:cNvSpPr/>
            <p:nvPr/>
          </p:nvSpPr>
          <p:spPr>
            <a:xfrm flipH="1">
              <a:off x="5983713" y="4994486"/>
              <a:ext cx="1168340" cy="1001051"/>
            </a:xfrm>
            <a:custGeom>
              <a:avLst/>
              <a:gdLst>
                <a:gd name="connsiteX0" fmla="*/ 752560 w 1168340"/>
                <a:gd name="connsiteY0" fmla="*/ 977683 h 1001051"/>
                <a:gd name="connsiteX1" fmla="*/ 23471 w 1168340"/>
                <a:gd name="connsiteY1" fmla="*/ 603563 h 1001051"/>
                <a:gd name="connsiteX2" fmla="*/ 2693 w 1168340"/>
                <a:gd name="connsiteY2" fmla="*/ 541423 h 1001051"/>
                <a:gd name="connsiteX3" fmla="*/ 174544 w 1168340"/>
                <a:gd name="connsiteY3" fmla="*/ 29156 h 1001051"/>
                <a:gd name="connsiteX4" fmla="*/ 224794 w 1168340"/>
                <a:gd name="connsiteY4" fmla="*/ 3458 h 1001051"/>
                <a:gd name="connsiteX5" fmla="*/ 1144360 w 1168340"/>
                <a:gd name="connsiteY5" fmla="*/ 475322 h 1001051"/>
                <a:gd name="connsiteX6" fmla="*/ 1165139 w 1168340"/>
                <a:gd name="connsiteY6" fmla="*/ 537461 h 1001051"/>
                <a:gd name="connsiteX7" fmla="*/ 1072318 w 1168340"/>
                <a:gd name="connsiteY7" fmla="*/ 814145 h 1001051"/>
                <a:gd name="connsiteX8" fmla="*/ 752560 w 1168340"/>
                <a:gd name="connsiteY8" fmla="*/ 977683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40" h="1001051">
                  <a:moveTo>
                    <a:pt x="752560" y="977683"/>
                  </a:moveTo>
                  <a:lnTo>
                    <a:pt x="23471" y="603563"/>
                  </a:lnTo>
                  <a:cubicBezTo>
                    <a:pt x="3858" y="593501"/>
                    <a:pt x="-5449" y="565681"/>
                    <a:pt x="2693" y="541423"/>
                  </a:cubicBezTo>
                  <a:lnTo>
                    <a:pt x="174544" y="29156"/>
                  </a:lnTo>
                  <a:cubicBezTo>
                    <a:pt x="182680" y="4898"/>
                    <a:pt x="205174" y="-6604"/>
                    <a:pt x="224794" y="3458"/>
                  </a:cubicBezTo>
                  <a:lnTo>
                    <a:pt x="1144360" y="475322"/>
                  </a:lnTo>
                  <a:cubicBezTo>
                    <a:pt x="1163974" y="485383"/>
                    <a:pt x="1173280" y="513203"/>
                    <a:pt x="1165139" y="537461"/>
                  </a:cubicBezTo>
                  <a:lnTo>
                    <a:pt x="1072318" y="814145"/>
                  </a:lnTo>
                  <a:cubicBezTo>
                    <a:pt x="1020536" y="968515"/>
                    <a:pt x="877371" y="1041733"/>
                    <a:pt x="752560" y="977683"/>
                  </a:cubicBezTo>
                  <a:close/>
                </a:path>
              </a:pathLst>
            </a:custGeom>
            <a:solidFill>
              <a:srgbClr val="F2F2F2"/>
            </a:solidFill>
            <a:ln w="632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0C9EB6B-5A00-A12B-C9EE-C6EF1E5C22E5}"/>
                </a:ext>
              </a:extLst>
            </p:cNvPr>
            <p:cNvSpPr/>
            <p:nvPr/>
          </p:nvSpPr>
          <p:spPr>
            <a:xfrm flipH="1">
              <a:off x="6063995" y="5093793"/>
              <a:ext cx="1007775" cy="848311"/>
            </a:xfrm>
            <a:custGeom>
              <a:avLst/>
              <a:gdLst>
                <a:gd name="connsiteX0" fmla="*/ 625706 w 1007775"/>
                <a:gd name="connsiteY0" fmla="*/ 821647 h 848311"/>
                <a:gd name="connsiteX1" fmla="*/ 120320 w 1007775"/>
                <a:gd name="connsiteY1" fmla="*/ 562315 h 848311"/>
                <a:gd name="connsiteX2" fmla="*/ 14654 w 1007775"/>
                <a:gd name="connsiteY2" fmla="*/ 246293 h 848311"/>
                <a:gd name="connsiteX3" fmla="*/ 47317 w 1007775"/>
                <a:gd name="connsiteY3" fmla="*/ 148942 h 848311"/>
                <a:gd name="connsiteX4" fmla="*/ 302839 w 1007775"/>
                <a:gd name="connsiteY4" fmla="*/ 18258 h 848311"/>
                <a:gd name="connsiteX5" fmla="*/ 886946 w 1007775"/>
                <a:gd name="connsiteY5" fmla="*/ 317977 h 848311"/>
                <a:gd name="connsiteX6" fmla="*/ 992612 w 1007775"/>
                <a:gd name="connsiteY6" fmla="*/ 633999 h 848311"/>
                <a:gd name="connsiteX7" fmla="*/ 625706 w 1007775"/>
                <a:gd name="connsiteY7" fmla="*/ 821647 h 8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11">
                  <a:moveTo>
                    <a:pt x="625706" y="821647"/>
                  </a:moveTo>
                  <a:lnTo>
                    <a:pt x="120320" y="562315"/>
                  </a:lnTo>
                  <a:cubicBezTo>
                    <a:pt x="20675" y="511020"/>
                    <a:pt x="-26593" y="369648"/>
                    <a:pt x="14654" y="246293"/>
                  </a:cubicBezTo>
                  <a:lnTo>
                    <a:pt x="47317" y="148942"/>
                  </a:lnTo>
                  <a:cubicBezTo>
                    <a:pt x="88791" y="25704"/>
                    <a:pt x="203099" y="-32763"/>
                    <a:pt x="302839" y="18258"/>
                  </a:cubicBezTo>
                  <a:lnTo>
                    <a:pt x="886946" y="317977"/>
                  </a:lnTo>
                  <a:cubicBezTo>
                    <a:pt x="986591" y="369272"/>
                    <a:pt x="1033859" y="510644"/>
                    <a:pt x="992612" y="633999"/>
                  </a:cubicBezTo>
                  <a:cubicBezTo>
                    <a:pt x="933055" y="810959"/>
                    <a:pt x="768922" y="894905"/>
                    <a:pt x="625706" y="821647"/>
                  </a:cubicBezTo>
                  <a:close/>
                </a:path>
              </a:pathLst>
            </a:custGeom>
            <a:solidFill>
              <a:srgbClr val="FFFFFF"/>
            </a:solidFill>
            <a:ln w="6327"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905212B2-4D63-8934-4A7C-D378DDBE52C9}"/>
                </a:ext>
              </a:extLst>
            </p:cNvPr>
            <p:cNvSpPr/>
            <p:nvPr/>
          </p:nvSpPr>
          <p:spPr>
            <a:xfrm flipH="1">
              <a:off x="6464533" y="5261999"/>
              <a:ext cx="307396" cy="172089"/>
            </a:xfrm>
            <a:custGeom>
              <a:avLst/>
              <a:gdLst>
                <a:gd name="connsiteX0" fmla="*/ 293443 w 307396"/>
                <a:gd name="connsiteY0" fmla="*/ 170976 h 172089"/>
                <a:gd name="connsiteX1" fmla="*/ 5866 w 307396"/>
                <a:gd name="connsiteY1" fmla="*/ 23410 h 172089"/>
                <a:gd name="connsiteX2" fmla="*/ 503 w 307396"/>
                <a:gd name="connsiteY2" fmla="*/ 7382 h 172089"/>
                <a:gd name="connsiteX3" fmla="*/ 13463 w 307396"/>
                <a:gd name="connsiteY3" fmla="*/ 757 h 172089"/>
                <a:gd name="connsiteX4" fmla="*/ 301047 w 307396"/>
                <a:gd name="connsiteY4" fmla="*/ 148323 h 172089"/>
                <a:gd name="connsiteX5" fmla="*/ 306371 w 307396"/>
                <a:gd name="connsiteY5" fmla="*/ 164367 h 172089"/>
                <a:gd name="connsiteX6" fmla="*/ 293443 w 307396"/>
                <a:gd name="connsiteY6" fmla="*/ 170976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6"/>
                  </a:moveTo>
                  <a:lnTo>
                    <a:pt x="5866" y="23410"/>
                  </a:lnTo>
                  <a:cubicBezTo>
                    <a:pt x="807" y="20811"/>
                    <a:pt x="-1592" y="13638"/>
                    <a:pt x="503" y="7382"/>
                  </a:cubicBezTo>
                  <a:cubicBezTo>
                    <a:pt x="2605" y="1125"/>
                    <a:pt x="8405" y="-1842"/>
                    <a:pt x="13463" y="757"/>
                  </a:cubicBezTo>
                  <a:lnTo>
                    <a:pt x="301047" y="148323"/>
                  </a:lnTo>
                  <a:cubicBezTo>
                    <a:pt x="306099" y="150931"/>
                    <a:pt x="308486" y="158119"/>
                    <a:pt x="306371" y="164367"/>
                  </a:cubicBezTo>
                  <a:cubicBezTo>
                    <a:pt x="304269" y="170592"/>
                    <a:pt x="298489" y="173552"/>
                    <a:pt x="293443" y="170976"/>
                  </a:cubicBezTo>
                  <a:close/>
                </a:path>
              </a:pathLst>
            </a:custGeom>
            <a:solidFill>
              <a:srgbClr val="E6E6E6"/>
            </a:solidFill>
            <a:ln w="6327"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FE75428-BAD1-18EF-7AA3-958FA68E8130}"/>
                </a:ext>
              </a:extLst>
            </p:cNvPr>
            <p:cNvSpPr/>
            <p:nvPr/>
          </p:nvSpPr>
          <p:spPr>
            <a:xfrm flipH="1">
              <a:off x="6545546" y="5503553"/>
              <a:ext cx="307418" cy="172100"/>
            </a:xfrm>
            <a:custGeom>
              <a:avLst/>
              <a:gdLst>
                <a:gd name="connsiteX0" fmla="*/ 293447 w 307418"/>
                <a:gd name="connsiteY0" fmla="*/ 170979 h 172100"/>
                <a:gd name="connsiteX1" fmla="*/ 5863 w 307418"/>
                <a:gd name="connsiteY1" fmla="*/ 23414 h 172100"/>
                <a:gd name="connsiteX2" fmla="*/ 507 w 307418"/>
                <a:gd name="connsiteY2" fmla="*/ 7385 h 172100"/>
                <a:gd name="connsiteX3" fmla="*/ 13467 w 307418"/>
                <a:gd name="connsiteY3" fmla="*/ 753 h 172100"/>
                <a:gd name="connsiteX4" fmla="*/ 301044 w 307418"/>
                <a:gd name="connsiteY4" fmla="*/ 148327 h 172100"/>
                <a:gd name="connsiteX5" fmla="*/ 306407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4"/>
                  </a:lnTo>
                  <a:cubicBezTo>
                    <a:pt x="805" y="20814"/>
                    <a:pt x="-1595" y="13642"/>
                    <a:pt x="507" y="7385"/>
                  </a:cubicBezTo>
                  <a:cubicBezTo>
                    <a:pt x="2603" y="1129"/>
                    <a:pt x="8408" y="-1839"/>
                    <a:pt x="13467" y="753"/>
                  </a:cubicBezTo>
                  <a:lnTo>
                    <a:pt x="301044" y="148327"/>
                  </a:lnTo>
                  <a:cubicBezTo>
                    <a:pt x="306103" y="150919"/>
                    <a:pt x="308502" y="158099"/>
                    <a:pt x="306407" y="164347"/>
                  </a:cubicBezTo>
                  <a:cubicBezTo>
                    <a:pt x="304305"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06D9308-25F1-B5AD-2507-5D8EE34E8B92}"/>
                </a:ext>
              </a:extLst>
            </p:cNvPr>
            <p:cNvSpPr/>
            <p:nvPr/>
          </p:nvSpPr>
          <p:spPr>
            <a:xfrm flipH="1">
              <a:off x="6290080" y="5382850"/>
              <a:ext cx="522405" cy="282417"/>
            </a:xfrm>
            <a:custGeom>
              <a:avLst/>
              <a:gdLst>
                <a:gd name="connsiteX0" fmla="*/ 508452 w 522405"/>
                <a:gd name="connsiteY0" fmla="*/ 281307 h 282417"/>
                <a:gd name="connsiteX1" fmla="*/ 5877 w 522405"/>
                <a:gd name="connsiteY1" fmla="*/ 23415 h 282417"/>
                <a:gd name="connsiteX2" fmla="*/ 502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0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7" y="23415"/>
                  </a:lnTo>
                  <a:cubicBezTo>
                    <a:pt x="813" y="20824"/>
                    <a:pt x="-1593" y="13659"/>
                    <a:pt x="502" y="7395"/>
                  </a:cubicBezTo>
                  <a:cubicBezTo>
                    <a:pt x="2592" y="1139"/>
                    <a:pt x="8391" y="-1837"/>
                    <a:pt x="13456" y="747"/>
                  </a:cubicBezTo>
                  <a:cubicBezTo>
                    <a:pt x="13462" y="755"/>
                    <a:pt x="13468" y="755"/>
                    <a:pt x="13475" y="763"/>
                  </a:cubicBezTo>
                  <a:lnTo>
                    <a:pt x="516056" y="258647"/>
                  </a:lnTo>
                  <a:cubicBezTo>
                    <a:pt x="521108" y="261262"/>
                    <a:pt x="523495" y="268442"/>
                    <a:pt x="521380" y="274690"/>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FE76FD9-C3C6-8047-735C-FF96234387C9}"/>
                </a:ext>
              </a:extLst>
            </p:cNvPr>
            <p:cNvSpPr/>
            <p:nvPr/>
          </p:nvSpPr>
          <p:spPr>
            <a:xfrm flipH="1">
              <a:off x="7154965" y="4015726"/>
              <a:ext cx="1168337" cy="1001051"/>
            </a:xfrm>
            <a:custGeom>
              <a:avLst/>
              <a:gdLst>
                <a:gd name="connsiteX0" fmla="*/ 752557 w 1168337"/>
                <a:gd name="connsiteY0" fmla="*/ 977684 h 1001051"/>
                <a:gd name="connsiteX1" fmla="*/ 23469 w 1168337"/>
                <a:gd name="connsiteY1" fmla="*/ 603562 h 1001051"/>
                <a:gd name="connsiteX2" fmla="*/ 2690 w 1168337"/>
                <a:gd name="connsiteY2" fmla="*/ 541423 h 1001051"/>
                <a:gd name="connsiteX3" fmla="*/ 174541 w 1168337"/>
                <a:gd name="connsiteY3" fmla="*/ 29156 h 1001051"/>
                <a:gd name="connsiteX4" fmla="*/ 224785 w 1168337"/>
                <a:gd name="connsiteY4" fmla="*/ 3458 h 1001051"/>
                <a:gd name="connsiteX5" fmla="*/ 1144357 w 1168337"/>
                <a:gd name="connsiteY5" fmla="*/ 475322 h 1001051"/>
                <a:gd name="connsiteX6" fmla="*/ 1165136 w 1168337"/>
                <a:gd name="connsiteY6" fmla="*/ 537461 h 1001051"/>
                <a:gd name="connsiteX7" fmla="*/ 1072316 w 1168337"/>
                <a:gd name="connsiteY7" fmla="*/ 814145 h 1001051"/>
                <a:gd name="connsiteX8" fmla="*/ 752557 w 1168337"/>
                <a:gd name="connsiteY8" fmla="*/ 977684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37" h="1001051">
                  <a:moveTo>
                    <a:pt x="752557" y="977684"/>
                  </a:moveTo>
                  <a:lnTo>
                    <a:pt x="23469" y="603562"/>
                  </a:lnTo>
                  <a:cubicBezTo>
                    <a:pt x="3855" y="593501"/>
                    <a:pt x="-5445" y="565681"/>
                    <a:pt x="2690" y="541423"/>
                  </a:cubicBezTo>
                  <a:lnTo>
                    <a:pt x="174541" y="29156"/>
                  </a:lnTo>
                  <a:cubicBezTo>
                    <a:pt x="182677" y="4898"/>
                    <a:pt x="205171" y="-6604"/>
                    <a:pt x="224785" y="3458"/>
                  </a:cubicBezTo>
                  <a:lnTo>
                    <a:pt x="1144357" y="475322"/>
                  </a:lnTo>
                  <a:cubicBezTo>
                    <a:pt x="1163971" y="485383"/>
                    <a:pt x="1173278" y="513204"/>
                    <a:pt x="1165136" y="537461"/>
                  </a:cubicBezTo>
                  <a:lnTo>
                    <a:pt x="1072316" y="814145"/>
                  </a:lnTo>
                  <a:cubicBezTo>
                    <a:pt x="1020534" y="968515"/>
                    <a:pt x="877369" y="1041733"/>
                    <a:pt x="752557" y="977684"/>
                  </a:cubicBezTo>
                  <a:close/>
                </a:path>
              </a:pathLst>
            </a:custGeom>
            <a:solidFill>
              <a:srgbClr val="F2F2F2"/>
            </a:solidFill>
            <a:ln w="6327"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BB220CE-6786-AD17-BEEC-58AA6D67A34F}"/>
                </a:ext>
              </a:extLst>
            </p:cNvPr>
            <p:cNvSpPr/>
            <p:nvPr/>
          </p:nvSpPr>
          <p:spPr>
            <a:xfrm flipH="1">
              <a:off x="7235248" y="4115033"/>
              <a:ext cx="1007775" cy="848308"/>
            </a:xfrm>
            <a:custGeom>
              <a:avLst/>
              <a:gdLst>
                <a:gd name="connsiteX0" fmla="*/ 625706 w 1007775"/>
                <a:gd name="connsiteY0" fmla="*/ 821647 h 848308"/>
                <a:gd name="connsiteX1" fmla="*/ 120320 w 1007775"/>
                <a:gd name="connsiteY1" fmla="*/ 562315 h 848308"/>
                <a:gd name="connsiteX2" fmla="*/ 14654 w 1007775"/>
                <a:gd name="connsiteY2" fmla="*/ 246293 h 848308"/>
                <a:gd name="connsiteX3" fmla="*/ 47317 w 1007775"/>
                <a:gd name="connsiteY3" fmla="*/ 148942 h 848308"/>
                <a:gd name="connsiteX4" fmla="*/ 302839 w 1007775"/>
                <a:gd name="connsiteY4" fmla="*/ 18258 h 848308"/>
                <a:gd name="connsiteX5" fmla="*/ 886946 w 1007775"/>
                <a:gd name="connsiteY5" fmla="*/ 317977 h 848308"/>
                <a:gd name="connsiteX6" fmla="*/ 992612 w 1007775"/>
                <a:gd name="connsiteY6" fmla="*/ 633999 h 848308"/>
                <a:gd name="connsiteX7" fmla="*/ 625712 w 1007775"/>
                <a:gd name="connsiteY7" fmla="*/ 821647 h 84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08">
                  <a:moveTo>
                    <a:pt x="625706" y="821647"/>
                  </a:moveTo>
                  <a:lnTo>
                    <a:pt x="120320" y="562315"/>
                  </a:lnTo>
                  <a:cubicBezTo>
                    <a:pt x="20675" y="511020"/>
                    <a:pt x="-26593" y="369648"/>
                    <a:pt x="14654" y="246293"/>
                  </a:cubicBezTo>
                  <a:lnTo>
                    <a:pt x="47317" y="148942"/>
                  </a:lnTo>
                  <a:cubicBezTo>
                    <a:pt x="88792" y="25704"/>
                    <a:pt x="203099" y="-32763"/>
                    <a:pt x="302839" y="18258"/>
                  </a:cubicBezTo>
                  <a:lnTo>
                    <a:pt x="886946" y="317977"/>
                  </a:lnTo>
                  <a:cubicBezTo>
                    <a:pt x="986591" y="369272"/>
                    <a:pt x="1033859" y="510644"/>
                    <a:pt x="992612" y="633999"/>
                  </a:cubicBezTo>
                  <a:cubicBezTo>
                    <a:pt x="933056" y="810959"/>
                    <a:pt x="768922" y="894897"/>
                    <a:pt x="625712" y="821647"/>
                  </a:cubicBezTo>
                  <a:close/>
                </a:path>
              </a:pathLst>
            </a:custGeom>
            <a:solidFill>
              <a:srgbClr val="FFFFFF"/>
            </a:solidFill>
            <a:ln w="6327"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837126BF-9FA1-D80A-BEC7-9E6F37648872}"/>
                </a:ext>
              </a:extLst>
            </p:cNvPr>
            <p:cNvSpPr/>
            <p:nvPr/>
          </p:nvSpPr>
          <p:spPr>
            <a:xfrm flipH="1">
              <a:off x="7635785" y="4283239"/>
              <a:ext cx="307396" cy="172089"/>
            </a:xfrm>
            <a:custGeom>
              <a:avLst/>
              <a:gdLst>
                <a:gd name="connsiteX0" fmla="*/ 293443 w 307396"/>
                <a:gd name="connsiteY0" fmla="*/ 170975 h 172089"/>
                <a:gd name="connsiteX1" fmla="*/ 5866 w 307396"/>
                <a:gd name="connsiteY1" fmla="*/ 23410 h 172089"/>
                <a:gd name="connsiteX2" fmla="*/ 503 w 307396"/>
                <a:gd name="connsiteY2" fmla="*/ 7382 h 172089"/>
                <a:gd name="connsiteX3" fmla="*/ 13463 w 307396"/>
                <a:gd name="connsiteY3" fmla="*/ 758 h 172089"/>
                <a:gd name="connsiteX4" fmla="*/ 301047 w 307396"/>
                <a:gd name="connsiteY4" fmla="*/ 148323 h 172089"/>
                <a:gd name="connsiteX5" fmla="*/ 306371 w 307396"/>
                <a:gd name="connsiteY5" fmla="*/ 164367 h 172089"/>
                <a:gd name="connsiteX6" fmla="*/ 293443 w 307396"/>
                <a:gd name="connsiteY6" fmla="*/ 170975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5"/>
                  </a:moveTo>
                  <a:lnTo>
                    <a:pt x="5866" y="23410"/>
                  </a:lnTo>
                  <a:cubicBezTo>
                    <a:pt x="807" y="20810"/>
                    <a:pt x="-1592" y="13638"/>
                    <a:pt x="503" y="7382"/>
                  </a:cubicBezTo>
                  <a:cubicBezTo>
                    <a:pt x="2605" y="1125"/>
                    <a:pt x="8405" y="-1842"/>
                    <a:pt x="13463" y="758"/>
                  </a:cubicBezTo>
                  <a:lnTo>
                    <a:pt x="301047" y="148323"/>
                  </a:lnTo>
                  <a:cubicBezTo>
                    <a:pt x="306099" y="150930"/>
                    <a:pt x="308486" y="158118"/>
                    <a:pt x="306371" y="164367"/>
                  </a:cubicBezTo>
                  <a:cubicBezTo>
                    <a:pt x="304269" y="170592"/>
                    <a:pt x="298489" y="173552"/>
                    <a:pt x="293443" y="170975"/>
                  </a:cubicBezTo>
                  <a:close/>
                </a:path>
              </a:pathLst>
            </a:custGeom>
            <a:solidFill>
              <a:srgbClr val="E6E6E6"/>
            </a:solidFill>
            <a:ln w="6327"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7898358-7D10-4C06-E6B2-E7C41BABE345}"/>
                </a:ext>
              </a:extLst>
            </p:cNvPr>
            <p:cNvSpPr/>
            <p:nvPr/>
          </p:nvSpPr>
          <p:spPr>
            <a:xfrm flipH="1">
              <a:off x="7716798" y="4524794"/>
              <a:ext cx="307418" cy="172100"/>
            </a:xfrm>
            <a:custGeom>
              <a:avLst/>
              <a:gdLst>
                <a:gd name="connsiteX0" fmla="*/ 293447 w 307418"/>
                <a:gd name="connsiteY0" fmla="*/ 170979 h 172100"/>
                <a:gd name="connsiteX1" fmla="*/ 5863 w 307418"/>
                <a:gd name="connsiteY1" fmla="*/ 23413 h 172100"/>
                <a:gd name="connsiteX2" fmla="*/ 507 w 307418"/>
                <a:gd name="connsiteY2" fmla="*/ 7385 h 172100"/>
                <a:gd name="connsiteX3" fmla="*/ 13467 w 307418"/>
                <a:gd name="connsiteY3" fmla="*/ 753 h 172100"/>
                <a:gd name="connsiteX4" fmla="*/ 301044 w 307418"/>
                <a:gd name="connsiteY4" fmla="*/ 148326 h 172100"/>
                <a:gd name="connsiteX5" fmla="*/ 306406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3"/>
                  </a:lnTo>
                  <a:cubicBezTo>
                    <a:pt x="805" y="20814"/>
                    <a:pt x="-1595" y="13641"/>
                    <a:pt x="507" y="7385"/>
                  </a:cubicBezTo>
                  <a:cubicBezTo>
                    <a:pt x="2603" y="1129"/>
                    <a:pt x="8408" y="-1839"/>
                    <a:pt x="13467" y="753"/>
                  </a:cubicBezTo>
                  <a:lnTo>
                    <a:pt x="301044" y="148326"/>
                  </a:lnTo>
                  <a:cubicBezTo>
                    <a:pt x="306102" y="150918"/>
                    <a:pt x="308502" y="158098"/>
                    <a:pt x="306406" y="164347"/>
                  </a:cubicBezTo>
                  <a:cubicBezTo>
                    <a:pt x="304304"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0657B17-AF7F-72D0-AADD-77A980AB9ED7}"/>
                </a:ext>
              </a:extLst>
            </p:cNvPr>
            <p:cNvSpPr/>
            <p:nvPr/>
          </p:nvSpPr>
          <p:spPr>
            <a:xfrm flipH="1">
              <a:off x="7461332" y="4404091"/>
              <a:ext cx="522405" cy="282417"/>
            </a:xfrm>
            <a:custGeom>
              <a:avLst/>
              <a:gdLst>
                <a:gd name="connsiteX0" fmla="*/ 508452 w 522405"/>
                <a:gd name="connsiteY0" fmla="*/ 281307 h 282417"/>
                <a:gd name="connsiteX1" fmla="*/ 5878 w 522405"/>
                <a:gd name="connsiteY1" fmla="*/ 23416 h 282417"/>
                <a:gd name="connsiteX2" fmla="*/ 503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1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8" y="23416"/>
                  </a:lnTo>
                  <a:cubicBezTo>
                    <a:pt x="813" y="20824"/>
                    <a:pt x="-1593" y="13659"/>
                    <a:pt x="503" y="7395"/>
                  </a:cubicBezTo>
                  <a:cubicBezTo>
                    <a:pt x="2592" y="1139"/>
                    <a:pt x="8391" y="-1836"/>
                    <a:pt x="13456" y="747"/>
                  </a:cubicBezTo>
                  <a:cubicBezTo>
                    <a:pt x="13462" y="755"/>
                    <a:pt x="13468" y="755"/>
                    <a:pt x="13475" y="763"/>
                  </a:cubicBezTo>
                  <a:lnTo>
                    <a:pt x="516056" y="258647"/>
                  </a:lnTo>
                  <a:cubicBezTo>
                    <a:pt x="521108" y="261262"/>
                    <a:pt x="523495" y="268442"/>
                    <a:pt x="521380" y="274691"/>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45BABF6-48A3-60BB-6323-068CC2E73BCE}"/>
                </a:ext>
              </a:extLst>
            </p:cNvPr>
            <p:cNvSpPr/>
            <p:nvPr/>
          </p:nvSpPr>
          <p:spPr>
            <a:xfrm flipH="1">
              <a:off x="8047452" y="3668862"/>
              <a:ext cx="255451" cy="499978"/>
            </a:xfrm>
            <a:custGeom>
              <a:avLst/>
              <a:gdLst>
                <a:gd name="connsiteX0" fmla="*/ 254085 w 255451"/>
                <a:gd name="connsiteY0" fmla="*/ 438935 h 499978"/>
                <a:gd name="connsiteX1" fmla="*/ 205816 w 255451"/>
                <a:gd name="connsiteY1" fmla="*/ 350721 h 499978"/>
                <a:gd name="connsiteX2" fmla="*/ 196111 w 255451"/>
                <a:gd name="connsiteY2" fmla="*/ 349390 h 499978"/>
                <a:gd name="connsiteX3" fmla="*/ 85456 w 255451"/>
                <a:gd name="connsiteY3" fmla="*/ -184 h 499978"/>
                <a:gd name="connsiteX4" fmla="*/ -254 w 255451"/>
                <a:gd name="connsiteY4" fmla="*/ 13902 h 499978"/>
                <a:gd name="connsiteX5" fmla="*/ 133636 w 255451"/>
                <a:gd name="connsiteY5" fmla="*/ 427910 h 499978"/>
                <a:gd name="connsiteX6" fmla="*/ 197080 w 255451"/>
                <a:gd name="connsiteY6" fmla="*/ 499719 h 499978"/>
                <a:gd name="connsiteX7" fmla="*/ 254085 w 255451"/>
                <a:gd name="connsiteY7" fmla="*/ 438935 h 4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451" h="499978">
                  <a:moveTo>
                    <a:pt x="254085" y="438935"/>
                  </a:moveTo>
                  <a:cubicBezTo>
                    <a:pt x="260454" y="398085"/>
                    <a:pt x="238839" y="358590"/>
                    <a:pt x="205816" y="350721"/>
                  </a:cubicBezTo>
                  <a:cubicBezTo>
                    <a:pt x="202613" y="349961"/>
                    <a:pt x="199371" y="349515"/>
                    <a:pt x="196111" y="349390"/>
                  </a:cubicBezTo>
                  <a:lnTo>
                    <a:pt x="85456" y="-184"/>
                  </a:lnTo>
                  <a:lnTo>
                    <a:pt x="-254" y="13902"/>
                  </a:lnTo>
                  <a:lnTo>
                    <a:pt x="133636" y="427910"/>
                  </a:lnTo>
                  <a:cubicBezTo>
                    <a:pt x="135117" y="469409"/>
                    <a:pt x="163525" y="501559"/>
                    <a:pt x="197080" y="499719"/>
                  </a:cubicBezTo>
                  <a:cubicBezTo>
                    <a:pt x="225158" y="498185"/>
                    <a:pt x="248722" y="473050"/>
                    <a:pt x="254085" y="438935"/>
                  </a:cubicBezTo>
                  <a:close/>
                </a:path>
              </a:pathLst>
            </a:custGeom>
            <a:solidFill>
              <a:srgbClr val="A0616A"/>
            </a:solidFill>
            <a:ln w="6327"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DEA18C4-D393-1E89-9F83-8635205D4CBF}"/>
                </a:ext>
              </a:extLst>
            </p:cNvPr>
            <p:cNvSpPr/>
            <p:nvPr/>
          </p:nvSpPr>
          <p:spPr>
            <a:xfrm flipH="1">
              <a:off x="8143645" y="2867869"/>
              <a:ext cx="436607" cy="1024534"/>
            </a:xfrm>
            <a:custGeom>
              <a:avLst/>
              <a:gdLst>
                <a:gd name="connsiteX0" fmla="*/ 60919 w 436607"/>
                <a:gd name="connsiteY0" fmla="*/ -184 h 1024534"/>
                <a:gd name="connsiteX1" fmla="*/ 7776 w 436607"/>
                <a:gd name="connsiteY1" fmla="*/ 229096 h 1024534"/>
                <a:gd name="connsiteX2" fmla="*/ 86693 w 436607"/>
                <a:gd name="connsiteY2" fmla="*/ 420268 h 1024534"/>
                <a:gd name="connsiteX3" fmla="*/ 199766 w 436607"/>
                <a:gd name="connsiteY3" fmla="*/ 714718 h 1024534"/>
                <a:gd name="connsiteX4" fmla="*/ 231384 w 436607"/>
                <a:gd name="connsiteY4" fmla="*/ 789166 h 1024534"/>
                <a:gd name="connsiteX5" fmla="*/ 272618 w 436607"/>
                <a:gd name="connsiteY5" fmla="*/ 833931 h 1024534"/>
                <a:gd name="connsiteX6" fmla="*/ 333485 w 436607"/>
                <a:gd name="connsiteY6" fmla="*/ 1024350 h 1024534"/>
                <a:gd name="connsiteX7" fmla="*/ 436353 w 436607"/>
                <a:gd name="connsiteY7" fmla="*/ 977385 h 1024534"/>
                <a:gd name="connsiteX8" fmla="*/ 217303 w 436607"/>
                <a:gd name="connsiteY8" fmla="*/ 35059 h 10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607" h="1024534">
                  <a:moveTo>
                    <a:pt x="60919" y="-184"/>
                  </a:moveTo>
                  <a:cubicBezTo>
                    <a:pt x="60919" y="-184"/>
                    <a:pt x="-26684" y="145682"/>
                    <a:pt x="7776" y="229096"/>
                  </a:cubicBezTo>
                  <a:cubicBezTo>
                    <a:pt x="42236" y="312518"/>
                    <a:pt x="64040" y="393966"/>
                    <a:pt x="86693" y="420268"/>
                  </a:cubicBezTo>
                  <a:cubicBezTo>
                    <a:pt x="109352" y="446569"/>
                    <a:pt x="174853" y="701305"/>
                    <a:pt x="199766" y="714718"/>
                  </a:cubicBezTo>
                  <a:cubicBezTo>
                    <a:pt x="224679" y="728138"/>
                    <a:pt x="198310" y="760069"/>
                    <a:pt x="231384" y="789166"/>
                  </a:cubicBezTo>
                  <a:cubicBezTo>
                    <a:pt x="264457" y="818262"/>
                    <a:pt x="274872" y="821050"/>
                    <a:pt x="272618" y="833931"/>
                  </a:cubicBezTo>
                  <a:cubicBezTo>
                    <a:pt x="270358" y="846819"/>
                    <a:pt x="333485" y="1024350"/>
                    <a:pt x="333485" y="1024350"/>
                  </a:cubicBezTo>
                  <a:lnTo>
                    <a:pt x="436353" y="977385"/>
                  </a:lnTo>
                  <a:lnTo>
                    <a:pt x="217303" y="35059"/>
                  </a:lnTo>
                  <a:close/>
                </a:path>
              </a:pathLst>
            </a:custGeom>
            <a:solidFill>
              <a:srgbClr val="E6E6E6"/>
            </a:solidFill>
            <a:ln w="6327" cap="flat">
              <a:noFill/>
              <a:prstDash val="solid"/>
              <a:miter/>
            </a:ln>
          </p:spPr>
          <p:txBody>
            <a:bodyPr rtlCol="0" anchor="ctr"/>
            <a:lstStyle/>
            <a:p>
              <a:endParaRPr lang="en-US"/>
            </a:p>
          </p:txBody>
        </p:sp>
      </p:grpSp>
    </p:spTree>
    <p:extLst>
      <p:ext uri="{BB962C8B-B14F-4D97-AF65-F5344CB8AC3E}">
        <p14:creationId xmlns:p14="http://schemas.microsoft.com/office/powerpoint/2010/main" val="15575371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anim calcmode="lin" valueType="num">
                                      <p:cBhvr>
                                        <p:cTn id="8" dur="500" fill="hold"/>
                                        <p:tgtEl>
                                          <p:spTgt spid="57"/>
                                        </p:tgtEl>
                                        <p:attrNameLst>
                                          <p:attrName>ppt_x</p:attrName>
                                        </p:attrNameLst>
                                      </p:cBhvr>
                                      <p:tavLst>
                                        <p:tav tm="0">
                                          <p:val>
                                            <p:strVal val="#ppt_x"/>
                                          </p:val>
                                        </p:tav>
                                        <p:tav tm="100000">
                                          <p:val>
                                            <p:strVal val="#ppt_x"/>
                                          </p:val>
                                        </p:tav>
                                      </p:tavLst>
                                    </p:anim>
                                    <p:anim calcmode="lin" valueType="num">
                                      <p:cBhvr>
                                        <p:cTn id="9" dur="500" fill="hold"/>
                                        <p:tgtEl>
                                          <p:spTgt spid="5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79"/>
                                        </p:tgtEl>
                                        <p:attrNameLst>
                                          <p:attrName>style.visibility</p:attrName>
                                        </p:attrNameLst>
                                      </p:cBhvr>
                                      <p:to>
                                        <p:strVal val="visible"/>
                                      </p:to>
                                    </p:set>
                                    <p:animEffect transition="in" filter="wipe(down)">
                                      <p:cBhvr>
                                        <p:cTn id="13" dur="500"/>
                                        <p:tgtEl>
                                          <p:spTgt spid="379"/>
                                        </p:tgtEl>
                                      </p:cBhvr>
                                    </p:animEffect>
                                  </p:childTnLst>
                                </p:cTn>
                              </p:par>
                              <p:par>
                                <p:cTn id="14" presetID="22" presetClass="entr" presetSubtype="8" fill="hold" nodeType="withEffect">
                                  <p:stCondLst>
                                    <p:cond delay="0"/>
                                  </p:stCondLst>
                                  <p:childTnLst>
                                    <p:set>
                                      <p:cBhvr>
                                        <p:cTn id="15" dur="1" fill="hold">
                                          <p:stCondLst>
                                            <p:cond delay="0"/>
                                          </p:stCondLst>
                                        </p:cTn>
                                        <p:tgtEl>
                                          <p:spTgt spid="185"/>
                                        </p:tgtEl>
                                        <p:attrNameLst>
                                          <p:attrName>style.visibility</p:attrName>
                                        </p:attrNameLst>
                                      </p:cBhvr>
                                      <p:to>
                                        <p:strVal val="visible"/>
                                      </p:to>
                                    </p:set>
                                    <p:animEffect transition="in" filter="wipe(left)">
                                      <p:cBhvr>
                                        <p:cTn id="16" dur="400"/>
                                        <p:tgtEl>
                                          <p:spTgt spid="18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6"/>
                                        </p:tgtEl>
                                        <p:attrNameLst>
                                          <p:attrName>style.visibility</p:attrName>
                                        </p:attrNameLst>
                                      </p:cBhvr>
                                      <p:to>
                                        <p:strVal val="visible"/>
                                      </p:to>
                                    </p:set>
                                    <p:animEffect transition="in" filter="wipe(left)">
                                      <p:cBhvr>
                                        <p:cTn id="20" dur="400"/>
                                        <p:tgtEl>
                                          <p:spTgt spid="186"/>
                                        </p:tgtEl>
                                      </p:cBhvr>
                                    </p:animEffect>
                                  </p:childTnLst>
                                </p:cTn>
                              </p:par>
                            </p:childTnLst>
                          </p:cTn>
                        </p:par>
                        <p:par>
                          <p:cTn id="21" fill="hold">
                            <p:stCondLst>
                              <p:cond delay="1400"/>
                            </p:stCondLst>
                            <p:childTnLst>
                              <p:par>
                                <p:cTn id="22" presetID="22" presetClass="entr" presetSubtype="8" fill="hold" nodeType="afterEffect">
                                  <p:stCondLst>
                                    <p:cond delay="0"/>
                                  </p:stCondLst>
                                  <p:childTnLst>
                                    <p:set>
                                      <p:cBhvr>
                                        <p:cTn id="23" dur="1" fill="hold">
                                          <p:stCondLst>
                                            <p:cond delay="0"/>
                                          </p:stCondLst>
                                        </p:cTn>
                                        <p:tgtEl>
                                          <p:spTgt spid="187"/>
                                        </p:tgtEl>
                                        <p:attrNameLst>
                                          <p:attrName>style.visibility</p:attrName>
                                        </p:attrNameLst>
                                      </p:cBhvr>
                                      <p:to>
                                        <p:strVal val="visible"/>
                                      </p:to>
                                    </p:set>
                                    <p:animEffect transition="in" filter="wipe(left)">
                                      <p:cBhvr>
                                        <p:cTn id="24" dur="400"/>
                                        <p:tgtEl>
                                          <p:spTgt spid="187"/>
                                        </p:tgtEl>
                                      </p:cBhvr>
                                    </p:animEffect>
                                  </p:childTnLst>
                                </p:cTn>
                              </p:par>
                            </p:childTnLst>
                          </p:cTn>
                        </p:par>
                        <p:par>
                          <p:cTn id="25" fill="hold">
                            <p:stCondLst>
                              <p:cond delay="1800"/>
                            </p:stCondLst>
                            <p:childTnLst>
                              <p:par>
                                <p:cTn id="26" presetID="22" presetClass="entr" presetSubtype="8" fill="hold" nodeType="afterEffect">
                                  <p:stCondLst>
                                    <p:cond delay="0"/>
                                  </p:stCondLst>
                                  <p:childTnLst>
                                    <p:set>
                                      <p:cBhvr>
                                        <p:cTn id="27" dur="1" fill="hold">
                                          <p:stCondLst>
                                            <p:cond delay="0"/>
                                          </p:stCondLst>
                                        </p:cTn>
                                        <p:tgtEl>
                                          <p:spTgt spid="188"/>
                                        </p:tgtEl>
                                        <p:attrNameLst>
                                          <p:attrName>style.visibility</p:attrName>
                                        </p:attrNameLst>
                                      </p:cBhvr>
                                      <p:to>
                                        <p:strVal val="visible"/>
                                      </p:to>
                                    </p:set>
                                    <p:animEffect transition="in" filter="wipe(left)">
                                      <p:cBhvr>
                                        <p:cTn id="28" dur="400"/>
                                        <p:tgtEl>
                                          <p:spTgt spid="188"/>
                                        </p:tgtEl>
                                      </p:cBhvr>
                                    </p:animEffect>
                                  </p:childTnLst>
                                </p:cTn>
                              </p:par>
                              <p:par>
                                <p:cTn id="29" presetID="47" presetClass="entr" presetSubtype="0" fill="hold" nodeType="withEffect">
                                  <p:stCondLst>
                                    <p:cond delay="25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450"/>
                                        <p:tgtEl>
                                          <p:spTgt spid="60"/>
                                        </p:tgtEl>
                                      </p:cBhvr>
                                    </p:animEffect>
                                    <p:anim calcmode="lin" valueType="num">
                                      <p:cBhvr>
                                        <p:cTn id="32" dur="450" fill="hold"/>
                                        <p:tgtEl>
                                          <p:spTgt spid="60"/>
                                        </p:tgtEl>
                                        <p:attrNameLst>
                                          <p:attrName>ppt_x</p:attrName>
                                        </p:attrNameLst>
                                      </p:cBhvr>
                                      <p:tavLst>
                                        <p:tav tm="0">
                                          <p:val>
                                            <p:strVal val="#ppt_x"/>
                                          </p:val>
                                        </p:tav>
                                        <p:tav tm="100000">
                                          <p:val>
                                            <p:strVal val="#ppt_x"/>
                                          </p:val>
                                        </p:tav>
                                      </p:tavLst>
                                    </p:anim>
                                    <p:anim calcmode="lin" valueType="num">
                                      <p:cBhvr>
                                        <p:cTn id="33" dur="450" fill="hold"/>
                                        <p:tgtEl>
                                          <p:spTgt spid="6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2" presetClass="entr" presetSubtype="4" fill="hold" nodeType="afterEffect">
                                  <p:stCondLst>
                                    <p:cond delay="0"/>
                                  </p:stCondLst>
                                  <p:childTnLst>
                                    <p:set>
                                      <p:cBhvr>
                                        <p:cTn id="36" dur="1" fill="hold">
                                          <p:stCondLst>
                                            <p:cond delay="0"/>
                                          </p:stCondLst>
                                        </p:cTn>
                                        <p:tgtEl>
                                          <p:spTgt spid="383"/>
                                        </p:tgtEl>
                                        <p:attrNameLst>
                                          <p:attrName>style.visibility</p:attrName>
                                        </p:attrNameLst>
                                      </p:cBhvr>
                                      <p:to>
                                        <p:strVal val="visible"/>
                                      </p:to>
                                    </p:set>
                                    <p:animEffect transition="in" filter="wipe(down)">
                                      <p:cBhvr>
                                        <p:cTn id="37" dur="500"/>
                                        <p:tgtEl>
                                          <p:spTgt spid="383"/>
                                        </p:tgtEl>
                                      </p:cBhvr>
                                    </p:animEffect>
                                  </p:childTnLst>
                                </p:cTn>
                              </p:par>
                              <p:par>
                                <p:cTn id="38" presetID="22" presetClass="entr" presetSubtype="8" fill="hold" nodeType="withEffect">
                                  <p:stCondLst>
                                    <p:cond delay="250"/>
                                  </p:stCondLst>
                                  <p:childTnLst>
                                    <p:set>
                                      <p:cBhvr>
                                        <p:cTn id="39" dur="1" fill="hold">
                                          <p:stCondLst>
                                            <p:cond delay="0"/>
                                          </p:stCondLst>
                                        </p:cTn>
                                        <p:tgtEl>
                                          <p:spTgt spid="189"/>
                                        </p:tgtEl>
                                        <p:attrNameLst>
                                          <p:attrName>style.visibility</p:attrName>
                                        </p:attrNameLst>
                                      </p:cBhvr>
                                      <p:to>
                                        <p:strVal val="visible"/>
                                      </p:to>
                                    </p:set>
                                    <p:animEffect transition="in" filter="wipe(left)">
                                      <p:cBhvr>
                                        <p:cTn id="40" dur="400"/>
                                        <p:tgtEl>
                                          <p:spTgt spid="189"/>
                                        </p:tgtEl>
                                      </p:cBhvr>
                                    </p:animEffect>
                                  </p:childTnLst>
                                </p:cTn>
                              </p:par>
                            </p:childTnLst>
                          </p:cTn>
                        </p:par>
                        <p:par>
                          <p:cTn id="41" fill="hold">
                            <p:stCondLst>
                              <p:cond delay="3150"/>
                            </p:stCondLst>
                            <p:childTnLst>
                              <p:par>
                                <p:cTn id="42" presetID="22" presetClass="entr" presetSubtype="8" fill="hold" nodeType="afterEffect">
                                  <p:stCondLst>
                                    <p:cond delay="250"/>
                                  </p:stCondLst>
                                  <p:childTnLst>
                                    <p:set>
                                      <p:cBhvr>
                                        <p:cTn id="43" dur="1" fill="hold">
                                          <p:stCondLst>
                                            <p:cond delay="0"/>
                                          </p:stCondLst>
                                        </p:cTn>
                                        <p:tgtEl>
                                          <p:spTgt spid="190"/>
                                        </p:tgtEl>
                                        <p:attrNameLst>
                                          <p:attrName>style.visibility</p:attrName>
                                        </p:attrNameLst>
                                      </p:cBhvr>
                                      <p:to>
                                        <p:strVal val="visible"/>
                                      </p:to>
                                    </p:set>
                                    <p:animEffect transition="in" filter="wipe(left)">
                                      <p:cBhvr>
                                        <p:cTn id="44" dur="400"/>
                                        <p:tgtEl>
                                          <p:spTgt spid="190"/>
                                        </p:tgtEl>
                                      </p:cBhvr>
                                    </p:animEffect>
                                  </p:childTnLst>
                                </p:cTn>
                              </p:par>
                            </p:childTnLst>
                          </p:cTn>
                        </p:par>
                        <p:par>
                          <p:cTn id="45" fill="hold">
                            <p:stCondLst>
                              <p:cond delay="3800"/>
                            </p:stCondLst>
                            <p:childTnLst>
                              <p:par>
                                <p:cTn id="46" presetID="22" presetClass="entr" presetSubtype="8" fill="hold" nodeType="afterEffect">
                                  <p:stCondLst>
                                    <p:cond delay="250"/>
                                  </p:stCondLst>
                                  <p:childTnLst>
                                    <p:set>
                                      <p:cBhvr>
                                        <p:cTn id="47" dur="1" fill="hold">
                                          <p:stCondLst>
                                            <p:cond delay="0"/>
                                          </p:stCondLst>
                                        </p:cTn>
                                        <p:tgtEl>
                                          <p:spTgt spid="191"/>
                                        </p:tgtEl>
                                        <p:attrNameLst>
                                          <p:attrName>style.visibility</p:attrName>
                                        </p:attrNameLst>
                                      </p:cBhvr>
                                      <p:to>
                                        <p:strVal val="visible"/>
                                      </p:to>
                                    </p:set>
                                    <p:animEffect transition="in" filter="wipe(left)">
                                      <p:cBhvr>
                                        <p:cTn id="48" dur="400"/>
                                        <p:tgtEl>
                                          <p:spTgt spid="191"/>
                                        </p:tgtEl>
                                      </p:cBhvr>
                                    </p:animEffect>
                                  </p:childTnLst>
                                </p:cTn>
                              </p:par>
                            </p:childTnLst>
                          </p:cTn>
                        </p:par>
                        <p:par>
                          <p:cTn id="49" fill="hold">
                            <p:stCondLst>
                              <p:cond delay="4450"/>
                            </p:stCondLst>
                            <p:childTnLst>
                              <p:par>
                                <p:cTn id="50" presetID="22" presetClass="entr" presetSubtype="8" fill="hold" nodeType="afterEffect">
                                  <p:stCondLst>
                                    <p:cond delay="250"/>
                                  </p:stCondLst>
                                  <p:childTnLst>
                                    <p:set>
                                      <p:cBhvr>
                                        <p:cTn id="51" dur="1" fill="hold">
                                          <p:stCondLst>
                                            <p:cond delay="0"/>
                                          </p:stCondLst>
                                        </p:cTn>
                                        <p:tgtEl>
                                          <p:spTgt spid="192"/>
                                        </p:tgtEl>
                                        <p:attrNameLst>
                                          <p:attrName>style.visibility</p:attrName>
                                        </p:attrNameLst>
                                      </p:cBhvr>
                                      <p:to>
                                        <p:strVal val="visible"/>
                                      </p:to>
                                    </p:set>
                                    <p:animEffect transition="in" filter="wipe(left)">
                                      <p:cBhvr>
                                        <p:cTn id="52" dur="400"/>
                                        <p:tgtEl>
                                          <p:spTgt spid="192"/>
                                        </p:tgtEl>
                                      </p:cBhvr>
                                    </p:animEffect>
                                  </p:childTnLst>
                                </p:cTn>
                              </p:par>
                              <p:par>
                                <p:cTn id="53" presetID="47" presetClass="entr" presetSubtype="0" fill="hold" nodeType="withEffect">
                                  <p:stCondLst>
                                    <p:cond delay="50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anim calcmode="lin" valueType="num">
                                      <p:cBhvr>
                                        <p:cTn id="56" dur="500" fill="hold"/>
                                        <p:tgtEl>
                                          <p:spTgt spid="63"/>
                                        </p:tgtEl>
                                        <p:attrNameLst>
                                          <p:attrName>ppt_x</p:attrName>
                                        </p:attrNameLst>
                                      </p:cBhvr>
                                      <p:tavLst>
                                        <p:tav tm="0">
                                          <p:val>
                                            <p:strVal val="#ppt_x"/>
                                          </p:val>
                                        </p:tav>
                                        <p:tav tm="100000">
                                          <p:val>
                                            <p:strVal val="#ppt_x"/>
                                          </p:val>
                                        </p:tav>
                                      </p:tavLst>
                                    </p:anim>
                                    <p:anim calcmode="lin" valueType="num">
                                      <p:cBhvr>
                                        <p:cTn id="57" dur="500" fill="hold"/>
                                        <p:tgtEl>
                                          <p:spTgt spid="63"/>
                                        </p:tgtEl>
                                        <p:attrNameLst>
                                          <p:attrName>ppt_y</p:attrName>
                                        </p:attrNameLst>
                                      </p:cBhvr>
                                      <p:tavLst>
                                        <p:tav tm="0">
                                          <p:val>
                                            <p:strVal val="#ppt_y-.1"/>
                                          </p:val>
                                        </p:tav>
                                        <p:tav tm="100000">
                                          <p:val>
                                            <p:strVal val="#ppt_y"/>
                                          </p:val>
                                        </p:tav>
                                      </p:tavLst>
                                    </p:anim>
                                  </p:childTnLst>
                                </p:cTn>
                              </p:par>
                            </p:childTnLst>
                          </p:cTn>
                        </p:par>
                        <p:par>
                          <p:cTn id="58" fill="hold">
                            <p:stCondLst>
                              <p:cond delay="5450"/>
                            </p:stCondLst>
                            <p:childTnLst>
                              <p:par>
                                <p:cTn id="59" presetID="22" presetClass="entr" presetSubtype="8" fill="hold" nodeType="afterEffect">
                                  <p:stCondLst>
                                    <p:cond delay="0"/>
                                  </p:stCondLst>
                                  <p:childTnLst>
                                    <p:set>
                                      <p:cBhvr>
                                        <p:cTn id="60" dur="1" fill="hold">
                                          <p:stCondLst>
                                            <p:cond delay="0"/>
                                          </p:stCondLst>
                                        </p:cTn>
                                        <p:tgtEl>
                                          <p:spTgt spid="387"/>
                                        </p:tgtEl>
                                        <p:attrNameLst>
                                          <p:attrName>style.visibility</p:attrName>
                                        </p:attrNameLst>
                                      </p:cBhvr>
                                      <p:to>
                                        <p:strVal val="visible"/>
                                      </p:to>
                                    </p:set>
                                    <p:animEffect transition="in" filter="wipe(left)">
                                      <p:cBhvr>
                                        <p:cTn id="61" dur="500"/>
                                        <p:tgtEl>
                                          <p:spTgt spid="387"/>
                                        </p:tgtEl>
                                      </p:cBhvr>
                                    </p:animEffect>
                                  </p:childTnLst>
                                </p:cTn>
                              </p:par>
                              <p:par>
                                <p:cTn id="62" presetID="22" presetClass="entr" presetSubtype="8" fill="hold" nodeType="withEffect">
                                  <p:stCondLst>
                                    <p:cond delay="500"/>
                                  </p:stCondLst>
                                  <p:childTnLst>
                                    <p:set>
                                      <p:cBhvr>
                                        <p:cTn id="63" dur="1" fill="hold">
                                          <p:stCondLst>
                                            <p:cond delay="0"/>
                                          </p:stCondLst>
                                        </p:cTn>
                                        <p:tgtEl>
                                          <p:spTgt spid="193"/>
                                        </p:tgtEl>
                                        <p:attrNameLst>
                                          <p:attrName>style.visibility</p:attrName>
                                        </p:attrNameLst>
                                      </p:cBhvr>
                                      <p:to>
                                        <p:strVal val="visible"/>
                                      </p:to>
                                    </p:set>
                                    <p:animEffect transition="in" filter="wipe(left)">
                                      <p:cBhvr>
                                        <p:cTn id="64" dur="400"/>
                                        <p:tgtEl>
                                          <p:spTgt spid="193"/>
                                        </p:tgtEl>
                                      </p:cBhvr>
                                    </p:animEffect>
                                  </p:childTnLst>
                                </p:cTn>
                              </p:par>
                            </p:childTnLst>
                          </p:cTn>
                        </p:par>
                        <p:par>
                          <p:cTn id="65" fill="hold">
                            <p:stCondLst>
                              <p:cond delay="6350"/>
                            </p:stCondLst>
                            <p:childTnLst>
                              <p:par>
                                <p:cTn id="66" presetID="22" presetClass="entr" presetSubtype="8" fill="hold" nodeType="afterEffect">
                                  <p:stCondLst>
                                    <p:cond delay="0"/>
                                  </p:stCondLst>
                                  <p:childTnLst>
                                    <p:set>
                                      <p:cBhvr>
                                        <p:cTn id="67" dur="1" fill="hold">
                                          <p:stCondLst>
                                            <p:cond delay="0"/>
                                          </p:stCondLst>
                                        </p:cTn>
                                        <p:tgtEl>
                                          <p:spTgt spid="194"/>
                                        </p:tgtEl>
                                        <p:attrNameLst>
                                          <p:attrName>style.visibility</p:attrName>
                                        </p:attrNameLst>
                                      </p:cBhvr>
                                      <p:to>
                                        <p:strVal val="visible"/>
                                      </p:to>
                                    </p:set>
                                    <p:animEffect transition="in" filter="wipe(left)">
                                      <p:cBhvr>
                                        <p:cTn id="68" dur="400"/>
                                        <p:tgtEl>
                                          <p:spTgt spid="194"/>
                                        </p:tgtEl>
                                      </p:cBhvr>
                                    </p:animEffect>
                                  </p:childTnLst>
                                </p:cTn>
                              </p:par>
                            </p:childTnLst>
                          </p:cTn>
                        </p:par>
                        <p:par>
                          <p:cTn id="69" fill="hold">
                            <p:stCondLst>
                              <p:cond delay="6750"/>
                            </p:stCondLst>
                            <p:childTnLst>
                              <p:par>
                                <p:cTn id="70" presetID="22" presetClass="entr" presetSubtype="8" fill="hold" nodeType="afterEffect">
                                  <p:stCondLst>
                                    <p:cond delay="0"/>
                                  </p:stCondLst>
                                  <p:childTnLst>
                                    <p:set>
                                      <p:cBhvr>
                                        <p:cTn id="71" dur="1" fill="hold">
                                          <p:stCondLst>
                                            <p:cond delay="0"/>
                                          </p:stCondLst>
                                        </p:cTn>
                                        <p:tgtEl>
                                          <p:spTgt spid="195"/>
                                        </p:tgtEl>
                                        <p:attrNameLst>
                                          <p:attrName>style.visibility</p:attrName>
                                        </p:attrNameLst>
                                      </p:cBhvr>
                                      <p:to>
                                        <p:strVal val="visible"/>
                                      </p:to>
                                    </p:set>
                                    <p:animEffect transition="in" filter="wipe(left)">
                                      <p:cBhvr>
                                        <p:cTn id="72" dur="400"/>
                                        <p:tgtEl>
                                          <p:spTgt spid="195"/>
                                        </p:tgtEl>
                                      </p:cBhvr>
                                    </p:animEffect>
                                  </p:childTnLst>
                                </p:cTn>
                              </p:par>
                            </p:childTnLst>
                          </p:cTn>
                        </p:par>
                        <p:par>
                          <p:cTn id="73" fill="hold">
                            <p:stCondLst>
                              <p:cond delay="7150"/>
                            </p:stCondLst>
                            <p:childTnLst>
                              <p:par>
                                <p:cTn id="74" presetID="22" presetClass="entr" presetSubtype="8" fill="hold" nodeType="afterEffect">
                                  <p:stCondLst>
                                    <p:cond delay="0"/>
                                  </p:stCondLst>
                                  <p:childTnLst>
                                    <p:set>
                                      <p:cBhvr>
                                        <p:cTn id="75" dur="1" fill="hold">
                                          <p:stCondLst>
                                            <p:cond delay="0"/>
                                          </p:stCondLst>
                                        </p:cTn>
                                        <p:tgtEl>
                                          <p:spTgt spid="196"/>
                                        </p:tgtEl>
                                        <p:attrNameLst>
                                          <p:attrName>style.visibility</p:attrName>
                                        </p:attrNameLst>
                                      </p:cBhvr>
                                      <p:to>
                                        <p:strVal val="visible"/>
                                      </p:to>
                                    </p:set>
                                    <p:animEffect transition="in" filter="wipe(left)">
                                      <p:cBhvr>
                                        <p:cTn id="76" dur="4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sp>
        <p:nvSpPr>
          <p:cNvPr id="158" name="Rectangle 157">
            <a:extLst>
              <a:ext uri="{FF2B5EF4-FFF2-40B4-BE49-F238E27FC236}">
                <a16:creationId xmlns:a16="http://schemas.microsoft.com/office/drawing/2014/main" id="{D1BC8FE5-496D-1DC0-AF62-BABCEE36894F}"/>
              </a:ext>
            </a:extLst>
          </p:cNvPr>
          <p:cNvSpPr/>
          <p:nvPr/>
        </p:nvSpPr>
        <p:spPr>
          <a:xfrm>
            <a:off x="4848904" y="1209436"/>
            <a:ext cx="3583896" cy="31558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3CA1466F-38C9-A04B-DA20-B777F53E2639}"/>
              </a:ext>
            </a:extLst>
          </p:cNvPr>
          <p:cNvSpPr txBox="1"/>
          <p:nvPr/>
        </p:nvSpPr>
        <p:spPr>
          <a:xfrm>
            <a:off x="811025" y="3762450"/>
            <a:ext cx="2931772" cy="400110"/>
          </a:xfrm>
          <a:prstGeom prst="rect">
            <a:avLst/>
          </a:prstGeom>
          <a:noFill/>
        </p:spPr>
        <p:txBody>
          <a:bodyPr wrap="square" rtlCol="0" anchor="ctr">
            <a:spAutoFit/>
          </a:bodyPr>
          <a:lstStyle/>
          <a:p>
            <a:r>
              <a:rPr lang="en-US" sz="2000" dirty="0">
                <a:solidFill>
                  <a:srgbClr val="FF0000"/>
                </a:solidFill>
                <a:latin typeface="Arial Black" panose="020B0A04020102020204" pitchFamily="34" charset="0"/>
              </a:rPr>
              <a:t>Topic Sentence</a:t>
            </a:r>
          </a:p>
        </p:txBody>
      </p:sp>
      <p:sp>
        <p:nvSpPr>
          <p:cNvPr id="122" name="TextBox 121">
            <a:extLst>
              <a:ext uri="{FF2B5EF4-FFF2-40B4-BE49-F238E27FC236}">
                <a16:creationId xmlns:a16="http://schemas.microsoft.com/office/drawing/2014/main" id="{D393EA66-4CBF-7C65-7B59-274025EE0F54}"/>
              </a:ext>
            </a:extLst>
          </p:cNvPr>
          <p:cNvSpPr txBox="1"/>
          <p:nvPr/>
        </p:nvSpPr>
        <p:spPr>
          <a:xfrm>
            <a:off x="1076826" y="4569746"/>
            <a:ext cx="1872562" cy="1754326"/>
          </a:xfrm>
          <a:prstGeom prst="rect">
            <a:avLst/>
          </a:prstGeom>
          <a:noFill/>
        </p:spPr>
        <p:txBody>
          <a:bodyPr wrap="square" rtlCol="0" anchor="ctr">
            <a:spAutoFit/>
          </a:bodyPr>
          <a:lstStyle/>
          <a:p>
            <a:r>
              <a:rPr lang="en-US" dirty="0">
                <a:solidFill>
                  <a:schemeClr val="bg1">
                    <a:lumMod val="95000"/>
                  </a:schemeClr>
                </a:solidFill>
                <a:latin typeface="Arial" panose="020B0604020202020204" pitchFamily="34" charset="0"/>
                <a:cs typeface="Arial" panose="020B0604020202020204" pitchFamily="34" charset="0"/>
              </a:rPr>
              <a:t>Introduce us to the point of thesis statement we are going to discuss in this paragraph</a:t>
            </a:r>
          </a:p>
        </p:txBody>
      </p:sp>
      <p:sp>
        <p:nvSpPr>
          <p:cNvPr id="27" name="Freeform: Shape 26">
            <a:extLst>
              <a:ext uri="{FF2B5EF4-FFF2-40B4-BE49-F238E27FC236}">
                <a16:creationId xmlns:a16="http://schemas.microsoft.com/office/drawing/2014/main" id="{D55626A2-0CE1-18DA-8B5C-4F83767476E3}"/>
              </a:ext>
            </a:extLst>
          </p:cNvPr>
          <p:cNvSpPr/>
          <p:nvPr/>
        </p:nvSpPr>
        <p:spPr>
          <a:xfrm>
            <a:off x="857908" y="4177162"/>
            <a:ext cx="2422413" cy="2489702"/>
          </a:xfrm>
          <a:custGeom>
            <a:avLst/>
            <a:gdLst>
              <a:gd name="connsiteX0" fmla="*/ 2151512 w 2285689"/>
              <a:gd name="connsiteY0" fmla="*/ 0 h 2349180"/>
              <a:gd name="connsiteX1" fmla="*/ 134178 w 2285689"/>
              <a:gd name="connsiteY1" fmla="*/ 0 h 2349180"/>
              <a:gd name="connsiteX2" fmla="*/ 0 w 2285689"/>
              <a:gd name="connsiteY2" fmla="*/ 134178 h 2349180"/>
              <a:gd name="connsiteX3" fmla="*/ 0 w 2285689"/>
              <a:gd name="connsiteY3" fmla="*/ 2215003 h 2349180"/>
              <a:gd name="connsiteX4" fmla="*/ 134178 w 2285689"/>
              <a:gd name="connsiteY4" fmla="*/ 2349181 h 2349180"/>
              <a:gd name="connsiteX5" fmla="*/ 2151512 w 2285689"/>
              <a:gd name="connsiteY5" fmla="*/ 2349181 h 2349180"/>
              <a:gd name="connsiteX6" fmla="*/ 2285690 w 2285689"/>
              <a:gd name="connsiteY6" fmla="*/ 2215003 h 2349180"/>
              <a:gd name="connsiteX7" fmla="*/ 2285690 w 2285689"/>
              <a:gd name="connsiteY7" fmla="*/ 134178 h 2349180"/>
              <a:gd name="connsiteX8" fmla="*/ 2151512 w 2285689"/>
              <a:gd name="connsiteY8" fmla="*/ 0 h 2349180"/>
              <a:gd name="connsiteX9" fmla="*/ 2271581 w 2285689"/>
              <a:gd name="connsiteY9" fmla="*/ 2215003 h 2349180"/>
              <a:gd name="connsiteX10" fmla="*/ 2151512 w 2285689"/>
              <a:gd name="connsiteY10" fmla="*/ 2335072 h 2349180"/>
              <a:gd name="connsiteX11" fmla="*/ 134178 w 2285689"/>
              <a:gd name="connsiteY11" fmla="*/ 2335072 h 2349180"/>
              <a:gd name="connsiteX12" fmla="*/ 14109 w 2285689"/>
              <a:gd name="connsiteY12" fmla="*/ 2215003 h 2349180"/>
              <a:gd name="connsiteX13" fmla="*/ 14109 w 2285689"/>
              <a:gd name="connsiteY13" fmla="*/ 134178 h 2349180"/>
              <a:gd name="connsiteX14" fmla="*/ 134178 w 2285689"/>
              <a:gd name="connsiteY14" fmla="*/ 14109 h 2349180"/>
              <a:gd name="connsiteX15" fmla="*/ 2151512 w 2285689"/>
              <a:gd name="connsiteY15" fmla="*/ 14109 h 2349180"/>
              <a:gd name="connsiteX16" fmla="*/ 2271581 w 2285689"/>
              <a:gd name="connsiteY16" fmla="*/ 134178 h 2349180"/>
              <a:gd name="connsiteX17" fmla="*/ 2271581 w 2285689"/>
              <a:gd name="connsiteY17" fmla="*/ 2215003 h 234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85689" h="2349180">
                <a:moveTo>
                  <a:pt x="2151512" y="0"/>
                </a:moveTo>
                <a:lnTo>
                  <a:pt x="134178" y="0"/>
                </a:lnTo>
                <a:cubicBezTo>
                  <a:pt x="60176" y="0"/>
                  <a:pt x="0" y="60176"/>
                  <a:pt x="0" y="134178"/>
                </a:cubicBezTo>
                <a:lnTo>
                  <a:pt x="0" y="2215003"/>
                </a:lnTo>
                <a:cubicBezTo>
                  <a:pt x="0" y="2289005"/>
                  <a:pt x="60176" y="2349181"/>
                  <a:pt x="134178" y="2349181"/>
                </a:cubicBezTo>
                <a:lnTo>
                  <a:pt x="2151512" y="2349181"/>
                </a:lnTo>
                <a:cubicBezTo>
                  <a:pt x="2225514" y="2349181"/>
                  <a:pt x="2285690" y="2289005"/>
                  <a:pt x="2285690" y="2215003"/>
                </a:cubicBezTo>
                <a:lnTo>
                  <a:pt x="2285690" y="134178"/>
                </a:lnTo>
                <a:cubicBezTo>
                  <a:pt x="2285690" y="60176"/>
                  <a:pt x="2225514" y="0"/>
                  <a:pt x="2151512" y="0"/>
                </a:cubicBezTo>
                <a:close/>
                <a:moveTo>
                  <a:pt x="2271581" y="2215003"/>
                </a:moveTo>
                <a:cubicBezTo>
                  <a:pt x="2271581" y="2281245"/>
                  <a:pt x="2217754" y="2335072"/>
                  <a:pt x="2151512" y="2335072"/>
                </a:cubicBezTo>
                <a:lnTo>
                  <a:pt x="134178" y="2335072"/>
                </a:lnTo>
                <a:cubicBezTo>
                  <a:pt x="67936" y="2335072"/>
                  <a:pt x="14109" y="2281245"/>
                  <a:pt x="14109" y="2215003"/>
                </a:cubicBezTo>
                <a:lnTo>
                  <a:pt x="14109" y="134178"/>
                </a:lnTo>
                <a:cubicBezTo>
                  <a:pt x="14109" y="67936"/>
                  <a:pt x="67936" y="14109"/>
                  <a:pt x="134178" y="14109"/>
                </a:cubicBezTo>
                <a:lnTo>
                  <a:pt x="2151512" y="14109"/>
                </a:lnTo>
                <a:cubicBezTo>
                  <a:pt x="2217754" y="14109"/>
                  <a:pt x="2271581" y="67936"/>
                  <a:pt x="2271581" y="134178"/>
                </a:cubicBezTo>
                <a:lnTo>
                  <a:pt x="2271581" y="2215003"/>
                </a:lnTo>
                <a:close/>
              </a:path>
            </a:pathLst>
          </a:custGeom>
          <a:solidFill>
            <a:srgbClr val="3F3D56"/>
          </a:solidFill>
          <a:ln w="7046" cap="flat">
            <a:noFill/>
            <a:prstDash val="solid"/>
            <a:miter/>
          </a:ln>
        </p:spPr>
        <p:txBody>
          <a:bodyPr rtlCol="0" anchor="ctr"/>
          <a:lstStyle/>
          <a:p>
            <a:endParaRPr lang="en-US"/>
          </a:p>
        </p:txBody>
      </p:sp>
      <p:grpSp>
        <p:nvGrpSpPr>
          <p:cNvPr id="144" name="Group 143">
            <a:extLst>
              <a:ext uri="{FF2B5EF4-FFF2-40B4-BE49-F238E27FC236}">
                <a16:creationId xmlns:a16="http://schemas.microsoft.com/office/drawing/2014/main" id="{B0415F18-8C0B-B0C4-FBEE-41E72DE15847}"/>
              </a:ext>
            </a:extLst>
          </p:cNvPr>
          <p:cNvGrpSpPr/>
          <p:nvPr/>
        </p:nvGrpSpPr>
        <p:grpSpPr>
          <a:xfrm>
            <a:off x="6729695" y="3561080"/>
            <a:ext cx="2332793" cy="3207274"/>
            <a:chOff x="5983713" y="2311882"/>
            <a:chExt cx="2963043" cy="4073782"/>
          </a:xfrm>
        </p:grpSpPr>
        <p:sp>
          <p:nvSpPr>
            <p:cNvPr id="145" name="Freeform: Shape 144">
              <a:extLst>
                <a:ext uri="{FF2B5EF4-FFF2-40B4-BE49-F238E27FC236}">
                  <a16:creationId xmlns:a16="http://schemas.microsoft.com/office/drawing/2014/main" id="{ADA02C1D-2C26-4ACD-AF81-AB5E94600E39}"/>
                </a:ext>
              </a:extLst>
            </p:cNvPr>
            <p:cNvSpPr/>
            <p:nvPr/>
          </p:nvSpPr>
          <p:spPr>
            <a:xfrm flipH="1">
              <a:off x="8151615" y="2327787"/>
              <a:ext cx="385316" cy="472921"/>
            </a:xfrm>
            <a:custGeom>
              <a:avLst/>
              <a:gdLst>
                <a:gd name="connsiteX0" fmla="*/ 269937 w 385316"/>
                <a:gd name="connsiteY0" fmla="*/ 33808 h 472921"/>
                <a:gd name="connsiteX1" fmla="*/ 334040 w 385316"/>
                <a:gd name="connsiteY1" fmla="*/ 140634 h 472921"/>
                <a:gd name="connsiteX2" fmla="*/ 342903 w 385316"/>
                <a:gd name="connsiteY2" fmla="*/ 294331 h 472921"/>
                <a:gd name="connsiteX3" fmla="*/ 385062 w 385316"/>
                <a:gd name="connsiteY3" fmla="*/ 428937 h 472921"/>
                <a:gd name="connsiteX4" fmla="*/ 316230 w 385316"/>
                <a:gd name="connsiteY4" fmla="*/ 353784 h 472921"/>
                <a:gd name="connsiteX5" fmla="*/ 300409 w 385316"/>
                <a:gd name="connsiteY5" fmla="*/ 408047 h 472921"/>
                <a:gd name="connsiteX6" fmla="*/ 262036 w 385316"/>
                <a:gd name="connsiteY6" fmla="*/ 428930 h 472921"/>
                <a:gd name="connsiteX7" fmla="*/ 149716 w 385316"/>
                <a:gd name="connsiteY7" fmla="*/ 464760 h 472921"/>
                <a:gd name="connsiteX8" fmla="*/ 88032 w 385316"/>
                <a:gd name="connsiteY8" fmla="*/ 467140 h 472921"/>
                <a:gd name="connsiteX9" fmla="*/ 34307 w 385316"/>
                <a:gd name="connsiteY9" fmla="*/ 379264 h 472921"/>
                <a:gd name="connsiteX10" fmla="*/ 1822 w 385316"/>
                <a:gd name="connsiteY10" fmla="*/ 243576 h 472921"/>
                <a:gd name="connsiteX11" fmla="*/ 16592 w 385316"/>
                <a:gd name="connsiteY11" fmla="*/ 103050 h 472921"/>
                <a:gd name="connsiteX12" fmla="*/ 109248 w 385316"/>
                <a:gd name="connsiteY12" fmla="*/ 9441 h 472921"/>
                <a:gd name="connsiteX13" fmla="*/ 222536 w 385316"/>
                <a:gd name="connsiteY13" fmla="*/ 2190 h 472921"/>
                <a:gd name="connsiteX14" fmla="*/ 285385 w 385316"/>
                <a:gd name="connsiteY14" fmla="*/ 21335 h 4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316" h="472921">
                  <a:moveTo>
                    <a:pt x="269937" y="33808"/>
                  </a:moveTo>
                  <a:cubicBezTo>
                    <a:pt x="302884" y="41443"/>
                    <a:pt x="325835" y="90702"/>
                    <a:pt x="334040" y="140634"/>
                  </a:cubicBezTo>
                  <a:cubicBezTo>
                    <a:pt x="342245" y="190566"/>
                    <a:pt x="339586" y="243067"/>
                    <a:pt x="342903" y="294331"/>
                  </a:cubicBezTo>
                  <a:cubicBezTo>
                    <a:pt x="346227" y="345586"/>
                    <a:pt x="357484" y="400029"/>
                    <a:pt x="385062" y="428937"/>
                  </a:cubicBezTo>
                  <a:cubicBezTo>
                    <a:pt x="356236" y="422329"/>
                    <a:pt x="329899" y="393577"/>
                    <a:pt x="316230" y="353784"/>
                  </a:cubicBezTo>
                  <a:cubicBezTo>
                    <a:pt x="318870" y="374033"/>
                    <a:pt x="312894" y="394532"/>
                    <a:pt x="300409" y="408047"/>
                  </a:cubicBezTo>
                  <a:cubicBezTo>
                    <a:pt x="289139" y="418672"/>
                    <a:pt x="275983" y="425837"/>
                    <a:pt x="262036" y="428930"/>
                  </a:cubicBezTo>
                  <a:lnTo>
                    <a:pt x="149716" y="464760"/>
                  </a:lnTo>
                  <a:cubicBezTo>
                    <a:pt x="129311" y="471267"/>
                    <a:pt x="107716" y="477680"/>
                    <a:pt x="88032" y="467140"/>
                  </a:cubicBezTo>
                  <a:cubicBezTo>
                    <a:pt x="62784" y="453626"/>
                    <a:pt x="46836" y="415752"/>
                    <a:pt x="34307" y="379264"/>
                  </a:cubicBezTo>
                  <a:cubicBezTo>
                    <a:pt x="18492" y="336096"/>
                    <a:pt x="7564" y="290439"/>
                    <a:pt x="1822" y="243576"/>
                  </a:cubicBezTo>
                  <a:cubicBezTo>
                    <a:pt x="-3129" y="195734"/>
                    <a:pt x="385" y="144518"/>
                    <a:pt x="16592" y="103050"/>
                  </a:cubicBezTo>
                  <a:cubicBezTo>
                    <a:pt x="35142" y="56813"/>
                    <a:pt x="68906" y="22705"/>
                    <a:pt x="109248" y="9441"/>
                  </a:cubicBezTo>
                  <a:cubicBezTo>
                    <a:pt x="146247" y="-3392"/>
                    <a:pt x="184664" y="-636"/>
                    <a:pt x="222536" y="2190"/>
                  </a:cubicBezTo>
                  <a:cubicBezTo>
                    <a:pt x="244049" y="3796"/>
                    <a:pt x="266360" y="5722"/>
                    <a:pt x="285385" y="21335"/>
                  </a:cubicBezTo>
                </a:path>
              </a:pathLst>
            </a:custGeom>
            <a:solidFill>
              <a:srgbClr val="2F2E41"/>
            </a:solidFill>
            <a:ln w="632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4F7899C-150C-E1B9-52B4-0F9F3895E8AF}"/>
                </a:ext>
              </a:extLst>
            </p:cNvPr>
            <p:cNvSpPr/>
            <p:nvPr/>
          </p:nvSpPr>
          <p:spPr>
            <a:xfrm flipH="1">
              <a:off x="8175015" y="5796960"/>
              <a:ext cx="115859" cy="374481"/>
            </a:xfrm>
            <a:custGeom>
              <a:avLst/>
              <a:gdLst>
                <a:gd name="connsiteX0" fmla="*/ 13 w 115859"/>
                <a:gd name="connsiteY0" fmla="*/ 374481 h 374481"/>
                <a:gd name="connsiteX1" fmla="*/ 78512 w 115859"/>
                <a:gd name="connsiteY1" fmla="*/ 374481 h 374481"/>
                <a:gd name="connsiteX2" fmla="*/ 115859 w 115859"/>
                <a:gd name="connsiteY2" fmla="*/ 0 h 374481"/>
                <a:gd name="connsiteX3" fmla="*/ 0 w 115859"/>
                <a:gd name="connsiteY3" fmla="*/ 8 h 374481"/>
                <a:gd name="connsiteX4" fmla="*/ 13 w 115859"/>
                <a:gd name="connsiteY4" fmla="*/ 374481 h 37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59" h="374481">
                  <a:moveTo>
                    <a:pt x="13" y="374481"/>
                  </a:moveTo>
                  <a:lnTo>
                    <a:pt x="78512" y="374481"/>
                  </a:lnTo>
                  <a:lnTo>
                    <a:pt x="115859" y="0"/>
                  </a:lnTo>
                  <a:lnTo>
                    <a:pt x="0" y="8"/>
                  </a:lnTo>
                  <a:lnTo>
                    <a:pt x="13" y="374481"/>
                  </a:lnTo>
                  <a:close/>
                </a:path>
              </a:pathLst>
            </a:custGeom>
            <a:solidFill>
              <a:srgbClr val="A0616A"/>
            </a:solidFill>
            <a:ln w="6327"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4FC05AD-015F-0789-89C3-21E52B027341}"/>
                </a:ext>
              </a:extLst>
            </p:cNvPr>
            <p:cNvSpPr/>
            <p:nvPr/>
          </p:nvSpPr>
          <p:spPr>
            <a:xfrm flipH="1">
              <a:off x="8053697" y="6114367"/>
              <a:ext cx="272289" cy="241440"/>
            </a:xfrm>
            <a:custGeom>
              <a:avLst/>
              <a:gdLst>
                <a:gd name="connsiteX0" fmla="*/ 139492 w 272289"/>
                <a:gd name="connsiteY0" fmla="*/ 65627 h 241440"/>
                <a:gd name="connsiteX1" fmla="*/ 139492 w 272289"/>
                <a:gd name="connsiteY1" fmla="*/ -184 h 241440"/>
                <a:gd name="connsiteX2" fmla="*/ 118859 w 272289"/>
                <a:gd name="connsiteY2" fmla="*/ 1374 h 241440"/>
                <a:gd name="connsiteX3" fmla="*/ 34851 w 272289"/>
                <a:gd name="connsiteY3" fmla="*/ 7528 h 241440"/>
                <a:gd name="connsiteX4" fmla="*/ 15409 w 272289"/>
                <a:gd name="connsiteY4" fmla="*/ 9000 h 241440"/>
                <a:gd name="connsiteX5" fmla="*/ 543 w 272289"/>
                <a:gd name="connsiteY5" fmla="*/ 229433 h 241440"/>
                <a:gd name="connsiteX6" fmla="*/ -254 w 272289"/>
                <a:gd name="connsiteY6" fmla="*/ 241256 h 241440"/>
                <a:gd name="connsiteX7" fmla="*/ 55485 w 272289"/>
                <a:gd name="connsiteY7" fmla="*/ 241256 h 241440"/>
                <a:gd name="connsiteX8" fmla="*/ 57276 w 272289"/>
                <a:gd name="connsiteY8" fmla="*/ 229519 h 241440"/>
                <a:gd name="connsiteX9" fmla="*/ 65374 w 272289"/>
                <a:gd name="connsiteY9" fmla="*/ 176173 h 241440"/>
                <a:gd name="connsiteX10" fmla="*/ 86279 w 272289"/>
                <a:gd name="connsiteY10" fmla="*/ 229519 h 241440"/>
                <a:gd name="connsiteX11" fmla="*/ 90856 w 272289"/>
                <a:gd name="connsiteY11" fmla="*/ 241256 h 241440"/>
                <a:gd name="connsiteX12" fmla="*/ 238630 w 272289"/>
                <a:gd name="connsiteY12" fmla="*/ 241256 h 241440"/>
                <a:gd name="connsiteX13" fmla="*/ 271805 w 272289"/>
                <a:gd name="connsiteY13" fmla="*/ 200140 h 241440"/>
                <a:gd name="connsiteX14" fmla="*/ 139492 w 272289"/>
                <a:gd name="connsiteY14" fmla="*/ 65627 h 2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289" h="241440">
                  <a:moveTo>
                    <a:pt x="139492" y="65627"/>
                  </a:moveTo>
                  <a:lnTo>
                    <a:pt x="139492" y="-184"/>
                  </a:lnTo>
                  <a:lnTo>
                    <a:pt x="118859" y="1374"/>
                  </a:lnTo>
                  <a:lnTo>
                    <a:pt x="34851" y="7528"/>
                  </a:lnTo>
                  <a:lnTo>
                    <a:pt x="15409" y="9000"/>
                  </a:lnTo>
                  <a:lnTo>
                    <a:pt x="543" y="229433"/>
                  </a:lnTo>
                  <a:lnTo>
                    <a:pt x="-254" y="241256"/>
                  </a:lnTo>
                  <a:lnTo>
                    <a:pt x="55485" y="241256"/>
                  </a:lnTo>
                  <a:lnTo>
                    <a:pt x="57276" y="229519"/>
                  </a:lnTo>
                  <a:lnTo>
                    <a:pt x="65374" y="176173"/>
                  </a:lnTo>
                  <a:lnTo>
                    <a:pt x="86279" y="229519"/>
                  </a:lnTo>
                  <a:lnTo>
                    <a:pt x="90856" y="241256"/>
                  </a:lnTo>
                  <a:lnTo>
                    <a:pt x="238630" y="241256"/>
                  </a:lnTo>
                  <a:cubicBezTo>
                    <a:pt x="256934" y="241107"/>
                    <a:pt x="271729" y="222769"/>
                    <a:pt x="271805" y="200140"/>
                  </a:cubicBezTo>
                  <a:cubicBezTo>
                    <a:pt x="278048" y="164106"/>
                    <a:pt x="155155" y="86229"/>
                    <a:pt x="139492" y="65627"/>
                  </a:cubicBezTo>
                  <a:close/>
                </a:path>
              </a:pathLst>
            </a:custGeom>
            <a:solidFill>
              <a:srgbClr val="2F2E41"/>
            </a:solidFill>
            <a:ln w="6327"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2C3DF1F-137E-5182-D44C-94564BBF63BE}"/>
                </a:ext>
              </a:extLst>
            </p:cNvPr>
            <p:cNvSpPr/>
            <p:nvPr/>
          </p:nvSpPr>
          <p:spPr>
            <a:xfrm flipH="1">
              <a:off x="7266390" y="5483286"/>
              <a:ext cx="229261" cy="392678"/>
            </a:xfrm>
            <a:custGeom>
              <a:avLst/>
              <a:gdLst>
                <a:gd name="connsiteX0" fmla="*/ 163127 w 229261"/>
                <a:gd name="connsiteY0" fmla="*/ 392679 h 392678"/>
                <a:gd name="connsiteX1" fmla="*/ 229262 w 229261"/>
                <a:gd name="connsiteY1" fmla="*/ 340373 h 392678"/>
                <a:gd name="connsiteX2" fmla="*/ 97606 w 229261"/>
                <a:gd name="connsiteY2" fmla="*/ 0 h 392678"/>
                <a:gd name="connsiteX3" fmla="*/ 0 w 229261"/>
                <a:gd name="connsiteY3" fmla="*/ 77205 h 392678"/>
                <a:gd name="connsiteX4" fmla="*/ 163127 w 229261"/>
                <a:gd name="connsiteY4" fmla="*/ 392679 h 3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61" h="392678">
                  <a:moveTo>
                    <a:pt x="163127" y="392679"/>
                  </a:moveTo>
                  <a:lnTo>
                    <a:pt x="229262" y="340373"/>
                  </a:lnTo>
                  <a:lnTo>
                    <a:pt x="97606" y="0"/>
                  </a:lnTo>
                  <a:lnTo>
                    <a:pt x="0" y="77205"/>
                  </a:lnTo>
                  <a:lnTo>
                    <a:pt x="163127" y="392679"/>
                  </a:lnTo>
                  <a:close/>
                </a:path>
              </a:pathLst>
            </a:custGeom>
            <a:solidFill>
              <a:srgbClr val="A0616A"/>
            </a:solidFill>
            <a:ln w="632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F08A4AC-B0C3-5E6D-6207-C4F2A8BB98E4}"/>
                </a:ext>
              </a:extLst>
            </p:cNvPr>
            <p:cNvSpPr/>
            <p:nvPr/>
          </p:nvSpPr>
          <p:spPr>
            <a:xfrm flipH="1">
              <a:off x="7065326" y="5758169"/>
              <a:ext cx="304450" cy="296517"/>
            </a:xfrm>
            <a:custGeom>
              <a:avLst/>
              <a:gdLst>
                <a:gd name="connsiteX0" fmla="*/ 128951 w 304450"/>
                <a:gd name="connsiteY0" fmla="*/ 55269 h 296517"/>
                <a:gd name="connsiteX1" fmla="*/ 100277 w 304450"/>
                <a:gd name="connsiteY1" fmla="*/ -184 h 296517"/>
                <a:gd name="connsiteX2" fmla="*/ 83569 w 304450"/>
                <a:gd name="connsiteY2" fmla="*/ 14881 h 296517"/>
                <a:gd name="connsiteX3" fmla="*/ 15478 w 304450"/>
                <a:gd name="connsiteY3" fmla="*/ 76042 h 296517"/>
                <a:gd name="connsiteX4" fmla="*/ -254 w 304450"/>
                <a:gd name="connsiteY4" fmla="*/ 90238 h 296517"/>
                <a:gd name="connsiteX5" fmla="*/ 83240 w 304450"/>
                <a:gd name="connsiteY5" fmla="*/ 285849 h 296517"/>
                <a:gd name="connsiteX6" fmla="*/ 87716 w 304450"/>
                <a:gd name="connsiteY6" fmla="*/ 296333 h 296517"/>
                <a:gd name="connsiteX7" fmla="*/ 134674 w 304450"/>
                <a:gd name="connsiteY7" fmla="*/ 259195 h 296517"/>
                <a:gd name="connsiteX8" fmla="*/ 131072 w 304450"/>
                <a:gd name="connsiteY8" fmla="*/ 248115 h 296517"/>
                <a:gd name="connsiteX9" fmla="*/ 114655 w 304450"/>
                <a:gd name="connsiteY9" fmla="*/ 197784 h 296517"/>
                <a:gd name="connsiteX10" fmla="*/ 155503 w 304450"/>
                <a:gd name="connsiteY10" fmla="*/ 228799 h 296517"/>
                <a:gd name="connsiteX11" fmla="*/ 164468 w 304450"/>
                <a:gd name="connsiteY11" fmla="*/ 235634 h 296517"/>
                <a:gd name="connsiteX12" fmla="*/ 288969 w 304450"/>
                <a:gd name="connsiteY12" fmla="*/ 137171 h 296517"/>
                <a:gd name="connsiteX13" fmla="*/ 299010 w 304450"/>
                <a:gd name="connsiteY13" fmla="*/ 80427 h 296517"/>
                <a:gd name="connsiteX14" fmla="*/ 128951 w 304450"/>
                <a:gd name="connsiteY14" fmla="*/ 55269 h 2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450" h="296517">
                  <a:moveTo>
                    <a:pt x="128951" y="55269"/>
                  </a:moveTo>
                  <a:lnTo>
                    <a:pt x="100277" y="-184"/>
                  </a:lnTo>
                  <a:lnTo>
                    <a:pt x="83569" y="14881"/>
                  </a:lnTo>
                  <a:lnTo>
                    <a:pt x="15478" y="76042"/>
                  </a:lnTo>
                  <a:lnTo>
                    <a:pt x="-254" y="90238"/>
                  </a:lnTo>
                  <a:lnTo>
                    <a:pt x="83240" y="285849"/>
                  </a:lnTo>
                  <a:lnTo>
                    <a:pt x="87716" y="296333"/>
                  </a:lnTo>
                  <a:lnTo>
                    <a:pt x="134674" y="259195"/>
                  </a:lnTo>
                  <a:lnTo>
                    <a:pt x="131072" y="248115"/>
                  </a:lnTo>
                  <a:lnTo>
                    <a:pt x="114655" y="197784"/>
                  </a:lnTo>
                  <a:lnTo>
                    <a:pt x="155503" y="228799"/>
                  </a:lnTo>
                  <a:lnTo>
                    <a:pt x="164468" y="235634"/>
                  </a:lnTo>
                  <a:lnTo>
                    <a:pt x="288969" y="137171"/>
                  </a:lnTo>
                  <a:cubicBezTo>
                    <a:pt x="304322" y="124862"/>
                    <a:pt x="308804" y="99556"/>
                    <a:pt x="299010" y="80427"/>
                  </a:cubicBezTo>
                  <a:cubicBezTo>
                    <a:pt x="288570" y="45919"/>
                    <a:pt x="151116" y="62190"/>
                    <a:pt x="128951" y="55269"/>
                  </a:cubicBezTo>
                  <a:close/>
                </a:path>
              </a:pathLst>
            </a:custGeom>
            <a:solidFill>
              <a:srgbClr val="2F2E41"/>
            </a:solidFill>
            <a:ln w="6327"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FDBED40-37BF-CE24-7C7A-1532BD09F896}"/>
                </a:ext>
              </a:extLst>
            </p:cNvPr>
            <p:cNvSpPr/>
            <p:nvPr/>
          </p:nvSpPr>
          <p:spPr>
            <a:xfrm flipH="1">
              <a:off x="7134885" y="3733069"/>
              <a:ext cx="1445164" cy="2205663"/>
            </a:xfrm>
            <a:custGeom>
              <a:avLst/>
              <a:gdLst>
                <a:gd name="connsiteX0" fmla="*/ 497334 w 1445164"/>
                <a:gd name="connsiteY0" fmla="*/ -184 h 2205663"/>
                <a:gd name="connsiteX1" fmla="*/ 49365 w 1445164"/>
                <a:gd name="connsiteY1" fmla="*/ 95930 h 2205663"/>
                <a:gd name="connsiteX2" fmla="*/ 53417 w 1445164"/>
                <a:gd name="connsiteY2" fmla="*/ 180190 h 2205663"/>
                <a:gd name="connsiteX3" fmla="*/ 13284 w 1445164"/>
                <a:gd name="connsiteY3" fmla="*/ 653846 h 2205663"/>
                <a:gd name="connsiteX4" fmla="*/ 93942 w 1445164"/>
                <a:gd name="connsiteY4" fmla="*/ 1051881 h 2205663"/>
                <a:gd name="connsiteX5" fmla="*/ 129643 w 1445164"/>
                <a:gd name="connsiteY5" fmla="*/ 2197170 h 2205663"/>
                <a:gd name="connsiteX6" fmla="*/ 583481 w 1445164"/>
                <a:gd name="connsiteY6" fmla="*/ 2122041 h 2205663"/>
                <a:gd name="connsiteX7" fmla="*/ 424153 w 1445164"/>
                <a:gd name="connsiteY7" fmla="*/ 690914 h 2205663"/>
                <a:gd name="connsiteX8" fmla="*/ 741360 w 1445164"/>
                <a:gd name="connsiteY8" fmla="*/ 1412793 h 2205663"/>
                <a:gd name="connsiteX9" fmla="*/ 792009 w 1445164"/>
                <a:gd name="connsiteY9" fmla="*/ 1468175 h 2205663"/>
                <a:gd name="connsiteX10" fmla="*/ 792009 w 1445164"/>
                <a:gd name="connsiteY10" fmla="*/ 1560225 h 2205663"/>
                <a:gd name="connsiteX11" fmla="*/ 1019573 w 1445164"/>
                <a:gd name="connsiteY11" fmla="*/ 1988546 h 2205663"/>
                <a:gd name="connsiteX12" fmla="*/ 1444909 w 1445164"/>
                <a:gd name="connsiteY12" fmla="*/ 1664482 h 2205663"/>
                <a:gd name="connsiteX13" fmla="*/ 497334 w 1445164"/>
                <a:gd name="connsiteY13" fmla="*/ -184 h 22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5164" h="2205663">
                  <a:moveTo>
                    <a:pt x="497334" y="-184"/>
                  </a:moveTo>
                  <a:lnTo>
                    <a:pt x="49365" y="95930"/>
                  </a:lnTo>
                  <a:lnTo>
                    <a:pt x="53417" y="180190"/>
                  </a:lnTo>
                  <a:cubicBezTo>
                    <a:pt x="53417" y="180190"/>
                    <a:pt x="-32762" y="543857"/>
                    <a:pt x="13284" y="653846"/>
                  </a:cubicBezTo>
                  <a:cubicBezTo>
                    <a:pt x="59324" y="763836"/>
                    <a:pt x="93942" y="1051881"/>
                    <a:pt x="93942" y="1051881"/>
                  </a:cubicBezTo>
                  <a:cubicBezTo>
                    <a:pt x="93942" y="1051881"/>
                    <a:pt x="-76883" y="2174486"/>
                    <a:pt x="129643" y="2197170"/>
                  </a:cubicBezTo>
                  <a:cubicBezTo>
                    <a:pt x="336170" y="2219862"/>
                    <a:pt x="583880" y="2196481"/>
                    <a:pt x="583481" y="2122041"/>
                  </a:cubicBezTo>
                  <a:cubicBezTo>
                    <a:pt x="583083" y="2047600"/>
                    <a:pt x="424153" y="690914"/>
                    <a:pt x="424153" y="690914"/>
                  </a:cubicBezTo>
                  <a:cubicBezTo>
                    <a:pt x="424153" y="690914"/>
                    <a:pt x="690711" y="1412229"/>
                    <a:pt x="741360" y="1412793"/>
                  </a:cubicBezTo>
                  <a:cubicBezTo>
                    <a:pt x="792009" y="1413364"/>
                    <a:pt x="792009" y="1413364"/>
                    <a:pt x="792009" y="1468175"/>
                  </a:cubicBezTo>
                  <a:cubicBezTo>
                    <a:pt x="792009" y="1522985"/>
                    <a:pt x="728698" y="1480013"/>
                    <a:pt x="792009" y="1560225"/>
                  </a:cubicBezTo>
                  <a:cubicBezTo>
                    <a:pt x="855320" y="1640436"/>
                    <a:pt x="943252" y="1992140"/>
                    <a:pt x="1019573" y="1988546"/>
                  </a:cubicBezTo>
                  <a:cubicBezTo>
                    <a:pt x="1095901" y="1984960"/>
                    <a:pt x="1445707" y="1727679"/>
                    <a:pt x="1444909" y="1664482"/>
                  </a:cubicBezTo>
                  <a:cubicBezTo>
                    <a:pt x="1444111" y="1601286"/>
                    <a:pt x="497334" y="-184"/>
                    <a:pt x="497334" y="-184"/>
                  </a:cubicBezTo>
                  <a:close/>
                </a:path>
              </a:pathLst>
            </a:custGeom>
            <a:solidFill>
              <a:srgbClr val="2F2E41"/>
            </a:solidFill>
            <a:ln w="6327"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CED15F8-40E1-F3A5-4E73-B060676B9319}"/>
                </a:ext>
              </a:extLst>
            </p:cNvPr>
            <p:cNvSpPr/>
            <p:nvPr/>
          </p:nvSpPr>
          <p:spPr>
            <a:xfrm flipH="1">
              <a:off x="8038955" y="2774103"/>
              <a:ext cx="570498" cy="1073879"/>
            </a:xfrm>
            <a:custGeom>
              <a:avLst/>
              <a:gdLst>
                <a:gd name="connsiteX0" fmla="*/ 79674 w 570498"/>
                <a:gd name="connsiteY0" fmla="*/ 1073695 h 1073879"/>
                <a:gd name="connsiteX1" fmla="*/ 99667 w 570498"/>
                <a:gd name="connsiteY1" fmla="*/ 790653 h 1073879"/>
                <a:gd name="connsiteX2" fmla="*/ 3055 w 570498"/>
                <a:gd name="connsiteY2" fmla="*/ 347651 h 1073879"/>
                <a:gd name="connsiteX3" fmla="*/ 41364 w 570498"/>
                <a:gd name="connsiteY3" fmla="*/ 110236 h 1073879"/>
                <a:gd name="connsiteX4" fmla="*/ 120807 w 570498"/>
                <a:gd name="connsiteY4" fmla="*/ 92485 h 1073879"/>
                <a:gd name="connsiteX5" fmla="*/ 160136 w 570498"/>
                <a:gd name="connsiteY5" fmla="*/ -184 h 1073879"/>
                <a:gd name="connsiteX6" fmla="*/ 292937 w 570498"/>
                <a:gd name="connsiteY6" fmla="*/ -184 h 1073879"/>
                <a:gd name="connsiteX7" fmla="*/ 359242 w 570498"/>
                <a:gd name="connsiteY7" fmla="*/ 78116 h 1073879"/>
                <a:gd name="connsiteX8" fmla="*/ 447877 w 570498"/>
                <a:gd name="connsiteY8" fmla="*/ 179907 h 1073879"/>
                <a:gd name="connsiteX9" fmla="*/ 526737 w 570498"/>
                <a:gd name="connsiteY9" fmla="*/ 847132 h 1073879"/>
                <a:gd name="connsiteX10" fmla="*/ 528206 w 570498"/>
                <a:gd name="connsiteY10" fmla="*/ 882172 h 1073879"/>
                <a:gd name="connsiteX11" fmla="*/ 561837 w 570498"/>
                <a:gd name="connsiteY11" fmla="*/ 900275 h 1073879"/>
                <a:gd name="connsiteX12" fmla="*/ 526737 w 570498"/>
                <a:gd name="connsiteY12" fmla="*/ 975858 h 107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498" h="1073879">
                  <a:moveTo>
                    <a:pt x="79674" y="1073695"/>
                  </a:moveTo>
                  <a:lnTo>
                    <a:pt x="99667" y="790653"/>
                  </a:lnTo>
                  <a:lnTo>
                    <a:pt x="3055" y="347651"/>
                  </a:lnTo>
                  <a:cubicBezTo>
                    <a:pt x="3055" y="347651"/>
                    <a:pt x="-16939" y="126702"/>
                    <a:pt x="41364" y="110236"/>
                  </a:cubicBezTo>
                  <a:cubicBezTo>
                    <a:pt x="99667" y="93777"/>
                    <a:pt x="120807" y="92485"/>
                    <a:pt x="120807" y="92485"/>
                  </a:cubicBezTo>
                  <a:lnTo>
                    <a:pt x="160136" y="-184"/>
                  </a:lnTo>
                  <a:lnTo>
                    <a:pt x="292937" y="-184"/>
                  </a:lnTo>
                  <a:lnTo>
                    <a:pt x="359242" y="78116"/>
                  </a:lnTo>
                  <a:cubicBezTo>
                    <a:pt x="359242" y="78116"/>
                    <a:pt x="447877" y="148587"/>
                    <a:pt x="447877" y="179907"/>
                  </a:cubicBezTo>
                  <a:cubicBezTo>
                    <a:pt x="447877" y="211228"/>
                    <a:pt x="542293" y="833132"/>
                    <a:pt x="526737" y="847132"/>
                  </a:cubicBezTo>
                  <a:cubicBezTo>
                    <a:pt x="511188" y="861124"/>
                    <a:pt x="507238" y="879729"/>
                    <a:pt x="528206" y="882172"/>
                  </a:cubicBezTo>
                  <a:cubicBezTo>
                    <a:pt x="549175" y="884614"/>
                    <a:pt x="587161" y="868954"/>
                    <a:pt x="561837" y="900275"/>
                  </a:cubicBezTo>
                  <a:cubicBezTo>
                    <a:pt x="545610" y="921815"/>
                    <a:pt x="533600" y="947678"/>
                    <a:pt x="526737" y="975858"/>
                  </a:cubicBezTo>
                  <a:close/>
                </a:path>
              </a:pathLst>
            </a:custGeom>
            <a:solidFill>
              <a:srgbClr val="E6E6E6"/>
            </a:solidFill>
            <a:ln w="6327"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4BA1126-85FD-9F8E-830D-4B319B94B68C}"/>
                </a:ext>
              </a:extLst>
            </p:cNvPr>
            <p:cNvSpPr/>
            <p:nvPr/>
          </p:nvSpPr>
          <p:spPr>
            <a:xfrm flipH="1">
              <a:off x="7559334" y="3456722"/>
              <a:ext cx="365419" cy="418909"/>
            </a:xfrm>
            <a:custGeom>
              <a:avLst/>
              <a:gdLst>
                <a:gd name="connsiteX0" fmla="*/ 364056 w 365419"/>
                <a:gd name="connsiteY0" fmla="*/ 329227 h 418909"/>
                <a:gd name="connsiteX1" fmla="*/ 292628 w 365419"/>
                <a:gd name="connsiteY1" fmla="*/ 269703 h 418909"/>
                <a:gd name="connsiteX2" fmla="*/ 283233 w 365419"/>
                <a:gd name="connsiteY2" fmla="*/ 272952 h 418909"/>
                <a:gd name="connsiteX3" fmla="*/ 74991 w 365419"/>
                <a:gd name="connsiteY3" fmla="*/ -184 h 418909"/>
                <a:gd name="connsiteX4" fmla="*/ -254 w 365419"/>
                <a:gd name="connsiteY4" fmla="*/ 52481 h 418909"/>
                <a:gd name="connsiteX5" fmla="*/ 248994 w 365419"/>
                <a:gd name="connsiteY5" fmla="*/ 374649 h 418909"/>
                <a:gd name="connsiteX6" fmla="*/ 329539 w 365419"/>
                <a:gd name="connsiteY6" fmla="*/ 411952 h 418909"/>
                <a:gd name="connsiteX7" fmla="*/ 364056 w 365419"/>
                <a:gd name="connsiteY7" fmla="*/ 329227 h 41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419" h="418909">
                  <a:moveTo>
                    <a:pt x="364056" y="329227"/>
                  </a:moveTo>
                  <a:cubicBezTo>
                    <a:pt x="357623" y="288393"/>
                    <a:pt x="325645" y="261748"/>
                    <a:pt x="292628" y="269703"/>
                  </a:cubicBezTo>
                  <a:cubicBezTo>
                    <a:pt x="289431" y="270470"/>
                    <a:pt x="286291" y="271559"/>
                    <a:pt x="283233" y="272952"/>
                  </a:cubicBezTo>
                  <a:lnTo>
                    <a:pt x="74991" y="-184"/>
                  </a:lnTo>
                  <a:lnTo>
                    <a:pt x="-254" y="52481"/>
                  </a:lnTo>
                  <a:lnTo>
                    <a:pt x="248994" y="374649"/>
                  </a:lnTo>
                  <a:cubicBezTo>
                    <a:pt x="262910" y="412461"/>
                    <a:pt x="298966" y="429155"/>
                    <a:pt x="329539" y="411952"/>
                  </a:cubicBezTo>
                  <a:cubicBezTo>
                    <a:pt x="355116" y="397552"/>
                    <a:pt x="369387" y="363351"/>
                    <a:pt x="364056" y="329227"/>
                  </a:cubicBezTo>
                  <a:close/>
                </a:path>
              </a:pathLst>
            </a:custGeom>
            <a:solidFill>
              <a:srgbClr val="A0616A"/>
            </a:solidFill>
            <a:ln w="6327"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C06433F-BC7A-B211-4039-4CEF29A84E5B}"/>
                </a:ext>
              </a:extLst>
            </p:cNvPr>
            <p:cNvSpPr/>
            <p:nvPr/>
          </p:nvSpPr>
          <p:spPr>
            <a:xfrm flipH="1">
              <a:off x="7727946" y="2846717"/>
              <a:ext cx="655442" cy="830906"/>
            </a:xfrm>
            <a:custGeom>
              <a:avLst/>
              <a:gdLst>
                <a:gd name="connsiteX0" fmla="*/ 11639 w 655442"/>
                <a:gd name="connsiteY0" fmla="*/ 6309 h 830906"/>
                <a:gd name="connsiteX1" fmla="*/ 31607 w 655442"/>
                <a:gd name="connsiteY1" fmla="*/ 243545 h 830906"/>
                <a:gd name="connsiteX2" fmla="*/ 162553 w 655442"/>
                <a:gd name="connsiteY2" fmla="*/ 384408 h 830906"/>
                <a:gd name="connsiteX3" fmla="*/ 356386 w 655442"/>
                <a:gd name="connsiteY3" fmla="*/ 605295 h 830906"/>
                <a:gd name="connsiteX4" fmla="*/ 408200 w 655442"/>
                <a:gd name="connsiteY4" fmla="*/ 659745 h 830906"/>
                <a:gd name="connsiteX5" fmla="*/ 459969 w 655442"/>
                <a:gd name="connsiteY5" fmla="*/ 682217 h 830906"/>
                <a:gd name="connsiteX6" fmla="*/ 573954 w 655442"/>
                <a:gd name="connsiteY6" fmla="*/ 830723 h 830906"/>
                <a:gd name="connsiteX7" fmla="*/ 655188 w 655442"/>
                <a:gd name="connsiteY7" fmla="*/ 739635 h 830906"/>
                <a:gd name="connsiteX8" fmla="*/ 265168 w 655442"/>
                <a:gd name="connsiteY8" fmla="*/ 121717 h 830906"/>
                <a:gd name="connsiteX9" fmla="*/ 11639 w 655442"/>
                <a:gd name="connsiteY9" fmla="*/ 6309 h 8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442" h="830906">
                  <a:moveTo>
                    <a:pt x="11639" y="6309"/>
                  </a:moveTo>
                  <a:cubicBezTo>
                    <a:pt x="11639" y="6309"/>
                    <a:pt x="-25556" y="182095"/>
                    <a:pt x="31607" y="243545"/>
                  </a:cubicBezTo>
                  <a:cubicBezTo>
                    <a:pt x="88771" y="304996"/>
                    <a:pt x="133595" y="370478"/>
                    <a:pt x="162553" y="384408"/>
                  </a:cubicBezTo>
                  <a:cubicBezTo>
                    <a:pt x="191518" y="398338"/>
                    <a:pt x="329226" y="604363"/>
                    <a:pt x="356386" y="605295"/>
                  </a:cubicBezTo>
                  <a:cubicBezTo>
                    <a:pt x="383547" y="606234"/>
                    <a:pt x="368738" y="648039"/>
                    <a:pt x="408200" y="659745"/>
                  </a:cubicBezTo>
                  <a:cubicBezTo>
                    <a:pt x="447668" y="671451"/>
                    <a:pt x="458171" y="669227"/>
                    <a:pt x="459969" y="682217"/>
                  </a:cubicBezTo>
                  <a:cubicBezTo>
                    <a:pt x="461767" y="695207"/>
                    <a:pt x="573954" y="830723"/>
                    <a:pt x="573954" y="830723"/>
                  </a:cubicBezTo>
                  <a:lnTo>
                    <a:pt x="655188" y="739635"/>
                  </a:lnTo>
                  <a:lnTo>
                    <a:pt x="265168" y="121717"/>
                  </a:lnTo>
                  <a:cubicBezTo>
                    <a:pt x="205250" y="26793"/>
                    <a:pt x="107011" y="-17925"/>
                    <a:pt x="11639" y="6309"/>
                  </a:cubicBezTo>
                  <a:close/>
                </a:path>
              </a:pathLst>
            </a:custGeom>
            <a:solidFill>
              <a:srgbClr val="E6E6E6"/>
            </a:solidFill>
            <a:ln w="6327"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4CA9D86-BFF6-B0FC-F96A-3E59E83C9A61}"/>
                </a:ext>
              </a:extLst>
            </p:cNvPr>
            <p:cNvSpPr/>
            <p:nvPr/>
          </p:nvSpPr>
          <p:spPr>
            <a:xfrm flipH="1">
              <a:off x="7398237" y="3664903"/>
              <a:ext cx="1242305" cy="708116"/>
            </a:xfrm>
            <a:custGeom>
              <a:avLst/>
              <a:gdLst>
                <a:gd name="connsiteX0" fmla="*/ 1225282 w 1242305"/>
                <a:gd name="connsiteY0" fmla="*/ 65985 h 708116"/>
                <a:gd name="connsiteX1" fmla="*/ 38803 w 1242305"/>
                <a:gd name="connsiteY1" fmla="*/ 705052 h 708116"/>
                <a:gd name="connsiteX2" fmla="*/ 2077 w 1242305"/>
                <a:gd name="connsiteY2" fmla="*/ 687192 h 708116"/>
                <a:gd name="connsiteX3" fmla="*/ 16518 w 1242305"/>
                <a:gd name="connsiteY3" fmla="*/ 641762 h 708116"/>
                <a:gd name="connsiteX4" fmla="*/ 1202996 w 1242305"/>
                <a:gd name="connsiteY4" fmla="*/ 2694 h 708116"/>
                <a:gd name="connsiteX5" fmla="*/ 1239723 w 1242305"/>
                <a:gd name="connsiteY5" fmla="*/ 20563 h 708116"/>
                <a:gd name="connsiteX6" fmla="*/ 1225282 w 1242305"/>
                <a:gd name="connsiteY6" fmla="*/ 65985 h 70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05" h="708116">
                  <a:moveTo>
                    <a:pt x="1225282" y="65985"/>
                  </a:moveTo>
                  <a:lnTo>
                    <a:pt x="38803" y="705052"/>
                  </a:lnTo>
                  <a:cubicBezTo>
                    <a:pt x="24672" y="712663"/>
                    <a:pt x="8231" y="704668"/>
                    <a:pt x="2077" y="687192"/>
                  </a:cubicBezTo>
                  <a:cubicBezTo>
                    <a:pt x="-4083" y="669715"/>
                    <a:pt x="2387" y="649373"/>
                    <a:pt x="16518" y="641762"/>
                  </a:cubicBezTo>
                  <a:lnTo>
                    <a:pt x="1202996" y="2694"/>
                  </a:lnTo>
                  <a:cubicBezTo>
                    <a:pt x="1217127" y="-4917"/>
                    <a:pt x="1233569" y="3086"/>
                    <a:pt x="1239723" y="20563"/>
                  </a:cubicBezTo>
                  <a:cubicBezTo>
                    <a:pt x="1245877" y="38039"/>
                    <a:pt x="1239413" y="58374"/>
                    <a:pt x="1225282" y="65985"/>
                  </a:cubicBezTo>
                  <a:close/>
                </a:path>
              </a:pathLst>
            </a:custGeom>
            <a:solidFill>
              <a:srgbClr val="E82B2C"/>
            </a:solidFill>
            <a:ln w="6327"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8AFA372-DEDC-4E26-471D-276603B1E77B}"/>
                </a:ext>
              </a:extLst>
            </p:cNvPr>
            <p:cNvSpPr/>
            <p:nvPr/>
          </p:nvSpPr>
          <p:spPr>
            <a:xfrm flipH="1">
              <a:off x="6719147" y="5954856"/>
              <a:ext cx="189403" cy="417660"/>
            </a:xfrm>
            <a:custGeom>
              <a:avLst/>
              <a:gdLst>
                <a:gd name="connsiteX0" fmla="*/ 5051 w 189403"/>
                <a:gd name="connsiteY0" fmla="*/ 349950 h 417660"/>
                <a:gd name="connsiteX1" fmla="*/ 13098 w 189403"/>
                <a:gd name="connsiteY1" fmla="*/ 340875 h 417660"/>
                <a:gd name="connsiteX2" fmla="*/ 10635 w 189403"/>
                <a:gd name="connsiteY2" fmla="*/ 333444 h 417660"/>
                <a:gd name="connsiteX3" fmla="*/ 10110 w 189403"/>
                <a:gd name="connsiteY3" fmla="*/ 330844 h 417660"/>
                <a:gd name="connsiteX4" fmla="*/ 10319 w 189403"/>
                <a:gd name="connsiteY4" fmla="*/ 330226 h 417660"/>
                <a:gd name="connsiteX5" fmla="*/ 37422 w 189403"/>
                <a:gd name="connsiteY5" fmla="*/ 316641 h 417660"/>
                <a:gd name="connsiteX6" fmla="*/ 48463 w 189403"/>
                <a:gd name="connsiteY6" fmla="*/ 330398 h 417660"/>
                <a:gd name="connsiteX7" fmla="*/ 64601 w 189403"/>
                <a:gd name="connsiteY7" fmla="*/ 387253 h 417660"/>
                <a:gd name="connsiteX8" fmla="*/ 63531 w 189403"/>
                <a:gd name="connsiteY8" fmla="*/ 413272 h 417660"/>
                <a:gd name="connsiteX9" fmla="*/ 85842 w 189403"/>
                <a:gd name="connsiteY9" fmla="*/ 287278 h 417660"/>
                <a:gd name="connsiteX10" fmla="*/ 84373 w 189403"/>
                <a:gd name="connsiteY10" fmla="*/ 254611 h 417660"/>
                <a:gd name="connsiteX11" fmla="*/ 80999 w 189403"/>
                <a:gd name="connsiteY11" fmla="*/ 228130 h 417660"/>
                <a:gd name="connsiteX12" fmla="*/ 31794 w 189403"/>
                <a:gd name="connsiteY12" fmla="*/ 98064 h 417660"/>
                <a:gd name="connsiteX13" fmla="*/ 4329 w 189403"/>
                <a:gd name="connsiteY13" fmla="*/ 62821 h 417660"/>
                <a:gd name="connsiteX14" fmla="*/ -254 w 189403"/>
                <a:gd name="connsiteY14" fmla="*/ 45798 h 417660"/>
                <a:gd name="connsiteX15" fmla="*/ 3779 w 189403"/>
                <a:gd name="connsiteY15" fmla="*/ 19286 h 417660"/>
                <a:gd name="connsiteX16" fmla="*/ 11015 w 189403"/>
                <a:gd name="connsiteY16" fmla="*/ 10641 h 417660"/>
                <a:gd name="connsiteX17" fmla="*/ 42354 w 189403"/>
                <a:gd name="connsiteY17" fmla="*/ 19693 h 417660"/>
                <a:gd name="connsiteX18" fmla="*/ 48514 w 189403"/>
                <a:gd name="connsiteY18" fmla="*/ 60981 h 417660"/>
                <a:gd name="connsiteX19" fmla="*/ 36282 w 189403"/>
                <a:gd name="connsiteY19" fmla="*/ 94697 h 417660"/>
                <a:gd name="connsiteX20" fmla="*/ 37954 w 189403"/>
                <a:gd name="connsiteY20" fmla="*/ 97274 h 417660"/>
                <a:gd name="connsiteX21" fmla="*/ 64019 w 189403"/>
                <a:gd name="connsiteY21" fmla="*/ 148349 h 417660"/>
                <a:gd name="connsiteX22" fmla="*/ 70217 w 189403"/>
                <a:gd name="connsiteY22" fmla="*/ 88708 h 417660"/>
                <a:gd name="connsiteX23" fmla="*/ 97061 w 189403"/>
                <a:gd name="connsiteY23" fmla="*/ 40803 h 417660"/>
                <a:gd name="connsiteX24" fmla="*/ 126969 w 189403"/>
                <a:gd name="connsiteY24" fmla="*/ 36214 h 417660"/>
                <a:gd name="connsiteX25" fmla="*/ 135016 w 189403"/>
                <a:gd name="connsiteY25" fmla="*/ 53738 h 417660"/>
                <a:gd name="connsiteX26" fmla="*/ 135073 w 189403"/>
                <a:gd name="connsiteY26" fmla="*/ 54419 h 417660"/>
                <a:gd name="connsiteX27" fmla="*/ 130799 w 189403"/>
                <a:gd name="connsiteY27" fmla="*/ 57653 h 417660"/>
                <a:gd name="connsiteX28" fmla="*/ 127919 w 189403"/>
                <a:gd name="connsiteY28" fmla="*/ 75568 h 417660"/>
                <a:gd name="connsiteX29" fmla="*/ 135016 w 189403"/>
                <a:gd name="connsiteY29" fmla="*/ 81159 h 417660"/>
                <a:gd name="connsiteX30" fmla="*/ 135225 w 189403"/>
                <a:gd name="connsiteY30" fmla="*/ 81198 h 417660"/>
                <a:gd name="connsiteX31" fmla="*/ 132483 w 189403"/>
                <a:gd name="connsiteY31" fmla="*/ 100421 h 417660"/>
                <a:gd name="connsiteX32" fmla="*/ 79201 w 189403"/>
                <a:gd name="connsiteY32" fmla="*/ 183373 h 417660"/>
                <a:gd name="connsiteX33" fmla="*/ 76662 w 189403"/>
                <a:gd name="connsiteY33" fmla="*/ 184970 h 417660"/>
                <a:gd name="connsiteX34" fmla="*/ 90382 w 189403"/>
                <a:gd name="connsiteY34" fmla="*/ 264829 h 417660"/>
                <a:gd name="connsiteX35" fmla="*/ 90204 w 189403"/>
                <a:gd name="connsiteY35" fmla="*/ 313110 h 417660"/>
                <a:gd name="connsiteX36" fmla="*/ 90274 w 189403"/>
                <a:gd name="connsiteY36" fmla="*/ 312538 h 417660"/>
                <a:gd name="connsiteX37" fmla="*/ 112079 w 189403"/>
                <a:gd name="connsiteY37" fmla="*/ 266920 h 417660"/>
                <a:gd name="connsiteX38" fmla="*/ 170679 w 189403"/>
                <a:gd name="connsiteY38" fmla="*/ 229884 h 417660"/>
                <a:gd name="connsiteX39" fmla="*/ 187247 w 189403"/>
                <a:gd name="connsiteY39" fmla="*/ 234347 h 417660"/>
                <a:gd name="connsiteX40" fmla="*/ 189045 w 189403"/>
                <a:gd name="connsiteY40" fmla="*/ 244306 h 417660"/>
                <a:gd name="connsiteX41" fmla="*/ 188969 w 189403"/>
                <a:gd name="connsiteY41" fmla="*/ 244910 h 417660"/>
                <a:gd name="connsiteX42" fmla="*/ 181100 w 189403"/>
                <a:gd name="connsiteY42" fmla="*/ 249600 h 417660"/>
                <a:gd name="connsiteX43" fmla="*/ 176833 w 189403"/>
                <a:gd name="connsiteY43" fmla="*/ 252826 h 417660"/>
                <a:gd name="connsiteX44" fmla="*/ 173946 w 189403"/>
                <a:gd name="connsiteY44" fmla="*/ 270749 h 417660"/>
                <a:gd name="connsiteX45" fmla="*/ 181043 w 189403"/>
                <a:gd name="connsiteY45" fmla="*/ 276339 h 417660"/>
                <a:gd name="connsiteX46" fmla="*/ 181252 w 189403"/>
                <a:gd name="connsiteY46" fmla="*/ 276379 h 417660"/>
                <a:gd name="connsiteX47" fmla="*/ 181695 w 189403"/>
                <a:gd name="connsiteY47" fmla="*/ 276457 h 417660"/>
                <a:gd name="connsiteX48" fmla="*/ 162556 w 189403"/>
                <a:gd name="connsiteY48" fmla="*/ 313517 h 417660"/>
                <a:gd name="connsiteX49" fmla="*/ 84880 w 189403"/>
                <a:gd name="connsiteY49" fmla="*/ 355674 h 417660"/>
                <a:gd name="connsiteX50" fmla="*/ 84854 w 189403"/>
                <a:gd name="connsiteY50" fmla="*/ 355674 h 417660"/>
                <a:gd name="connsiteX51" fmla="*/ 67735 w 189403"/>
                <a:gd name="connsiteY51" fmla="*/ 417477 h 417660"/>
                <a:gd name="connsiteX52" fmla="*/ 6583 w 189403"/>
                <a:gd name="connsiteY52" fmla="*/ 417477 h 417660"/>
                <a:gd name="connsiteX53" fmla="*/ 5969 w 189403"/>
                <a:gd name="connsiteY53" fmla="*/ 414932 h 417660"/>
                <a:gd name="connsiteX54" fmla="*/ 22892 w 189403"/>
                <a:gd name="connsiteY54" fmla="*/ 413679 h 417660"/>
                <a:gd name="connsiteX55" fmla="*/ 9281 w 189403"/>
                <a:gd name="connsiteY55" fmla="*/ 392968 h 417660"/>
                <a:gd name="connsiteX56" fmla="*/ 8995 w 189403"/>
                <a:gd name="connsiteY56" fmla="*/ 392561 h 417660"/>
                <a:gd name="connsiteX57" fmla="*/ 2069 w 189403"/>
                <a:gd name="connsiteY57" fmla="*/ 382022 h 417660"/>
                <a:gd name="connsiteX58" fmla="*/ 2069 w 189403"/>
                <a:gd name="connsiteY58" fmla="*/ 382014 h 417660"/>
                <a:gd name="connsiteX59" fmla="*/ 5051 w 189403"/>
                <a:gd name="connsiteY59" fmla="*/ 349950 h 4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9403" h="417660">
                  <a:moveTo>
                    <a:pt x="5051" y="349950"/>
                  </a:moveTo>
                  <a:cubicBezTo>
                    <a:pt x="9299" y="350193"/>
                    <a:pt x="12902" y="346129"/>
                    <a:pt x="13098" y="340875"/>
                  </a:cubicBezTo>
                  <a:cubicBezTo>
                    <a:pt x="13206" y="338064"/>
                    <a:pt x="12300" y="335347"/>
                    <a:pt x="10635" y="333444"/>
                  </a:cubicBezTo>
                  <a:lnTo>
                    <a:pt x="10110" y="330844"/>
                  </a:lnTo>
                  <a:lnTo>
                    <a:pt x="10319" y="330226"/>
                  </a:lnTo>
                  <a:cubicBezTo>
                    <a:pt x="14770" y="317213"/>
                    <a:pt x="26906" y="311136"/>
                    <a:pt x="37422" y="316641"/>
                  </a:cubicBezTo>
                  <a:cubicBezTo>
                    <a:pt x="42424" y="319256"/>
                    <a:pt x="46387" y="324197"/>
                    <a:pt x="48463" y="330398"/>
                  </a:cubicBezTo>
                  <a:cubicBezTo>
                    <a:pt x="54706" y="348987"/>
                    <a:pt x="62652" y="367599"/>
                    <a:pt x="64601" y="387253"/>
                  </a:cubicBezTo>
                  <a:cubicBezTo>
                    <a:pt x="65462" y="395936"/>
                    <a:pt x="65102" y="404745"/>
                    <a:pt x="63531" y="413272"/>
                  </a:cubicBezTo>
                  <a:cubicBezTo>
                    <a:pt x="78188" y="373738"/>
                    <a:pt x="85792" y="330767"/>
                    <a:pt x="85842" y="287278"/>
                  </a:cubicBezTo>
                  <a:cubicBezTo>
                    <a:pt x="85849" y="276363"/>
                    <a:pt x="85355" y="265456"/>
                    <a:pt x="84373" y="254611"/>
                  </a:cubicBezTo>
                  <a:cubicBezTo>
                    <a:pt x="83563" y="245724"/>
                    <a:pt x="82436" y="236892"/>
                    <a:pt x="80999" y="228130"/>
                  </a:cubicBezTo>
                  <a:cubicBezTo>
                    <a:pt x="73142" y="180570"/>
                    <a:pt x="56282" y="135993"/>
                    <a:pt x="31794" y="98064"/>
                  </a:cubicBezTo>
                  <a:cubicBezTo>
                    <a:pt x="19942" y="90062"/>
                    <a:pt x="10357" y="77769"/>
                    <a:pt x="4329" y="62821"/>
                  </a:cubicBezTo>
                  <a:cubicBezTo>
                    <a:pt x="2145" y="57450"/>
                    <a:pt x="600" y="51718"/>
                    <a:pt x="-254" y="45798"/>
                  </a:cubicBezTo>
                  <a:cubicBezTo>
                    <a:pt x="2342" y="37327"/>
                    <a:pt x="3709" y="28345"/>
                    <a:pt x="3779" y="19286"/>
                  </a:cubicBezTo>
                  <a:cubicBezTo>
                    <a:pt x="5646" y="15786"/>
                    <a:pt x="8976" y="14048"/>
                    <a:pt x="11015" y="10641"/>
                  </a:cubicBezTo>
                  <a:cubicBezTo>
                    <a:pt x="21132" y="-6334"/>
                    <a:pt x="35079" y="-3367"/>
                    <a:pt x="42354" y="19693"/>
                  </a:cubicBezTo>
                  <a:cubicBezTo>
                    <a:pt x="57909" y="29402"/>
                    <a:pt x="58055" y="45493"/>
                    <a:pt x="48514" y="60981"/>
                  </a:cubicBezTo>
                  <a:cubicBezTo>
                    <a:pt x="42443" y="70831"/>
                    <a:pt x="41613" y="84158"/>
                    <a:pt x="36282" y="94697"/>
                  </a:cubicBezTo>
                  <a:cubicBezTo>
                    <a:pt x="36833" y="95567"/>
                    <a:pt x="37403" y="96412"/>
                    <a:pt x="37954" y="97274"/>
                  </a:cubicBezTo>
                  <a:cubicBezTo>
                    <a:pt x="47970" y="113208"/>
                    <a:pt x="56700" y="130309"/>
                    <a:pt x="64019" y="148349"/>
                  </a:cubicBezTo>
                  <a:cubicBezTo>
                    <a:pt x="62240" y="128139"/>
                    <a:pt x="64361" y="107703"/>
                    <a:pt x="70217" y="88708"/>
                  </a:cubicBezTo>
                  <a:cubicBezTo>
                    <a:pt x="76149" y="71012"/>
                    <a:pt x="87267" y="56103"/>
                    <a:pt x="97061" y="40803"/>
                  </a:cubicBezTo>
                  <a:cubicBezTo>
                    <a:pt x="104291" y="29316"/>
                    <a:pt x="117681" y="27265"/>
                    <a:pt x="126969" y="36214"/>
                  </a:cubicBezTo>
                  <a:cubicBezTo>
                    <a:pt x="131420" y="40506"/>
                    <a:pt x="134313" y="46809"/>
                    <a:pt x="135016" y="53738"/>
                  </a:cubicBezTo>
                  <a:lnTo>
                    <a:pt x="135073" y="54419"/>
                  </a:lnTo>
                  <a:cubicBezTo>
                    <a:pt x="133617" y="55430"/>
                    <a:pt x="132192" y="56510"/>
                    <a:pt x="130799" y="57653"/>
                  </a:cubicBezTo>
                  <a:cubicBezTo>
                    <a:pt x="126007" y="61615"/>
                    <a:pt x="124715" y="69633"/>
                    <a:pt x="127919" y="75568"/>
                  </a:cubicBezTo>
                  <a:cubicBezTo>
                    <a:pt x="129546" y="78583"/>
                    <a:pt x="132122" y="80611"/>
                    <a:pt x="135016" y="81159"/>
                  </a:cubicBezTo>
                  <a:lnTo>
                    <a:pt x="135225" y="81198"/>
                  </a:lnTo>
                  <a:cubicBezTo>
                    <a:pt x="134706" y="87681"/>
                    <a:pt x="133794" y="94110"/>
                    <a:pt x="132483" y="100421"/>
                  </a:cubicBezTo>
                  <a:cubicBezTo>
                    <a:pt x="145051" y="160501"/>
                    <a:pt x="117928" y="182387"/>
                    <a:pt x="79201" y="183373"/>
                  </a:cubicBezTo>
                  <a:cubicBezTo>
                    <a:pt x="78346" y="183913"/>
                    <a:pt x="77517" y="184453"/>
                    <a:pt x="76662" y="184970"/>
                  </a:cubicBezTo>
                  <a:cubicBezTo>
                    <a:pt x="84012" y="210739"/>
                    <a:pt x="88622" y="237588"/>
                    <a:pt x="90382" y="264829"/>
                  </a:cubicBezTo>
                  <a:cubicBezTo>
                    <a:pt x="91376" y="280904"/>
                    <a:pt x="91312" y="297050"/>
                    <a:pt x="90204" y="313110"/>
                  </a:cubicBezTo>
                  <a:lnTo>
                    <a:pt x="90274" y="312538"/>
                  </a:lnTo>
                  <a:cubicBezTo>
                    <a:pt x="93079" y="294685"/>
                    <a:pt x="100777" y="278571"/>
                    <a:pt x="112079" y="266920"/>
                  </a:cubicBezTo>
                  <a:cubicBezTo>
                    <a:pt x="128862" y="249866"/>
                    <a:pt x="152572" y="243586"/>
                    <a:pt x="170679" y="229884"/>
                  </a:cubicBezTo>
                  <a:cubicBezTo>
                    <a:pt x="176250" y="225460"/>
                    <a:pt x="183670" y="227456"/>
                    <a:pt x="187247" y="234347"/>
                  </a:cubicBezTo>
                  <a:cubicBezTo>
                    <a:pt x="188780" y="237299"/>
                    <a:pt x="189419" y="240830"/>
                    <a:pt x="189045" y="244306"/>
                  </a:cubicBezTo>
                  <a:lnTo>
                    <a:pt x="188969" y="244910"/>
                  </a:lnTo>
                  <a:cubicBezTo>
                    <a:pt x="186273" y="246264"/>
                    <a:pt x="183645" y="247830"/>
                    <a:pt x="181100" y="249600"/>
                  </a:cubicBezTo>
                  <a:cubicBezTo>
                    <a:pt x="179644" y="250610"/>
                    <a:pt x="178226" y="251690"/>
                    <a:pt x="176833" y="252826"/>
                  </a:cubicBezTo>
                  <a:cubicBezTo>
                    <a:pt x="172034" y="256796"/>
                    <a:pt x="170742" y="264814"/>
                    <a:pt x="173946" y="270749"/>
                  </a:cubicBezTo>
                  <a:cubicBezTo>
                    <a:pt x="175573" y="273756"/>
                    <a:pt x="178150" y="275784"/>
                    <a:pt x="181043" y="276339"/>
                  </a:cubicBezTo>
                  <a:lnTo>
                    <a:pt x="181252" y="276379"/>
                  </a:lnTo>
                  <a:lnTo>
                    <a:pt x="181695" y="276457"/>
                  </a:lnTo>
                  <a:cubicBezTo>
                    <a:pt x="177080" y="290081"/>
                    <a:pt x="170609" y="302617"/>
                    <a:pt x="162556" y="313517"/>
                  </a:cubicBezTo>
                  <a:cubicBezTo>
                    <a:pt x="154706" y="365970"/>
                    <a:pt x="120967" y="370943"/>
                    <a:pt x="84880" y="355674"/>
                  </a:cubicBezTo>
                  <a:lnTo>
                    <a:pt x="84854" y="355674"/>
                  </a:lnTo>
                  <a:cubicBezTo>
                    <a:pt x="80898" y="376948"/>
                    <a:pt x="75162" y="397666"/>
                    <a:pt x="67735" y="417477"/>
                  </a:cubicBezTo>
                  <a:lnTo>
                    <a:pt x="6583" y="417477"/>
                  </a:lnTo>
                  <a:cubicBezTo>
                    <a:pt x="6368" y="416639"/>
                    <a:pt x="6172" y="415770"/>
                    <a:pt x="5969" y="414932"/>
                  </a:cubicBezTo>
                  <a:cubicBezTo>
                    <a:pt x="11629" y="415371"/>
                    <a:pt x="17315" y="414948"/>
                    <a:pt x="22892" y="413679"/>
                  </a:cubicBezTo>
                  <a:cubicBezTo>
                    <a:pt x="18353" y="406796"/>
                    <a:pt x="13820" y="399859"/>
                    <a:pt x="9281" y="392968"/>
                  </a:cubicBezTo>
                  <a:cubicBezTo>
                    <a:pt x="9179" y="392843"/>
                    <a:pt x="9084" y="392710"/>
                    <a:pt x="8995" y="392561"/>
                  </a:cubicBezTo>
                  <a:cubicBezTo>
                    <a:pt x="6697" y="389038"/>
                    <a:pt x="4374" y="385546"/>
                    <a:pt x="2069" y="382022"/>
                  </a:cubicBezTo>
                  <a:lnTo>
                    <a:pt x="2069" y="382014"/>
                  </a:lnTo>
                  <a:cubicBezTo>
                    <a:pt x="1949" y="371216"/>
                    <a:pt x="2949" y="360434"/>
                    <a:pt x="5051" y="349950"/>
                  </a:cubicBezTo>
                  <a:close/>
                </a:path>
              </a:pathLst>
            </a:custGeom>
            <a:solidFill>
              <a:srgbClr val="F2F2F2"/>
            </a:solidFill>
            <a:ln w="6327"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997AA47-8506-18BD-37A6-3A3005BB41AA}"/>
                </a:ext>
              </a:extLst>
            </p:cNvPr>
            <p:cNvSpPr/>
            <p:nvPr/>
          </p:nvSpPr>
          <p:spPr>
            <a:xfrm flipH="1">
              <a:off x="6464316" y="6364609"/>
              <a:ext cx="2482440" cy="21055"/>
            </a:xfrm>
            <a:custGeom>
              <a:avLst/>
              <a:gdLst>
                <a:gd name="connsiteX0" fmla="*/ 7261 w 2482440"/>
                <a:gd name="connsiteY0" fmla="*/ 18467 h 21055"/>
                <a:gd name="connsiteX1" fmla="*/ 2474652 w 2482440"/>
                <a:gd name="connsiteY1" fmla="*/ 20871 h 21055"/>
                <a:gd name="connsiteX2" fmla="*/ 2482186 w 2482440"/>
                <a:gd name="connsiteY2" fmla="*/ 11545 h 21055"/>
                <a:gd name="connsiteX3" fmla="*/ 2474652 w 2482440"/>
                <a:gd name="connsiteY3" fmla="*/ 2227 h 21055"/>
                <a:gd name="connsiteX4" fmla="*/ 7261 w 2482440"/>
                <a:gd name="connsiteY4" fmla="*/ -184 h 21055"/>
                <a:gd name="connsiteX5" fmla="*/ -254 w 2482440"/>
                <a:gd name="connsiteY5" fmla="*/ 9165 h 21055"/>
                <a:gd name="connsiteX6" fmla="*/ 7261 w 2482440"/>
                <a:gd name="connsiteY6" fmla="*/ 18467 h 2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440" h="21055">
                  <a:moveTo>
                    <a:pt x="7261" y="18467"/>
                  </a:moveTo>
                  <a:lnTo>
                    <a:pt x="2474652" y="20871"/>
                  </a:lnTo>
                  <a:cubicBezTo>
                    <a:pt x="2478812" y="20871"/>
                    <a:pt x="2482186" y="16697"/>
                    <a:pt x="2482186" y="11545"/>
                  </a:cubicBezTo>
                  <a:cubicBezTo>
                    <a:pt x="2482186" y="6401"/>
                    <a:pt x="2478812" y="2227"/>
                    <a:pt x="2474652" y="2227"/>
                  </a:cubicBezTo>
                  <a:lnTo>
                    <a:pt x="7261" y="-184"/>
                  </a:lnTo>
                  <a:cubicBezTo>
                    <a:pt x="3095" y="-168"/>
                    <a:pt x="-267" y="4020"/>
                    <a:pt x="-254" y="9165"/>
                  </a:cubicBezTo>
                  <a:cubicBezTo>
                    <a:pt x="-242" y="14294"/>
                    <a:pt x="3114" y="18451"/>
                    <a:pt x="7261" y="18467"/>
                  </a:cubicBezTo>
                  <a:close/>
                </a:path>
              </a:pathLst>
            </a:custGeom>
            <a:solidFill>
              <a:srgbClr val="CACACA"/>
            </a:solidFill>
            <a:ln w="6327"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762576-2D1A-D95D-E559-16D33941BC74}"/>
                </a:ext>
              </a:extLst>
            </p:cNvPr>
            <p:cNvSpPr/>
            <p:nvPr/>
          </p:nvSpPr>
          <p:spPr>
            <a:xfrm flipH="1">
              <a:off x="8233953" y="2365636"/>
              <a:ext cx="295230" cy="365130"/>
            </a:xfrm>
            <a:custGeom>
              <a:avLst/>
              <a:gdLst>
                <a:gd name="connsiteX0" fmla="*/ 295230 w 295230"/>
                <a:gd name="connsiteY0" fmla="*/ 182565 h 365130"/>
                <a:gd name="connsiteX1" fmla="*/ 147615 w 295230"/>
                <a:gd name="connsiteY1" fmla="*/ 365131 h 365130"/>
                <a:gd name="connsiteX2" fmla="*/ 0 w 295230"/>
                <a:gd name="connsiteY2" fmla="*/ 182565 h 365130"/>
                <a:gd name="connsiteX3" fmla="*/ 147615 w 295230"/>
                <a:gd name="connsiteY3" fmla="*/ 0 h 365130"/>
                <a:gd name="connsiteX4" fmla="*/ 295230 w 295230"/>
                <a:gd name="connsiteY4" fmla="*/ 182565 h 36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30" h="365130">
                  <a:moveTo>
                    <a:pt x="295230" y="182565"/>
                  </a:moveTo>
                  <a:cubicBezTo>
                    <a:pt x="295230" y="283393"/>
                    <a:pt x="229141" y="365131"/>
                    <a:pt x="147615" y="365131"/>
                  </a:cubicBezTo>
                  <a:cubicBezTo>
                    <a:pt x="66090" y="365131"/>
                    <a:pt x="0" y="283393"/>
                    <a:pt x="0" y="182565"/>
                  </a:cubicBezTo>
                  <a:cubicBezTo>
                    <a:pt x="0" y="81737"/>
                    <a:pt x="66089" y="0"/>
                    <a:pt x="147615" y="0"/>
                  </a:cubicBezTo>
                  <a:cubicBezTo>
                    <a:pt x="229141" y="0"/>
                    <a:pt x="295230" y="81737"/>
                    <a:pt x="295230" y="182565"/>
                  </a:cubicBezTo>
                  <a:close/>
                </a:path>
              </a:pathLst>
            </a:custGeom>
            <a:solidFill>
              <a:srgbClr val="A0616A"/>
            </a:solidFill>
            <a:ln w="6327"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99F781D-825D-AFA7-E24D-18F31390DF86}"/>
                </a:ext>
              </a:extLst>
            </p:cNvPr>
            <p:cNvSpPr/>
            <p:nvPr/>
          </p:nvSpPr>
          <p:spPr>
            <a:xfrm flipH="1">
              <a:off x="8224632" y="2311882"/>
              <a:ext cx="405863" cy="528886"/>
            </a:xfrm>
            <a:custGeom>
              <a:avLst/>
              <a:gdLst>
                <a:gd name="connsiteX0" fmla="*/ 184413 w 405863"/>
                <a:gd name="connsiteY0" fmla="*/ 247180 h 528886"/>
                <a:gd name="connsiteX1" fmla="*/ 156405 w 405863"/>
                <a:gd name="connsiteY1" fmla="*/ 241652 h 528886"/>
                <a:gd name="connsiteX2" fmla="*/ 153005 w 405863"/>
                <a:gd name="connsiteY2" fmla="*/ 286072 h 528886"/>
                <a:gd name="connsiteX3" fmla="*/ 168877 w 405863"/>
                <a:gd name="connsiteY3" fmla="*/ 394589 h 528886"/>
                <a:gd name="connsiteX4" fmla="*/ 213878 w 405863"/>
                <a:gd name="connsiteY4" fmla="*/ 508564 h 528886"/>
                <a:gd name="connsiteX5" fmla="*/ 143223 w 405863"/>
                <a:gd name="connsiteY5" fmla="*/ 527082 h 528886"/>
                <a:gd name="connsiteX6" fmla="*/ 110226 w 405863"/>
                <a:gd name="connsiteY6" fmla="*/ 460260 h 528886"/>
                <a:gd name="connsiteX7" fmla="*/ 84154 w 405863"/>
                <a:gd name="connsiteY7" fmla="*/ 514859 h 528886"/>
                <a:gd name="connsiteX8" fmla="*/ 52233 w 405863"/>
                <a:gd name="connsiteY8" fmla="*/ 521741 h 528886"/>
                <a:gd name="connsiteX9" fmla="*/ 32049 w 405863"/>
                <a:gd name="connsiteY9" fmla="*/ 448515 h 528886"/>
                <a:gd name="connsiteX10" fmla="*/ 22502 w 405863"/>
                <a:gd name="connsiteY10" fmla="*/ 240775 h 528886"/>
                <a:gd name="connsiteX11" fmla="*/ 23749 w 405863"/>
                <a:gd name="connsiteY11" fmla="*/ 196418 h 528886"/>
                <a:gd name="connsiteX12" fmla="*/ 170523 w 405863"/>
                <a:gd name="connsiteY12" fmla="*/ 4111 h 528886"/>
                <a:gd name="connsiteX13" fmla="*/ 174929 w 405863"/>
                <a:gd name="connsiteY13" fmla="*/ 2944 h 528886"/>
                <a:gd name="connsiteX14" fmla="*/ 288851 w 405863"/>
                <a:gd name="connsiteY14" fmla="*/ 35118 h 528886"/>
                <a:gd name="connsiteX15" fmla="*/ 350174 w 405863"/>
                <a:gd name="connsiteY15" fmla="*/ 45375 h 528886"/>
                <a:gd name="connsiteX16" fmla="*/ 399278 w 405863"/>
                <a:gd name="connsiteY16" fmla="*/ 125344 h 528886"/>
                <a:gd name="connsiteX17" fmla="*/ 405609 w 405863"/>
                <a:gd name="connsiteY17" fmla="*/ 203645 h 528886"/>
                <a:gd name="connsiteX18" fmla="*/ 322843 w 405863"/>
                <a:gd name="connsiteY18" fmla="*/ 178126 h 528886"/>
                <a:gd name="connsiteX19" fmla="*/ 254106 w 405863"/>
                <a:gd name="connsiteY19" fmla="*/ 212814 h 528886"/>
                <a:gd name="connsiteX20" fmla="*/ 183071 w 405863"/>
                <a:gd name="connsiteY20" fmla="*/ 242631 h 5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863" h="528886">
                  <a:moveTo>
                    <a:pt x="184413" y="247180"/>
                  </a:moveTo>
                  <a:cubicBezTo>
                    <a:pt x="184147" y="231849"/>
                    <a:pt x="163869" y="229406"/>
                    <a:pt x="156405" y="241652"/>
                  </a:cubicBezTo>
                  <a:cubicBezTo>
                    <a:pt x="148947" y="253898"/>
                    <a:pt x="150802" y="270991"/>
                    <a:pt x="153005" y="286072"/>
                  </a:cubicBezTo>
                  <a:cubicBezTo>
                    <a:pt x="158297" y="322247"/>
                    <a:pt x="163590" y="358414"/>
                    <a:pt x="168877" y="394589"/>
                  </a:cubicBezTo>
                  <a:cubicBezTo>
                    <a:pt x="175157" y="437498"/>
                    <a:pt x="184027" y="485371"/>
                    <a:pt x="213878" y="508564"/>
                  </a:cubicBezTo>
                  <a:cubicBezTo>
                    <a:pt x="191460" y="520763"/>
                    <a:pt x="167205" y="533228"/>
                    <a:pt x="143223" y="527082"/>
                  </a:cubicBezTo>
                  <a:cubicBezTo>
                    <a:pt x="119241" y="520943"/>
                    <a:pt x="98716" y="486992"/>
                    <a:pt x="110226" y="460260"/>
                  </a:cubicBezTo>
                  <a:cubicBezTo>
                    <a:pt x="104496" y="480462"/>
                    <a:pt x="98424" y="501407"/>
                    <a:pt x="84154" y="514859"/>
                  </a:cubicBezTo>
                  <a:cubicBezTo>
                    <a:pt x="75227" y="523918"/>
                    <a:pt x="63116" y="526533"/>
                    <a:pt x="52233" y="521741"/>
                  </a:cubicBezTo>
                  <a:cubicBezTo>
                    <a:pt x="31220" y="511312"/>
                    <a:pt x="41394" y="473775"/>
                    <a:pt x="32049" y="448515"/>
                  </a:cubicBezTo>
                  <a:cubicBezTo>
                    <a:pt x="5231" y="376008"/>
                    <a:pt x="-20024" y="306227"/>
                    <a:pt x="22502" y="240775"/>
                  </a:cubicBezTo>
                  <a:cubicBezTo>
                    <a:pt x="28586" y="231402"/>
                    <a:pt x="23756" y="213291"/>
                    <a:pt x="23749" y="196418"/>
                  </a:cubicBezTo>
                  <a:cubicBezTo>
                    <a:pt x="23711" y="105362"/>
                    <a:pt x="98798" y="24641"/>
                    <a:pt x="170523" y="4111"/>
                  </a:cubicBezTo>
                  <a:cubicBezTo>
                    <a:pt x="172055" y="3672"/>
                    <a:pt x="173524" y="3289"/>
                    <a:pt x="174929" y="2944"/>
                  </a:cubicBezTo>
                  <a:cubicBezTo>
                    <a:pt x="214872" y="-6358"/>
                    <a:pt x="256138" y="5293"/>
                    <a:pt x="288851" y="35118"/>
                  </a:cubicBezTo>
                  <a:cubicBezTo>
                    <a:pt x="306274" y="17077"/>
                    <a:pt x="334467" y="25072"/>
                    <a:pt x="350174" y="45375"/>
                  </a:cubicBezTo>
                  <a:cubicBezTo>
                    <a:pt x="365881" y="65679"/>
                    <a:pt x="395327" y="97672"/>
                    <a:pt x="399278" y="125344"/>
                  </a:cubicBezTo>
                  <a:cubicBezTo>
                    <a:pt x="403222" y="153015"/>
                    <a:pt x="394682" y="179003"/>
                    <a:pt x="405609" y="203645"/>
                  </a:cubicBezTo>
                  <a:cubicBezTo>
                    <a:pt x="380683" y="209737"/>
                    <a:pt x="341367" y="199628"/>
                    <a:pt x="322843" y="178126"/>
                  </a:cubicBezTo>
                  <a:cubicBezTo>
                    <a:pt x="310896" y="206745"/>
                    <a:pt x="280140" y="212046"/>
                    <a:pt x="254106" y="212814"/>
                  </a:cubicBezTo>
                  <a:cubicBezTo>
                    <a:pt x="228073" y="213581"/>
                    <a:pt x="197740" y="216024"/>
                    <a:pt x="183071" y="242631"/>
                  </a:cubicBezTo>
                </a:path>
              </a:pathLst>
            </a:custGeom>
            <a:solidFill>
              <a:srgbClr val="2F2E41"/>
            </a:solidFill>
            <a:ln w="6327"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E10AD61-846D-0EEA-B46F-3B286D425EF0}"/>
                </a:ext>
              </a:extLst>
            </p:cNvPr>
            <p:cNvSpPr/>
            <p:nvPr/>
          </p:nvSpPr>
          <p:spPr>
            <a:xfrm flipH="1">
              <a:off x="5983713" y="4994486"/>
              <a:ext cx="1168340" cy="1001051"/>
            </a:xfrm>
            <a:custGeom>
              <a:avLst/>
              <a:gdLst>
                <a:gd name="connsiteX0" fmla="*/ 752560 w 1168340"/>
                <a:gd name="connsiteY0" fmla="*/ 977683 h 1001051"/>
                <a:gd name="connsiteX1" fmla="*/ 23471 w 1168340"/>
                <a:gd name="connsiteY1" fmla="*/ 603563 h 1001051"/>
                <a:gd name="connsiteX2" fmla="*/ 2693 w 1168340"/>
                <a:gd name="connsiteY2" fmla="*/ 541423 h 1001051"/>
                <a:gd name="connsiteX3" fmla="*/ 174544 w 1168340"/>
                <a:gd name="connsiteY3" fmla="*/ 29156 h 1001051"/>
                <a:gd name="connsiteX4" fmla="*/ 224794 w 1168340"/>
                <a:gd name="connsiteY4" fmla="*/ 3458 h 1001051"/>
                <a:gd name="connsiteX5" fmla="*/ 1144360 w 1168340"/>
                <a:gd name="connsiteY5" fmla="*/ 475322 h 1001051"/>
                <a:gd name="connsiteX6" fmla="*/ 1165139 w 1168340"/>
                <a:gd name="connsiteY6" fmla="*/ 537461 h 1001051"/>
                <a:gd name="connsiteX7" fmla="*/ 1072318 w 1168340"/>
                <a:gd name="connsiteY7" fmla="*/ 814145 h 1001051"/>
                <a:gd name="connsiteX8" fmla="*/ 752560 w 1168340"/>
                <a:gd name="connsiteY8" fmla="*/ 977683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40" h="1001051">
                  <a:moveTo>
                    <a:pt x="752560" y="977683"/>
                  </a:moveTo>
                  <a:lnTo>
                    <a:pt x="23471" y="603563"/>
                  </a:lnTo>
                  <a:cubicBezTo>
                    <a:pt x="3858" y="593501"/>
                    <a:pt x="-5449" y="565681"/>
                    <a:pt x="2693" y="541423"/>
                  </a:cubicBezTo>
                  <a:lnTo>
                    <a:pt x="174544" y="29156"/>
                  </a:lnTo>
                  <a:cubicBezTo>
                    <a:pt x="182680" y="4898"/>
                    <a:pt x="205174" y="-6604"/>
                    <a:pt x="224794" y="3458"/>
                  </a:cubicBezTo>
                  <a:lnTo>
                    <a:pt x="1144360" y="475322"/>
                  </a:lnTo>
                  <a:cubicBezTo>
                    <a:pt x="1163974" y="485383"/>
                    <a:pt x="1173280" y="513203"/>
                    <a:pt x="1165139" y="537461"/>
                  </a:cubicBezTo>
                  <a:lnTo>
                    <a:pt x="1072318" y="814145"/>
                  </a:lnTo>
                  <a:cubicBezTo>
                    <a:pt x="1020536" y="968515"/>
                    <a:pt x="877371" y="1041733"/>
                    <a:pt x="752560" y="977683"/>
                  </a:cubicBezTo>
                  <a:close/>
                </a:path>
              </a:pathLst>
            </a:custGeom>
            <a:solidFill>
              <a:srgbClr val="F2F2F2"/>
            </a:solidFill>
            <a:ln w="6327"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20C4DE6-AC29-351B-D1D5-61E9C0F2C39D}"/>
                </a:ext>
              </a:extLst>
            </p:cNvPr>
            <p:cNvSpPr/>
            <p:nvPr/>
          </p:nvSpPr>
          <p:spPr>
            <a:xfrm flipH="1">
              <a:off x="6063995" y="5093793"/>
              <a:ext cx="1007775" cy="848311"/>
            </a:xfrm>
            <a:custGeom>
              <a:avLst/>
              <a:gdLst>
                <a:gd name="connsiteX0" fmla="*/ 625706 w 1007775"/>
                <a:gd name="connsiteY0" fmla="*/ 821647 h 848311"/>
                <a:gd name="connsiteX1" fmla="*/ 120320 w 1007775"/>
                <a:gd name="connsiteY1" fmla="*/ 562315 h 848311"/>
                <a:gd name="connsiteX2" fmla="*/ 14654 w 1007775"/>
                <a:gd name="connsiteY2" fmla="*/ 246293 h 848311"/>
                <a:gd name="connsiteX3" fmla="*/ 47317 w 1007775"/>
                <a:gd name="connsiteY3" fmla="*/ 148942 h 848311"/>
                <a:gd name="connsiteX4" fmla="*/ 302839 w 1007775"/>
                <a:gd name="connsiteY4" fmla="*/ 18258 h 848311"/>
                <a:gd name="connsiteX5" fmla="*/ 886946 w 1007775"/>
                <a:gd name="connsiteY5" fmla="*/ 317977 h 848311"/>
                <a:gd name="connsiteX6" fmla="*/ 992612 w 1007775"/>
                <a:gd name="connsiteY6" fmla="*/ 633999 h 848311"/>
                <a:gd name="connsiteX7" fmla="*/ 625706 w 1007775"/>
                <a:gd name="connsiteY7" fmla="*/ 821647 h 8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11">
                  <a:moveTo>
                    <a:pt x="625706" y="821647"/>
                  </a:moveTo>
                  <a:lnTo>
                    <a:pt x="120320" y="562315"/>
                  </a:lnTo>
                  <a:cubicBezTo>
                    <a:pt x="20675" y="511020"/>
                    <a:pt x="-26593" y="369648"/>
                    <a:pt x="14654" y="246293"/>
                  </a:cubicBezTo>
                  <a:lnTo>
                    <a:pt x="47317" y="148942"/>
                  </a:lnTo>
                  <a:cubicBezTo>
                    <a:pt x="88791" y="25704"/>
                    <a:pt x="203099" y="-32763"/>
                    <a:pt x="302839" y="18258"/>
                  </a:cubicBezTo>
                  <a:lnTo>
                    <a:pt x="886946" y="317977"/>
                  </a:lnTo>
                  <a:cubicBezTo>
                    <a:pt x="986591" y="369272"/>
                    <a:pt x="1033859" y="510644"/>
                    <a:pt x="992612" y="633999"/>
                  </a:cubicBezTo>
                  <a:cubicBezTo>
                    <a:pt x="933055" y="810959"/>
                    <a:pt x="768922" y="894905"/>
                    <a:pt x="625706" y="821647"/>
                  </a:cubicBezTo>
                  <a:close/>
                </a:path>
              </a:pathLst>
            </a:custGeom>
            <a:solidFill>
              <a:srgbClr val="FFFFFF"/>
            </a:solidFill>
            <a:ln w="6327"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908FFE56-0A51-29DA-3520-C8FDF740C18E}"/>
                </a:ext>
              </a:extLst>
            </p:cNvPr>
            <p:cNvSpPr/>
            <p:nvPr/>
          </p:nvSpPr>
          <p:spPr>
            <a:xfrm flipH="1">
              <a:off x="6464533" y="5261999"/>
              <a:ext cx="307396" cy="172089"/>
            </a:xfrm>
            <a:custGeom>
              <a:avLst/>
              <a:gdLst>
                <a:gd name="connsiteX0" fmla="*/ 293443 w 307396"/>
                <a:gd name="connsiteY0" fmla="*/ 170976 h 172089"/>
                <a:gd name="connsiteX1" fmla="*/ 5866 w 307396"/>
                <a:gd name="connsiteY1" fmla="*/ 23410 h 172089"/>
                <a:gd name="connsiteX2" fmla="*/ 503 w 307396"/>
                <a:gd name="connsiteY2" fmla="*/ 7382 h 172089"/>
                <a:gd name="connsiteX3" fmla="*/ 13463 w 307396"/>
                <a:gd name="connsiteY3" fmla="*/ 757 h 172089"/>
                <a:gd name="connsiteX4" fmla="*/ 301047 w 307396"/>
                <a:gd name="connsiteY4" fmla="*/ 148323 h 172089"/>
                <a:gd name="connsiteX5" fmla="*/ 306371 w 307396"/>
                <a:gd name="connsiteY5" fmla="*/ 164367 h 172089"/>
                <a:gd name="connsiteX6" fmla="*/ 293443 w 307396"/>
                <a:gd name="connsiteY6" fmla="*/ 170976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6"/>
                  </a:moveTo>
                  <a:lnTo>
                    <a:pt x="5866" y="23410"/>
                  </a:lnTo>
                  <a:cubicBezTo>
                    <a:pt x="807" y="20811"/>
                    <a:pt x="-1592" y="13638"/>
                    <a:pt x="503" y="7382"/>
                  </a:cubicBezTo>
                  <a:cubicBezTo>
                    <a:pt x="2605" y="1125"/>
                    <a:pt x="8405" y="-1842"/>
                    <a:pt x="13463" y="757"/>
                  </a:cubicBezTo>
                  <a:lnTo>
                    <a:pt x="301047" y="148323"/>
                  </a:lnTo>
                  <a:cubicBezTo>
                    <a:pt x="306099" y="150931"/>
                    <a:pt x="308486" y="158119"/>
                    <a:pt x="306371" y="164367"/>
                  </a:cubicBezTo>
                  <a:cubicBezTo>
                    <a:pt x="304269" y="170592"/>
                    <a:pt x="298489" y="173552"/>
                    <a:pt x="293443" y="170976"/>
                  </a:cubicBezTo>
                  <a:close/>
                </a:path>
              </a:pathLst>
            </a:custGeom>
            <a:solidFill>
              <a:srgbClr val="E6E6E6"/>
            </a:solidFill>
            <a:ln w="6327"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C964B76-AB47-2A1B-6597-174CC8F55388}"/>
                </a:ext>
              </a:extLst>
            </p:cNvPr>
            <p:cNvSpPr/>
            <p:nvPr/>
          </p:nvSpPr>
          <p:spPr>
            <a:xfrm flipH="1">
              <a:off x="6545546" y="5503553"/>
              <a:ext cx="307418" cy="172100"/>
            </a:xfrm>
            <a:custGeom>
              <a:avLst/>
              <a:gdLst>
                <a:gd name="connsiteX0" fmla="*/ 293447 w 307418"/>
                <a:gd name="connsiteY0" fmla="*/ 170979 h 172100"/>
                <a:gd name="connsiteX1" fmla="*/ 5863 w 307418"/>
                <a:gd name="connsiteY1" fmla="*/ 23414 h 172100"/>
                <a:gd name="connsiteX2" fmla="*/ 507 w 307418"/>
                <a:gd name="connsiteY2" fmla="*/ 7385 h 172100"/>
                <a:gd name="connsiteX3" fmla="*/ 13467 w 307418"/>
                <a:gd name="connsiteY3" fmla="*/ 753 h 172100"/>
                <a:gd name="connsiteX4" fmla="*/ 301044 w 307418"/>
                <a:gd name="connsiteY4" fmla="*/ 148327 h 172100"/>
                <a:gd name="connsiteX5" fmla="*/ 306407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4"/>
                  </a:lnTo>
                  <a:cubicBezTo>
                    <a:pt x="805" y="20814"/>
                    <a:pt x="-1595" y="13642"/>
                    <a:pt x="507" y="7385"/>
                  </a:cubicBezTo>
                  <a:cubicBezTo>
                    <a:pt x="2603" y="1129"/>
                    <a:pt x="8408" y="-1839"/>
                    <a:pt x="13467" y="753"/>
                  </a:cubicBezTo>
                  <a:lnTo>
                    <a:pt x="301044" y="148327"/>
                  </a:lnTo>
                  <a:cubicBezTo>
                    <a:pt x="306103" y="150919"/>
                    <a:pt x="308502" y="158099"/>
                    <a:pt x="306407" y="164347"/>
                  </a:cubicBezTo>
                  <a:cubicBezTo>
                    <a:pt x="304305"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CEF9BAF-15A5-CE4F-73D7-760F78201F4D}"/>
                </a:ext>
              </a:extLst>
            </p:cNvPr>
            <p:cNvSpPr/>
            <p:nvPr/>
          </p:nvSpPr>
          <p:spPr>
            <a:xfrm flipH="1">
              <a:off x="6290080" y="5382850"/>
              <a:ext cx="522405" cy="282417"/>
            </a:xfrm>
            <a:custGeom>
              <a:avLst/>
              <a:gdLst>
                <a:gd name="connsiteX0" fmla="*/ 508452 w 522405"/>
                <a:gd name="connsiteY0" fmla="*/ 281307 h 282417"/>
                <a:gd name="connsiteX1" fmla="*/ 5877 w 522405"/>
                <a:gd name="connsiteY1" fmla="*/ 23415 h 282417"/>
                <a:gd name="connsiteX2" fmla="*/ 502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0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7" y="23415"/>
                  </a:lnTo>
                  <a:cubicBezTo>
                    <a:pt x="813" y="20824"/>
                    <a:pt x="-1593" y="13659"/>
                    <a:pt x="502" y="7395"/>
                  </a:cubicBezTo>
                  <a:cubicBezTo>
                    <a:pt x="2592" y="1139"/>
                    <a:pt x="8391" y="-1837"/>
                    <a:pt x="13456" y="747"/>
                  </a:cubicBezTo>
                  <a:cubicBezTo>
                    <a:pt x="13462" y="755"/>
                    <a:pt x="13468" y="755"/>
                    <a:pt x="13475" y="763"/>
                  </a:cubicBezTo>
                  <a:lnTo>
                    <a:pt x="516056" y="258647"/>
                  </a:lnTo>
                  <a:cubicBezTo>
                    <a:pt x="521108" y="261262"/>
                    <a:pt x="523495" y="268442"/>
                    <a:pt x="521380" y="274690"/>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B897C61-71E5-807B-0971-FE8793CCDB44}"/>
                </a:ext>
              </a:extLst>
            </p:cNvPr>
            <p:cNvSpPr/>
            <p:nvPr/>
          </p:nvSpPr>
          <p:spPr>
            <a:xfrm flipH="1">
              <a:off x="7154965" y="4015726"/>
              <a:ext cx="1168337" cy="1001051"/>
            </a:xfrm>
            <a:custGeom>
              <a:avLst/>
              <a:gdLst>
                <a:gd name="connsiteX0" fmla="*/ 752557 w 1168337"/>
                <a:gd name="connsiteY0" fmla="*/ 977684 h 1001051"/>
                <a:gd name="connsiteX1" fmla="*/ 23469 w 1168337"/>
                <a:gd name="connsiteY1" fmla="*/ 603562 h 1001051"/>
                <a:gd name="connsiteX2" fmla="*/ 2690 w 1168337"/>
                <a:gd name="connsiteY2" fmla="*/ 541423 h 1001051"/>
                <a:gd name="connsiteX3" fmla="*/ 174541 w 1168337"/>
                <a:gd name="connsiteY3" fmla="*/ 29156 h 1001051"/>
                <a:gd name="connsiteX4" fmla="*/ 224785 w 1168337"/>
                <a:gd name="connsiteY4" fmla="*/ 3458 h 1001051"/>
                <a:gd name="connsiteX5" fmla="*/ 1144357 w 1168337"/>
                <a:gd name="connsiteY5" fmla="*/ 475322 h 1001051"/>
                <a:gd name="connsiteX6" fmla="*/ 1165136 w 1168337"/>
                <a:gd name="connsiteY6" fmla="*/ 537461 h 1001051"/>
                <a:gd name="connsiteX7" fmla="*/ 1072316 w 1168337"/>
                <a:gd name="connsiteY7" fmla="*/ 814145 h 1001051"/>
                <a:gd name="connsiteX8" fmla="*/ 752557 w 1168337"/>
                <a:gd name="connsiteY8" fmla="*/ 977684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37" h="1001051">
                  <a:moveTo>
                    <a:pt x="752557" y="977684"/>
                  </a:moveTo>
                  <a:lnTo>
                    <a:pt x="23469" y="603562"/>
                  </a:lnTo>
                  <a:cubicBezTo>
                    <a:pt x="3855" y="593501"/>
                    <a:pt x="-5445" y="565681"/>
                    <a:pt x="2690" y="541423"/>
                  </a:cubicBezTo>
                  <a:lnTo>
                    <a:pt x="174541" y="29156"/>
                  </a:lnTo>
                  <a:cubicBezTo>
                    <a:pt x="182677" y="4898"/>
                    <a:pt x="205171" y="-6604"/>
                    <a:pt x="224785" y="3458"/>
                  </a:cubicBezTo>
                  <a:lnTo>
                    <a:pt x="1144357" y="475322"/>
                  </a:lnTo>
                  <a:cubicBezTo>
                    <a:pt x="1163971" y="485383"/>
                    <a:pt x="1173278" y="513204"/>
                    <a:pt x="1165136" y="537461"/>
                  </a:cubicBezTo>
                  <a:lnTo>
                    <a:pt x="1072316" y="814145"/>
                  </a:lnTo>
                  <a:cubicBezTo>
                    <a:pt x="1020534" y="968515"/>
                    <a:pt x="877369" y="1041733"/>
                    <a:pt x="752557" y="977684"/>
                  </a:cubicBezTo>
                  <a:close/>
                </a:path>
              </a:pathLst>
            </a:custGeom>
            <a:solidFill>
              <a:srgbClr val="F2F2F2"/>
            </a:solidFill>
            <a:ln w="6327"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61106D82-FF97-E5D8-6626-23D6CD1D5CED}"/>
                </a:ext>
              </a:extLst>
            </p:cNvPr>
            <p:cNvSpPr/>
            <p:nvPr/>
          </p:nvSpPr>
          <p:spPr>
            <a:xfrm flipH="1">
              <a:off x="7235248" y="4115033"/>
              <a:ext cx="1007775" cy="848308"/>
            </a:xfrm>
            <a:custGeom>
              <a:avLst/>
              <a:gdLst>
                <a:gd name="connsiteX0" fmla="*/ 625706 w 1007775"/>
                <a:gd name="connsiteY0" fmla="*/ 821647 h 848308"/>
                <a:gd name="connsiteX1" fmla="*/ 120320 w 1007775"/>
                <a:gd name="connsiteY1" fmla="*/ 562315 h 848308"/>
                <a:gd name="connsiteX2" fmla="*/ 14654 w 1007775"/>
                <a:gd name="connsiteY2" fmla="*/ 246293 h 848308"/>
                <a:gd name="connsiteX3" fmla="*/ 47317 w 1007775"/>
                <a:gd name="connsiteY3" fmla="*/ 148942 h 848308"/>
                <a:gd name="connsiteX4" fmla="*/ 302839 w 1007775"/>
                <a:gd name="connsiteY4" fmla="*/ 18258 h 848308"/>
                <a:gd name="connsiteX5" fmla="*/ 886946 w 1007775"/>
                <a:gd name="connsiteY5" fmla="*/ 317977 h 848308"/>
                <a:gd name="connsiteX6" fmla="*/ 992612 w 1007775"/>
                <a:gd name="connsiteY6" fmla="*/ 633999 h 848308"/>
                <a:gd name="connsiteX7" fmla="*/ 625712 w 1007775"/>
                <a:gd name="connsiteY7" fmla="*/ 821647 h 84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08">
                  <a:moveTo>
                    <a:pt x="625706" y="821647"/>
                  </a:moveTo>
                  <a:lnTo>
                    <a:pt x="120320" y="562315"/>
                  </a:lnTo>
                  <a:cubicBezTo>
                    <a:pt x="20675" y="511020"/>
                    <a:pt x="-26593" y="369648"/>
                    <a:pt x="14654" y="246293"/>
                  </a:cubicBezTo>
                  <a:lnTo>
                    <a:pt x="47317" y="148942"/>
                  </a:lnTo>
                  <a:cubicBezTo>
                    <a:pt x="88792" y="25704"/>
                    <a:pt x="203099" y="-32763"/>
                    <a:pt x="302839" y="18258"/>
                  </a:cubicBezTo>
                  <a:lnTo>
                    <a:pt x="886946" y="317977"/>
                  </a:lnTo>
                  <a:cubicBezTo>
                    <a:pt x="986591" y="369272"/>
                    <a:pt x="1033859" y="510644"/>
                    <a:pt x="992612" y="633999"/>
                  </a:cubicBezTo>
                  <a:cubicBezTo>
                    <a:pt x="933056" y="810959"/>
                    <a:pt x="768922" y="894897"/>
                    <a:pt x="625712" y="821647"/>
                  </a:cubicBezTo>
                  <a:close/>
                </a:path>
              </a:pathLst>
            </a:custGeom>
            <a:solidFill>
              <a:srgbClr val="FFFFFF"/>
            </a:solidFill>
            <a:ln w="6327"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6C61593-64C7-72E9-62D8-EF72553D2A31}"/>
                </a:ext>
              </a:extLst>
            </p:cNvPr>
            <p:cNvSpPr/>
            <p:nvPr/>
          </p:nvSpPr>
          <p:spPr>
            <a:xfrm flipH="1">
              <a:off x="7635785" y="4283239"/>
              <a:ext cx="307396" cy="172089"/>
            </a:xfrm>
            <a:custGeom>
              <a:avLst/>
              <a:gdLst>
                <a:gd name="connsiteX0" fmla="*/ 293443 w 307396"/>
                <a:gd name="connsiteY0" fmla="*/ 170975 h 172089"/>
                <a:gd name="connsiteX1" fmla="*/ 5866 w 307396"/>
                <a:gd name="connsiteY1" fmla="*/ 23410 h 172089"/>
                <a:gd name="connsiteX2" fmla="*/ 503 w 307396"/>
                <a:gd name="connsiteY2" fmla="*/ 7382 h 172089"/>
                <a:gd name="connsiteX3" fmla="*/ 13463 w 307396"/>
                <a:gd name="connsiteY3" fmla="*/ 758 h 172089"/>
                <a:gd name="connsiteX4" fmla="*/ 301047 w 307396"/>
                <a:gd name="connsiteY4" fmla="*/ 148323 h 172089"/>
                <a:gd name="connsiteX5" fmla="*/ 306371 w 307396"/>
                <a:gd name="connsiteY5" fmla="*/ 164367 h 172089"/>
                <a:gd name="connsiteX6" fmla="*/ 293443 w 307396"/>
                <a:gd name="connsiteY6" fmla="*/ 170975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5"/>
                  </a:moveTo>
                  <a:lnTo>
                    <a:pt x="5866" y="23410"/>
                  </a:lnTo>
                  <a:cubicBezTo>
                    <a:pt x="807" y="20810"/>
                    <a:pt x="-1592" y="13638"/>
                    <a:pt x="503" y="7382"/>
                  </a:cubicBezTo>
                  <a:cubicBezTo>
                    <a:pt x="2605" y="1125"/>
                    <a:pt x="8405" y="-1842"/>
                    <a:pt x="13463" y="758"/>
                  </a:cubicBezTo>
                  <a:lnTo>
                    <a:pt x="301047" y="148323"/>
                  </a:lnTo>
                  <a:cubicBezTo>
                    <a:pt x="306099" y="150930"/>
                    <a:pt x="308486" y="158118"/>
                    <a:pt x="306371" y="164367"/>
                  </a:cubicBezTo>
                  <a:cubicBezTo>
                    <a:pt x="304269" y="170592"/>
                    <a:pt x="298489" y="173552"/>
                    <a:pt x="293443" y="170975"/>
                  </a:cubicBezTo>
                  <a:close/>
                </a:path>
              </a:pathLst>
            </a:custGeom>
            <a:solidFill>
              <a:srgbClr val="E6E6E6"/>
            </a:solidFill>
            <a:ln w="6327"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36931E94-5602-C415-C5E0-3250E3B38264}"/>
                </a:ext>
              </a:extLst>
            </p:cNvPr>
            <p:cNvSpPr/>
            <p:nvPr/>
          </p:nvSpPr>
          <p:spPr>
            <a:xfrm flipH="1">
              <a:off x="7716798" y="4524794"/>
              <a:ext cx="307418" cy="172100"/>
            </a:xfrm>
            <a:custGeom>
              <a:avLst/>
              <a:gdLst>
                <a:gd name="connsiteX0" fmla="*/ 293447 w 307418"/>
                <a:gd name="connsiteY0" fmla="*/ 170979 h 172100"/>
                <a:gd name="connsiteX1" fmla="*/ 5863 w 307418"/>
                <a:gd name="connsiteY1" fmla="*/ 23413 h 172100"/>
                <a:gd name="connsiteX2" fmla="*/ 507 w 307418"/>
                <a:gd name="connsiteY2" fmla="*/ 7385 h 172100"/>
                <a:gd name="connsiteX3" fmla="*/ 13467 w 307418"/>
                <a:gd name="connsiteY3" fmla="*/ 753 h 172100"/>
                <a:gd name="connsiteX4" fmla="*/ 301044 w 307418"/>
                <a:gd name="connsiteY4" fmla="*/ 148326 h 172100"/>
                <a:gd name="connsiteX5" fmla="*/ 306406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3"/>
                  </a:lnTo>
                  <a:cubicBezTo>
                    <a:pt x="805" y="20814"/>
                    <a:pt x="-1595" y="13641"/>
                    <a:pt x="507" y="7385"/>
                  </a:cubicBezTo>
                  <a:cubicBezTo>
                    <a:pt x="2603" y="1129"/>
                    <a:pt x="8408" y="-1839"/>
                    <a:pt x="13467" y="753"/>
                  </a:cubicBezTo>
                  <a:lnTo>
                    <a:pt x="301044" y="148326"/>
                  </a:lnTo>
                  <a:cubicBezTo>
                    <a:pt x="306102" y="150918"/>
                    <a:pt x="308502" y="158098"/>
                    <a:pt x="306406" y="164347"/>
                  </a:cubicBezTo>
                  <a:cubicBezTo>
                    <a:pt x="304304"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455D0C-74B9-BFF6-29B9-53C4E930FCBC}"/>
                </a:ext>
              </a:extLst>
            </p:cNvPr>
            <p:cNvSpPr/>
            <p:nvPr/>
          </p:nvSpPr>
          <p:spPr>
            <a:xfrm flipH="1">
              <a:off x="7461332" y="4404091"/>
              <a:ext cx="522405" cy="282417"/>
            </a:xfrm>
            <a:custGeom>
              <a:avLst/>
              <a:gdLst>
                <a:gd name="connsiteX0" fmla="*/ 508452 w 522405"/>
                <a:gd name="connsiteY0" fmla="*/ 281307 h 282417"/>
                <a:gd name="connsiteX1" fmla="*/ 5878 w 522405"/>
                <a:gd name="connsiteY1" fmla="*/ 23416 h 282417"/>
                <a:gd name="connsiteX2" fmla="*/ 503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1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8" y="23416"/>
                  </a:lnTo>
                  <a:cubicBezTo>
                    <a:pt x="813" y="20824"/>
                    <a:pt x="-1593" y="13659"/>
                    <a:pt x="503" y="7395"/>
                  </a:cubicBezTo>
                  <a:cubicBezTo>
                    <a:pt x="2592" y="1139"/>
                    <a:pt x="8391" y="-1836"/>
                    <a:pt x="13456" y="747"/>
                  </a:cubicBezTo>
                  <a:cubicBezTo>
                    <a:pt x="13462" y="755"/>
                    <a:pt x="13468" y="755"/>
                    <a:pt x="13475" y="763"/>
                  </a:cubicBezTo>
                  <a:lnTo>
                    <a:pt x="516056" y="258647"/>
                  </a:lnTo>
                  <a:cubicBezTo>
                    <a:pt x="521108" y="261262"/>
                    <a:pt x="523495" y="268442"/>
                    <a:pt x="521380" y="274691"/>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7E8F632E-84D9-F378-7CA1-803562F79E7B}"/>
                </a:ext>
              </a:extLst>
            </p:cNvPr>
            <p:cNvSpPr/>
            <p:nvPr/>
          </p:nvSpPr>
          <p:spPr>
            <a:xfrm flipH="1">
              <a:off x="8047452" y="3668862"/>
              <a:ext cx="255451" cy="499978"/>
            </a:xfrm>
            <a:custGeom>
              <a:avLst/>
              <a:gdLst>
                <a:gd name="connsiteX0" fmla="*/ 254085 w 255451"/>
                <a:gd name="connsiteY0" fmla="*/ 438935 h 499978"/>
                <a:gd name="connsiteX1" fmla="*/ 205816 w 255451"/>
                <a:gd name="connsiteY1" fmla="*/ 350721 h 499978"/>
                <a:gd name="connsiteX2" fmla="*/ 196111 w 255451"/>
                <a:gd name="connsiteY2" fmla="*/ 349390 h 499978"/>
                <a:gd name="connsiteX3" fmla="*/ 85456 w 255451"/>
                <a:gd name="connsiteY3" fmla="*/ -184 h 499978"/>
                <a:gd name="connsiteX4" fmla="*/ -254 w 255451"/>
                <a:gd name="connsiteY4" fmla="*/ 13902 h 499978"/>
                <a:gd name="connsiteX5" fmla="*/ 133636 w 255451"/>
                <a:gd name="connsiteY5" fmla="*/ 427910 h 499978"/>
                <a:gd name="connsiteX6" fmla="*/ 197080 w 255451"/>
                <a:gd name="connsiteY6" fmla="*/ 499719 h 499978"/>
                <a:gd name="connsiteX7" fmla="*/ 254085 w 255451"/>
                <a:gd name="connsiteY7" fmla="*/ 438935 h 4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451" h="499978">
                  <a:moveTo>
                    <a:pt x="254085" y="438935"/>
                  </a:moveTo>
                  <a:cubicBezTo>
                    <a:pt x="260454" y="398085"/>
                    <a:pt x="238839" y="358590"/>
                    <a:pt x="205816" y="350721"/>
                  </a:cubicBezTo>
                  <a:cubicBezTo>
                    <a:pt x="202613" y="349961"/>
                    <a:pt x="199371" y="349515"/>
                    <a:pt x="196111" y="349390"/>
                  </a:cubicBezTo>
                  <a:lnTo>
                    <a:pt x="85456" y="-184"/>
                  </a:lnTo>
                  <a:lnTo>
                    <a:pt x="-254" y="13902"/>
                  </a:lnTo>
                  <a:lnTo>
                    <a:pt x="133636" y="427910"/>
                  </a:lnTo>
                  <a:cubicBezTo>
                    <a:pt x="135117" y="469409"/>
                    <a:pt x="163525" y="501559"/>
                    <a:pt x="197080" y="499719"/>
                  </a:cubicBezTo>
                  <a:cubicBezTo>
                    <a:pt x="225158" y="498185"/>
                    <a:pt x="248722" y="473050"/>
                    <a:pt x="254085" y="438935"/>
                  </a:cubicBezTo>
                  <a:close/>
                </a:path>
              </a:pathLst>
            </a:custGeom>
            <a:solidFill>
              <a:srgbClr val="A0616A"/>
            </a:solidFill>
            <a:ln w="6327"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7C054F6-ACFA-51E1-6F96-244E3002E357}"/>
                </a:ext>
              </a:extLst>
            </p:cNvPr>
            <p:cNvSpPr/>
            <p:nvPr/>
          </p:nvSpPr>
          <p:spPr>
            <a:xfrm flipH="1">
              <a:off x="8143645" y="2867869"/>
              <a:ext cx="436607" cy="1024534"/>
            </a:xfrm>
            <a:custGeom>
              <a:avLst/>
              <a:gdLst>
                <a:gd name="connsiteX0" fmla="*/ 60919 w 436607"/>
                <a:gd name="connsiteY0" fmla="*/ -184 h 1024534"/>
                <a:gd name="connsiteX1" fmla="*/ 7776 w 436607"/>
                <a:gd name="connsiteY1" fmla="*/ 229096 h 1024534"/>
                <a:gd name="connsiteX2" fmla="*/ 86693 w 436607"/>
                <a:gd name="connsiteY2" fmla="*/ 420268 h 1024534"/>
                <a:gd name="connsiteX3" fmla="*/ 199766 w 436607"/>
                <a:gd name="connsiteY3" fmla="*/ 714718 h 1024534"/>
                <a:gd name="connsiteX4" fmla="*/ 231384 w 436607"/>
                <a:gd name="connsiteY4" fmla="*/ 789166 h 1024534"/>
                <a:gd name="connsiteX5" fmla="*/ 272618 w 436607"/>
                <a:gd name="connsiteY5" fmla="*/ 833931 h 1024534"/>
                <a:gd name="connsiteX6" fmla="*/ 333485 w 436607"/>
                <a:gd name="connsiteY6" fmla="*/ 1024350 h 1024534"/>
                <a:gd name="connsiteX7" fmla="*/ 436353 w 436607"/>
                <a:gd name="connsiteY7" fmla="*/ 977385 h 1024534"/>
                <a:gd name="connsiteX8" fmla="*/ 217303 w 436607"/>
                <a:gd name="connsiteY8" fmla="*/ 35059 h 10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607" h="1024534">
                  <a:moveTo>
                    <a:pt x="60919" y="-184"/>
                  </a:moveTo>
                  <a:cubicBezTo>
                    <a:pt x="60919" y="-184"/>
                    <a:pt x="-26684" y="145682"/>
                    <a:pt x="7776" y="229096"/>
                  </a:cubicBezTo>
                  <a:cubicBezTo>
                    <a:pt x="42236" y="312518"/>
                    <a:pt x="64040" y="393966"/>
                    <a:pt x="86693" y="420268"/>
                  </a:cubicBezTo>
                  <a:cubicBezTo>
                    <a:pt x="109352" y="446569"/>
                    <a:pt x="174853" y="701305"/>
                    <a:pt x="199766" y="714718"/>
                  </a:cubicBezTo>
                  <a:cubicBezTo>
                    <a:pt x="224679" y="728138"/>
                    <a:pt x="198310" y="760069"/>
                    <a:pt x="231384" y="789166"/>
                  </a:cubicBezTo>
                  <a:cubicBezTo>
                    <a:pt x="264457" y="818262"/>
                    <a:pt x="274872" y="821050"/>
                    <a:pt x="272618" y="833931"/>
                  </a:cubicBezTo>
                  <a:cubicBezTo>
                    <a:pt x="270358" y="846819"/>
                    <a:pt x="333485" y="1024350"/>
                    <a:pt x="333485" y="1024350"/>
                  </a:cubicBezTo>
                  <a:lnTo>
                    <a:pt x="436353" y="977385"/>
                  </a:lnTo>
                  <a:lnTo>
                    <a:pt x="217303" y="35059"/>
                  </a:lnTo>
                  <a:close/>
                </a:path>
              </a:pathLst>
            </a:custGeom>
            <a:solidFill>
              <a:srgbClr val="E6E6E6"/>
            </a:solidFill>
            <a:ln w="6327"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E5A5B6E6-6274-58A0-78A4-87FF817B284C}"/>
              </a:ext>
            </a:extLst>
          </p:cNvPr>
          <p:cNvGrpSpPr/>
          <p:nvPr/>
        </p:nvGrpSpPr>
        <p:grpSpPr>
          <a:xfrm>
            <a:off x="1694176" y="2694216"/>
            <a:ext cx="2226602" cy="761261"/>
            <a:chOff x="1017673" y="1272022"/>
            <a:chExt cx="2664549" cy="937609"/>
          </a:xfrm>
        </p:grpSpPr>
        <p:sp>
          <p:nvSpPr>
            <p:cNvPr id="45" name="Google Shape;534;p25">
              <a:extLst>
                <a:ext uri="{FF2B5EF4-FFF2-40B4-BE49-F238E27FC236}">
                  <a16:creationId xmlns:a16="http://schemas.microsoft.com/office/drawing/2014/main" id="{CC67C36D-43E2-A4F2-91FA-56885D5A8315}"/>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FCBD24"/>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03</a:t>
              </a:r>
              <a:endParaRPr sz="1400" b="1" dirty="0">
                <a:solidFill>
                  <a:schemeClr val="bg1"/>
                </a:solidFill>
              </a:endParaRPr>
            </a:p>
          </p:txBody>
        </p:sp>
        <p:sp>
          <p:nvSpPr>
            <p:cNvPr id="46" name="Google Shape;539;p25">
              <a:extLst>
                <a:ext uri="{FF2B5EF4-FFF2-40B4-BE49-F238E27FC236}">
                  <a16:creationId xmlns:a16="http://schemas.microsoft.com/office/drawing/2014/main" id="{21617397-9331-5A7F-7D96-F989B213A4B4}"/>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DD77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4</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7" name="Group 46">
            <a:extLst>
              <a:ext uri="{FF2B5EF4-FFF2-40B4-BE49-F238E27FC236}">
                <a16:creationId xmlns:a16="http://schemas.microsoft.com/office/drawing/2014/main" id="{4E75FC49-4962-2C63-BFF7-5717B6D91DC5}"/>
              </a:ext>
            </a:extLst>
          </p:cNvPr>
          <p:cNvGrpSpPr/>
          <p:nvPr/>
        </p:nvGrpSpPr>
        <p:grpSpPr>
          <a:xfrm>
            <a:off x="1694176" y="2165255"/>
            <a:ext cx="2226602" cy="761261"/>
            <a:chOff x="1017673" y="1272022"/>
            <a:chExt cx="2664549" cy="937609"/>
          </a:xfrm>
        </p:grpSpPr>
        <p:sp>
          <p:nvSpPr>
            <p:cNvPr id="48" name="Google Shape;534;p25">
              <a:extLst>
                <a:ext uri="{FF2B5EF4-FFF2-40B4-BE49-F238E27FC236}">
                  <a16:creationId xmlns:a16="http://schemas.microsoft.com/office/drawing/2014/main" id="{FA9CC677-007B-10B7-FCDA-86FC7F148CE6}"/>
                </a:ext>
              </a:extLst>
            </p:cNvPr>
            <p:cNvSpPr/>
            <p:nvPr/>
          </p:nvSpPr>
          <p:spPr>
            <a:xfrm>
              <a:off x="1895454" y="1285959"/>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4949E7"/>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02</a:t>
              </a:r>
              <a:endParaRPr sz="1400" b="1" dirty="0">
                <a:solidFill>
                  <a:schemeClr val="bg1"/>
                </a:solidFill>
              </a:endParaRPr>
            </a:p>
          </p:txBody>
        </p:sp>
        <p:sp>
          <p:nvSpPr>
            <p:cNvPr id="49" name="Google Shape;539;p25">
              <a:extLst>
                <a:ext uri="{FF2B5EF4-FFF2-40B4-BE49-F238E27FC236}">
                  <a16:creationId xmlns:a16="http://schemas.microsoft.com/office/drawing/2014/main" id="{D1031F97-CF06-98A1-CDEC-9A4A48D78676}"/>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6D6DE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3</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0" name="Group 49">
            <a:extLst>
              <a:ext uri="{FF2B5EF4-FFF2-40B4-BE49-F238E27FC236}">
                <a16:creationId xmlns:a16="http://schemas.microsoft.com/office/drawing/2014/main" id="{63CD201E-5E27-14F8-A7B8-EB55336ACBCC}"/>
              </a:ext>
            </a:extLst>
          </p:cNvPr>
          <p:cNvGrpSpPr/>
          <p:nvPr/>
        </p:nvGrpSpPr>
        <p:grpSpPr>
          <a:xfrm>
            <a:off x="1694176" y="1666774"/>
            <a:ext cx="2226602" cy="761261"/>
            <a:chOff x="1017673" y="1272022"/>
            <a:chExt cx="2664549" cy="937609"/>
          </a:xfrm>
        </p:grpSpPr>
        <p:sp>
          <p:nvSpPr>
            <p:cNvPr id="51" name="Google Shape;534;p25">
              <a:extLst>
                <a:ext uri="{FF2B5EF4-FFF2-40B4-BE49-F238E27FC236}">
                  <a16:creationId xmlns:a16="http://schemas.microsoft.com/office/drawing/2014/main" id="{BB5852DC-B51E-75C6-890B-6DB0C592584C}"/>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EC3A3B"/>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01</a:t>
              </a:r>
              <a:endParaRPr sz="1400" b="1" dirty="0">
                <a:solidFill>
                  <a:schemeClr val="bg1"/>
                </a:solidFill>
              </a:endParaRPr>
            </a:p>
          </p:txBody>
        </p:sp>
        <p:sp>
          <p:nvSpPr>
            <p:cNvPr id="52" name="Google Shape;539;p25">
              <a:extLst>
                <a:ext uri="{FF2B5EF4-FFF2-40B4-BE49-F238E27FC236}">
                  <a16:creationId xmlns:a16="http://schemas.microsoft.com/office/drawing/2014/main" id="{E44DD626-DE3C-EE7D-6307-2675CB174A80}"/>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48989"/>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2</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53" name="Connector: Elbow 52">
            <a:extLst>
              <a:ext uri="{FF2B5EF4-FFF2-40B4-BE49-F238E27FC236}">
                <a16:creationId xmlns:a16="http://schemas.microsoft.com/office/drawing/2014/main" id="{868FAF63-8743-6796-C4C3-264D3E46BB28}"/>
              </a:ext>
            </a:extLst>
          </p:cNvPr>
          <p:cNvCxnSpPr>
            <a:cxnSpLocks/>
            <a:stCxn id="51" idx="3"/>
          </p:cNvCxnSpPr>
          <p:nvPr/>
        </p:nvCxnSpPr>
        <p:spPr>
          <a:xfrm flipV="1">
            <a:off x="3920778" y="1810719"/>
            <a:ext cx="946717" cy="105362"/>
          </a:xfrm>
          <a:prstGeom prst="bentConnector3">
            <a:avLst>
              <a:gd name="adj1" fmla="val 60732"/>
            </a:avLst>
          </a:prstGeom>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AC4F3C3E-E180-6203-8F2A-45066789D291}"/>
              </a:ext>
            </a:extLst>
          </p:cNvPr>
          <p:cNvCxnSpPr>
            <a:cxnSpLocks/>
            <a:stCxn id="45" idx="3"/>
          </p:cNvCxnSpPr>
          <p:nvPr/>
        </p:nvCxnSpPr>
        <p:spPr>
          <a:xfrm>
            <a:off x="3920778" y="2943523"/>
            <a:ext cx="939876" cy="885527"/>
          </a:xfrm>
          <a:prstGeom prst="bentConnector3">
            <a:avLst>
              <a:gd name="adj1" fmla="val 41352"/>
            </a:avLst>
          </a:prstGeom>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8547D8FD-6079-B95B-E3F0-69A54344F896}"/>
              </a:ext>
            </a:extLst>
          </p:cNvPr>
          <p:cNvGrpSpPr/>
          <p:nvPr/>
        </p:nvGrpSpPr>
        <p:grpSpPr>
          <a:xfrm>
            <a:off x="5017229" y="1393003"/>
            <a:ext cx="3265839" cy="890675"/>
            <a:chOff x="2627452" y="1560051"/>
            <a:chExt cx="1868348" cy="890675"/>
          </a:xfrm>
          <a:solidFill>
            <a:srgbClr val="EC3A3B"/>
          </a:solidFill>
        </p:grpSpPr>
        <p:grpSp>
          <p:nvGrpSpPr>
            <p:cNvPr id="57" name="Group 56">
              <a:extLst>
                <a:ext uri="{FF2B5EF4-FFF2-40B4-BE49-F238E27FC236}">
                  <a16:creationId xmlns:a16="http://schemas.microsoft.com/office/drawing/2014/main" id="{7BDC41AF-FC4D-B929-507E-F00B0CDB2D0F}"/>
                </a:ext>
              </a:extLst>
            </p:cNvPr>
            <p:cNvGrpSpPr/>
            <p:nvPr/>
          </p:nvGrpSpPr>
          <p:grpSpPr>
            <a:xfrm>
              <a:off x="2627452" y="1713939"/>
              <a:ext cx="1868348" cy="582107"/>
              <a:chOff x="2627452" y="1495595"/>
              <a:chExt cx="1944549" cy="1227885"/>
            </a:xfrm>
            <a:grpFill/>
          </p:grpSpPr>
          <p:sp>
            <p:nvSpPr>
              <p:cNvPr id="60" name="Google Shape;1264;p41">
                <a:extLst>
                  <a:ext uri="{FF2B5EF4-FFF2-40B4-BE49-F238E27FC236}">
                    <a16:creationId xmlns:a16="http://schemas.microsoft.com/office/drawing/2014/main" id="{1B0475FC-9112-E2ED-1E88-1B5670BDFB3B}"/>
                  </a:ext>
                </a:extLst>
              </p:cNvPr>
              <p:cNvSpPr/>
              <p:nvPr/>
            </p:nvSpPr>
            <p:spPr>
              <a:xfrm>
                <a:off x="2627453" y="1495595"/>
                <a:ext cx="1944548" cy="916123"/>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64;p41">
                <a:extLst>
                  <a:ext uri="{FF2B5EF4-FFF2-40B4-BE49-F238E27FC236}">
                    <a16:creationId xmlns:a16="http://schemas.microsoft.com/office/drawing/2014/main" id="{6465BC73-D131-A04A-26C4-8AF1DCBF32EE}"/>
                  </a:ext>
                </a:extLst>
              </p:cNvPr>
              <p:cNvSpPr/>
              <p:nvPr/>
            </p:nvSpPr>
            <p:spPr>
              <a:xfrm>
                <a:off x="2627452" y="1495595"/>
                <a:ext cx="1944548" cy="1227885"/>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 name="TextBox 57">
              <a:extLst>
                <a:ext uri="{FF2B5EF4-FFF2-40B4-BE49-F238E27FC236}">
                  <a16:creationId xmlns:a16="http://schemas.microsoft.com/office/drawing/2014/main" id="{EF8D3EAD-5939-92A1-F808-CDF1593AB567}"/>
                </a:ext>
              </a:extLst>
            </p:cNvPr>
            <p:cNvSpPr txBox="1"/>
            <p:nvPr/>
          </p:nvSpPr>
          <p:spPr>
            <a:xfrm>
              <a:off x="2627452" y="2296838"/>
              <a:ext cx="1527989" cy="153888"/>
            </a:xfrm>
            <a:prstGeom prst="rect">
              <a:avLst/>
            </a:prstGeom>
            <a:grpFill/>
            <a:ln>
              <a:solidFill>
                <a:schemeClr val="tx1"/>
              </a:solidFill>
              <a:prstDash val="sysDot"/>
            </a:ln>
          </p:spPr>
          <p:txBody>
            <a:bodyPr wrap="square" lIns="45720" tIns="0" rIns="0" bIns="0" rtlCol="0">
              <a:spAutoFit/>
            </a:bodyPr>
            <a:lstStyle/>
            <a:p>
              <a:r>
                <a:rPr lang="en-US" sz="1000" dirty="0">
                  <a:solidFill>
                    <a:schemeClr val="bg1"/>
                  </a:solidFill>
                </a:rPr>
                <a:t>Concluding Sentence</a:t>
              </a:r>
            </a:p>
          </p:txBody>
        </p:sp>
        <p:sp>
          <p:nvSpPr>
            <p:cNvPr id="59" name="TextBox 58">
              <a:extLst>
                <a:ext uri="{FF2B5EF4-FFF2-40B4-BE49-F238E27FC236}">
                  <a16:creationId xmlns:a16="http://schemas.microsoft.com/office/drawing/2014/main" id="{81CD58DD-AADC-AFAF-094C-E8D111EB7740}"/>
                </a:ext>
              </a:extLst>
            </p:cNvPr>
            <p:cNvSpPr txBox="1"/>
            <p:nvPr/>
          </p:nvSpPr>
          <p:spPr>
            <a:xfrm>
              <a:off x="2872740" y="1560051"/>
              <a:ext cx="1623059" cy="153888"/>
            </a:xfrm>
            <a:prstGeom prst="rect">
              <a:avLst/>
            </a:prstGeom>
            <a:grpFill/>
            <a:ln>
              <a:solidFill>
                <a:schemeClr val="tx1"/>
              </a:solidFill>
              <a:prstDash val="sysDot"/>
            </a:ln>
          </p:spPr>
          <p:txBody>
            <a:bodyPr wrap="square" lIns="45720" tIns="0" rIns="0" bIns="0" rtlCol="0">
              <a:spAutoFit/>
            </a:bodyPr>
            <a:lstStyle/>
            <a:p>
              <a:r>
                <a:rPr lang="en-US" sz="1000" dirty="0">
                  <a:solidFill>
                    <a:schemeClr val="bg1"/>
                  </a:solidFill>
                </a:rPr>
                <a:t>Topic Sentence</a:t>
              </a:r>
            </a:p>
          </p:txBody>
        </p:sp>
      </p:grpSp>
      <p:grpSp>
        <p:nvGrpSpPr>
          <p:cNvPr id="62" name="Group 61">
            <a:extLst>
              <a:ext uri="{FF2B5EF4-FFF2-40B4-BE49-F238E27FC236}">
                <a16:creationId xmlns:a16="http://schemas.microsoft.com/office/drawing/2014/main" id="{173FA49C-3247-03AB-E654-C963D9D2822C}"/>
              </a:ext>
            </a:extLst>
          </p:cNvPr>
          <p:cNvGrpSpPr/>
          <p:nvPr/>
        </p:nvGrpSpPr>
        <p:grpSpPr>
          <a:xfrm>
            <a:off x="5006561" y="2395556"/>
            <a:ext cx="3265839" cy="890675"/>
            <a:chOff x="2627452" y="1560051"/>
            <a:chExt cx="1868348" cy="890675"/>
          </a:xfrm>
          <a:solidFill>
            <a:srgbClr val="4949E7"/>
          </a:solidFill>
        </p:grpSpPr>
        <p:grpSp>
          <p:nvGrpSpPr>
            <p:cNvPr id="63" name="Group 62">
              <a:extLst>
                <a:ext uri="{FF2B5EF4-FFF2-40B4-BE49-F238E27FC236}">
                  <a16:creationId xmlns:a16="http://schemas.microsoft.com/office/drawing/2014/main" id="{0CA3ED71-F943-C255-A7DE-A2F23BE8BF48}"/>
                </a:ext>
              </a:extLst>
            </p:cNvPr>
            <p:cNvGrpSpPr/>
            <p:nvPr/>
          </p:nvGrpSpPr>
          <p:grpSpPr>
            <a:xfrm>
              <a:off x="2627452" y="1713939"/>
              <a:ext cx="1868348" cy="582107"/>
              <a:chOff x="2627452" y="1495595"/>
              <a:chExt cx="1944549" cy="1227885"/>
            </a:xfrm>
            <a:grpFill/>
          </p:grpSpPr>
          <p:sp>
            <p:nvSpPr>
              <p:cNvPr id="66" name="Google Shape;1264;p41">
                <a:extLst>
                  <a:ext uri="{FF2B5EF4-FFF2-40B4-BE49-F238E27FC236}">
                    <a16:creationId xmlns:a16="http://schemas.microsoft.com/office/drawing/2014/main" id="{2CE373CE-F522-3255-03F0-BCB1F2168BB5}"/>
                  </a:ext>
                </a:extLst>
              </p:cNvPr>
              <p:cNvSpPr/>
              <p:nvPr/>
            </p:nvSpPr>
            <p:spPr>
              <a:xfrm>
                <a:off x="2627453" y="1495595"/>
                <a:ext cx="1944548" cy="916123"/>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64;p41">
                <a:extLst>
                  <a:ext uri="{FF2B5EF4-FFF2-40B4-BE49-F238E27FC236}">
                    <a16:creationId xmlns:a16="http://schemas.microsoft.com/office/drawing/2014/main" id="{FCFD0275-5579-7EE4-04E3-978779939B61}"/>
                  </a:ext>
                </a:extLst>
              </p:cNvPr>
              <p:cNvSpPr/>
              <p:nvPr/>
            </p:nvSpPr>
            <p:spPr>
              <a:xfrm>
                <a:off x="2627452" y="1495595"/>
                <a:ext cx="1944548" cy="1227885"/>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 name="TextBox 63">
              <a:extLst>
                <a:ext uri="{FF2B5EF4-FFF2-40B4-BE49-F238E27FC236}">
                  <a16:creationId xmlns:a16="http://schemas.microsoft.com/office/drawing/2014/main" id="{095C2A8F-9603-584D-D607-B04AC93C333B}"/>
                </a:ext>
              </a:extLst>
            </p:cNvPr>
            <p:cNvSpPr txBox="1"/>
            <p:nvPr/>
          </p:nvSpPr>
          <p:spPr>
            <a:xfrm>
              <a:off x="2627452" y="2296838"/>
              <a:ext cx="1527989" cy="153888"/>
            </a:xfrm>
            <a:prstGeom prst="rect">
              <a:avLst/>
            </a:prstGeom>
            <a:grpFill/>
            <a:ln>
              <a:solidFill>
                <a:schemeClr val="tx1"/>
              </a:solidFill>
              <a:prstDash val="sysDot"/>
            </a:ln>
          </p:spPr>
          <p:txBody>
            <a:bodyPr wrap="square" lIns="45720" tIns="0" rIns="0" bIns="0" rtlCol="0">
              <a:spAutoFit/>
            </a:bodyPr>
            <a:lstStyle/>
            <a:p>
              <a:r>
                <a:rPr lang="en-US" sz="1000" dirty="0">
                  <a:solidFill>
                    <a:schemeClr val="bg1"/>
                  </a:solidFill>
                </a:rPr>
                <a:t>Concluding Sentence</a:t>
              </a:r>
            </a:p>
          </p:txBody>
        </p:sp>
        <p:sp>
          <p:nvSpPr>
            <p:cNvPr id="65" name="TextBox 64">
              <a:extLst>
                <a:ext uri="{FF2B5EF4-FFF2-40B4-BE49-F238E27FC236}">
                  <a16:creationId xmlns:a16="http://schemas.microsoft.com/office/drawing/2014/main" id="{396946E0-CB8A-0CCE-D5AC-748F7E52FACE}"/>
                </a:ext>
              </a:extLst>
            </p:cNvPr>
            <p:cNvSpPr txBox="1"/>
            <p:nvPr/>
          </p:nvSpPr>
          <p:spPr>
            <a:xfrm>
              <a:off x="2872740" y="1560051"/>
              <a:ext cx="1623059" cy="153888"/>
            </a:xfrm>
            <a:prstGeom prst="rect">
              <a:avLst/>
            </a:prstGeom>
            <a:grpFill/>
            <a:ln>
              <a:solidFill>
                <a:schemeClr val="tx1"/>
              </a:solidFill>
              <a:prstDash val="sysDot"/>
            </a:ln>
          </p:spPr>
          <p:txBody>
            <a:bodyPr wrap="square" lIns="45720" tIns="0" rIns="0" bIns="0" rtlCol="0">
              <a:spAutoFit/>
            </a:bodyPr>
            <a:lstStyle/>
            <a:p>
              <a:r>
                <a:rPr lang="en-US" sz="1000" dirty="0">
                  <a:solidFill>
                    <a:schemeClr val="bg1"/>
                  </a:solidFill>
                </a:rPr>
                <a:t>Topic Sentence</a:t>
              </a:r>
            </a:p>
          </p:txBody>
        </p:sp>
      </p:grpSp>
      <p:grpSp>
        <p:nvGrpSpPr>
          <p:cNvPr id="68" name="Group 67">
            <a:extLst>
              <a:ext uri="{FF2B5EF4-FFF2-40B4-BE49-F238E27FC236}">
                <a16:creationId xmlns:a16="http://schemas.microsoft.com/office/drawing/2014/main" id="{B4D48A5A-272B-3873-5E57-64469D72F074}"/>
              </a:ext>
            </a:extLst>
          </p:cNvPr>
          <p:cNvGrpSpPr/>
          <p:nvPr/>
        </p:nvGrpSpPr>
        <p:grpSpPr>
          <a:xfrm>
            <a:off x="5015645" y="3406515"/>
            <a:ext cx="3265839" cy="890675"/>
            <a:chOff x="2627452" y="1560051"/>
            <a:chExt cx="1868348" cy="890675"/>
          </a:xfrm>
          <a:solidFill>
            <a:srgbClr val="FCBD24"/>
          </a:solidFill>
        </p:grpSpPr>
        <p:grpSp>
          <p:nvGrpSpPr>
            <p:cNvPr id="69" name="Group 68">
              <a:extLst>
                <a:ext uri="{FF2B5EF4-FFF2-40B4-BE49-F238E27FC236}">
                  <a16:creationId xmlns:a16="http://schemas.microsoft.com/office/drawing/2014/main" id="{297C77E3-7627-39EE-47AA-B39ADC1ECC65}"/>
                </a:ext>
              </a:extLst>
            </p:cNvPr>
            <p:cNvGrpSpPr/>
            <p:nvPr/>
          </p:nvGrpSpPr>
          <p:grpSpPr>
            <a:xfrm>
              <a:off x="2627452" y="1713939"/>
              <a:ext cx="1868348" cy="582107"/>
              <a:chOff x="2627452" y="1495595"/>
              <a:chExt cx="1944549" cy="1227885"/>
            </a:xfrm>
            <a:grpFill/>
          </p:grpSpPr>
          <p:sp>
            <p:nvSpPr>
              <p:cNvPr id="72" name="Google Shape;1264;p41">
                <a:extLst>
                  <a:ext uri="{FF2B5EF4-FFF2-40B4-BE49-F238E27FC236}">
                    <a16:creationId xmlns:a16="http://schemas.microsoft.com/office/drawing/2014/main" id="{D5AA1806-1169-9581-5BC5-CA6E1D7A9C2F}"/>
                  </a:ext>
                </a:extLst>
              </p:cNvPr>
              <p:cNvSpPr/>
              <p:nvPr/>
            </p:nvSpPr>
            <p:spPr>
              <a:xfrm>
                <a:off x="2627453" y="1495595"/>
                <a:ext cx="1944548" cy="916123"/>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64;p41">
                <a:extLst>
                  <a:ext uri="{FF2B5EF4-FFF2-40B4-BE49-F238E27FC236}">
                    <a16:creationId xmlns:a16="http://schemas.microsoft.com/office/drawing/2014/main" id="{3CC9933E-AD3D-C40D-80A5-7EB0605CD1D1}"/>
                  </a:ext>
                </a:extLst>
              </p:cNvPr>
              <p:cNvSpPr/>
              <p:nvPr/>
            </p:nvSpPr>
            <p:spPr>
              <a:xfrm>
                <a:off x="2627452" y="1495595"/>
                <a:ext cx="1944548" cy="1227885"/>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 name="TextBox 69">
              <a:extLst>
                <a:ext uri="{FF2B5EF4-FFF2-40B4-BE49-F238E27FC236}">
                  <a16:creationId xmlns:a16="http://schemas.microsoft.com/office/drawing/2014/main" id="{AC31582D-2B4B-FF51-DD1A-0529D293EE69}"/>
                </a:ext>
              </a:extLst>
            </p:cNvPr>
            <p:cNvSpPr txBox="1"/>
            <p:nvPr/>
          </p:nvSpPr>
          <p:spPr>
            <a:xfrm>
              <a:off x="2627452" y="2296838"/>
              <a:ext cx="1527989" cy="153888"/>
            </a:xfrm>
            <a:prstGeom prst="rect">
              <a:avLst/>
            </a:prstGeom>
            <a:grpFill/>
            <a:ln>
              <a:solidFill>
                <a:schemeClr val="tx1"/>
              </a:solidFill>
              <a:prstDash val="sysDot"/>
            </a:ln>
          </p:spPr>
          <p:txBody>
            <a:bodyPr wrap="square" lIns="45720" tIns="0" rIns="0" bIns="0" rtlCol="0">
              <a:spAutoFit/>
            </a:bodyPr>
            <a:lstStyle/>
            <a:p>
              <a:r>
                <a:rPr lang="en-US" sz="1000" dirty="0">
                  <a:solidFill>
                    <a:schemeClr val="bg1"/>
                  </a:solidFill>
                </a:rPr>
                <a:t>Concluding Sentence</a:t>
              </a:r>
            </a:p>
          </p:txBody>
        </p:sp>
        <p:sp>
          <p:nvSpPr>
            <p:cNvPr id="71" name="TextBox 70">
              <a:extLst>
                <a:ext uri="{FF2B5EF4-FFF2-40B4-BE49-F238E27FC236}">
                  <a16:creationId xmlns:a16="http://schemas.microsoft.com/office/drawing/2014/main" id="{12EC3E01-D949-EB4C-DE20-C243AE6C48FE}"/>
                </a:ext>
              </a:extLst>
            </p:cNvPr>
            <p:cNvSpPr txBox="1"/>
            <p:nvPr/>
          </p:nvSpPr>
          <p:spPr>
            <a:xfrm>
              <a:off x="2872740" y="1560051"/>
              <a:ext cx="1623059" cy="153888"/>
            </a:xfrm>
            <a:prstGeom prst="rect">
              <a:avLst/>
            </a:prstGeom>
            <a:grpFill/>
            <a:ln>
              <a:solidFill>
                <a:schemeClr val="tx1"/>
              </a:solidFill>
              <a:prstDash val="sysDot"/>
            </a:ln>
          </p:spPr>
          <p:txBody>
            <a:bodyPr wrap="square" lIns="45720" tIns="0" rIns="0" bIns="0" rtlCol="0">
              <a:spAutoFit/>
            </a:bodyPr>
            <a:lstStyle/>
            <a:p>
              <a:r>
                <a:rPr lang="en-US" sz="1000" dirty="0">
                  <a:solidFill>
                    <a:schemeClr val="bg1"/>
                  </a:solidFill>
                </a:rPr>
                <a:t>Topic Sentence</a:t>
              </a:r>
            </a:p>
          </p:txBody>
        </p:sp>
      </p:grpSp>
      <p:cxnSp>
        <p:nvCxnSpPr>
          <p:cNvPr id="79" name="Connector: Elbow 78">
            <a:extLst>
              <a:ext uri="{FF2B5EF4-FFF2-40B4-BE49-F238E27FC236}">
                <a16:creationId xmlns:a16="http://schemas.microsoft.com/office/drawing/2014/main" id="{F4F717D3-245D-FA0B-116B-1B06341ADB15}"/>
              </a:ext>
            </a:extLst>
          </p:cNvPr>
          <p:cNvCxnSpPr>
            <a:cxnSpLocks/>
            <a:stCxn id="48" idx="3"/>
          </p:cNvCxnSpPr>
          <p:nvPr/>
        </p:nvCxnSpPr>
        <p:spPr>
          <a:xfrm>
            <a:off x="3920778" y="2424722"/>
            <a:ext cx="963642" cy="3626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00DC6F64-0705-B22A-18EE-639420E99545}"/>
              </a:ext>
            </a:extLst>
          </p:cNvPr>
          <p:cNvGrpSpPr/>
          <p:nvPr/>
        </p:nvGrpSpPr>
        <p:grpSpPr>
          <a:xfrm>
            <a:off x="9169747" y="1382954"/>
            <a:ext cx="1630923" cy="1575502"/>
            <a:chOff x="13907915" y="2268211"/>
            <a:chExt cx="1630923" cy="1575502"/>
          </a:xfrm>
        </p:grpSpPr>
        <p:sp>
          <p:nvSpPr>
            <p:cNvPr id="92" name="Freeform: Shape 91">
              <a:extLst>
                <a:ext uri="{FF2B5EF4-FFF2-40B4-BE49-F238E27FC236}">
                  <a16:creationId xmlns:a16="http://schemas.microsoft.com/office/drawing/2014/main" id="{3C744C82-ECA1-8E44-E8B0-C142392DF587}"/>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D1E5401-5650-1639-4B52-BD1A2E40A401}"/>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7189E24-94BC-9946-3D71-1FB1CC261B63}"/>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4940DB-233A-F94F-5352-22D37BF63071}"/>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6DF3B0C-1DA3-56FE-F884-16BCCF10FD82}"/>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8E8416B-B1C5-1924-01D5-0EA37C046FF7}"/>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4BF1981-6E1B-0A4C-E774-696AD8D66B21}"/>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DA1616B-768F-5D2E-E035-736C421B7911}"/>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7022926-408C-A80C-00E2-AEBBB41C1F70}"/>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2E61D6D-57BA-C0BF-392C-F5D96307421E}"/>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C284624-64D5-4C7A-A474-2586EED0BFDD}"/>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8EDF49E-51E0-813B-4E8F-CBF109AF393C}"/>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spTree>
    <p:extLst>
      <p:ext uri="{BB962C8B-B14F-4D97-AF65-F5344CB8AC3E}">
        <p14:creationId xmlns:p14="http://schemas.microsoft.com/office/powerpoint/2010/main" val="36286840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grpSp>
        <p:nvGrpSpPr>
          <p:cNvPr id="66" name="Group 65">
            <a:extLst>
              <a:ext uri="{FF2B5EF4-FFF2-40B4-BE49-F238E27FC236}">
                <a16:creationId xmlns:a16="http://schemas.microsoft.com/office/drawing/2014/main" id="{89C83A65-3880-4071-30F0-15AF182B24EF}"/>
              </a:ext>
            </a:extLst>
          </p:cNvPr>
          <p:cNvGrpSpPr/>
          <p:nvPr/>
        </p:nvGrpSpPr>
        <p:grpSpPr>
          <a:xfrm>
            <a:off x="1371222" y="4736980"/>
            <a:ext cx="2226602" cy="761261"/>
            <a:chOff x="1017673" y="1272022"/>
            <a:chExt cx="2664549" cy="937609"/>
          </a:xfrm>
        </p:grpSpPr>
        <p:sp>
          <p:nvSpPr>
            <p:cNvPr id="67" name="Google Shape;534;p25">
              <a:extLst>
                <a:ext uri="{FF2B5EF4-FFF2-40B4-BE49-F238E27FC236}">
                  <a16:creationId xmlns:a16="http://schemas.microsoft.com/office/drawing/2014/main" id="{37B945BC-96DE-458E-B6EA-911E312CFB8F}"/>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chemeClr val="accent6">
                <a:lumMod val="75000"/>
              </a:schemeClr>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Conclusion</a:t>
              </a:r>
              <a:endParaRPr sz="1400" b="1" dirty="0">
                <a:solidFill>
                  <a:schemeClr val="bg1"/>
                </a:solidFill>
              </a:endParaRPr>
            </a:p>
          </p:txBody>
        </p:sp>
        <p:sp>
          <p:nvSpPr>
            <p:cNvPr id="68" name="Google Shape;539;p25">
              <a:extLst>
                <a:ext uri="{FF2B5EF4-FFF2-40B4-BE49-F238E27FC236}">
                  <a16:creationId xmlns:a16="http://schemas.microsoft.com/office/drawing/2014/main" id="{DAAA5587-92A0-4FDD-964F-03EE0E126000}"/>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chemeClr val="accent6">
                <a:lumMod val="60000"/>
                <a:lumOff val="40000"/>
              </a:schemeClr>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5</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3" name="Group 62">
            <a:extLst>
              <a:ext uri="{FF2B5EF4-FFF2-40B4-BE49-F238E27FC236}">
                <a16:creationId xmlns:a16="http://schemas.microsoft.com/office/drawing/2014/main" id="{19796673-84CF-2C54-AE36-C3BECF9F72BB}"/>
              </a:ext>
            </a:extLst>
          </p:cNvPr>
          <p:cNvGrpSpPr/>
          <p:nvPr/>
        </p:nvGrpSpPr>
        <p:grpSpPr>
          <a:xfrm>
            <a:off x="1371222" y="4227510"/>
            <a:ext cx="2226602" cy="761261"/>
            <a:chOff x="1017673" y="1272022"/>
            <a:chExt cx="2664549" cy="937609"/>
          </a:xfrm>
        </p:grpSpPr>
        <p:sp>
          <p:nvSpPr>
            <p:cNvPr id="64" name="Google Shape;534;p25">
              <a:extLst>
                <a:ext uri="{FF2B5EF4-FFF2-40B4-BE49-F238E27FC236}">
                  <a16:creationId xmlns:a16="http://schemas.microsoft.com/office/drawing/2014/main" id="{1F683645-EC0B-8FBE-9D46-0EA61EEC8916}"/>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FCBD24"/>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03</a:t>
              </a:r>
              <a:endParaRPr sz="1400" b="1" dirty="0">
                <a:solidFill>
                  <a:schemeClr val="bg1"/>
                </a:solidFill>
              </a:endParaRPr>
            </a:p>
          </p:txBody>
        </p:sp>
        <p:sp>
          <p:nvSpPr>
            <p:cNvPr id="65" name="Google Shape;539;p25">
              <a:extLst>
                <a:ext uri="{FF2B5EF4-FFF2-40B4-BE49-F238E27FC236}">
                  <a16:creationId xmlns:a16="http://schemas.microsoft.com/office/drawing/2014/main" id="{AF316055-C00C-2651-ABF9-3040A804C838}"/>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DD77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4</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0" name="Group 59">
            <a:extLst>
              <a:ext uri="{FF2B5EF4-FFF2-40B4-BE49-F238E27FC236}">
                <a16:creationId xmlns:a16="http://schemas.microsoft.com/office/drawing/2014/main" id="{BE90363D-6A21-BDC3-054B-FBE5064F56F3}"/>
              </a:ext>
            </a:extLst>
          </p:cNvPr>
          <p:cNvGrpSpPr/>
          <p:nvPr/>
        </p:nvGrpSpPr>
        <p:grpSpPr>
          <a:xfrm>
            <a:off x="1371222" y="3698549"/>
            <a:ext cx="2226602" cy="761261"/>
            <a:chOff x="1017673" y="1272022"/>
            <a:chExt cx="2664549" cy="937609"/>
          </a:xfrm>
        </p:grpSpPr>
        <p:sp>
          <p:nvSpPr>
            <p:cNvPr id="61" name="Google Shape;534;p25">
              <a:extLst>
                <a:ext uri="{FF2B5EF4-FFF2-40B4-BE49-F238E27FC236}">
                  <a16:creationId xmlns:a16="http://schemas.microsoft.com/office/drawing/2014/main" id="{EAE388B4-D2F4-38A1-5234-5B81A367B8AA}"/>
                </a:ext>
              </a:extLst>
            </p:cNvPr>
            <p:cNvSpPr/>
            <p:nvPr/>
          </p:nvSpPr>
          <p:spPr>
            <a:xfrm>
              <a:off x="1895454" y="1285959"/>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4949E7"/>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02</a:t>
              </a:r>
              <a:endParaRPr sz="1400" b="1" dirty="0">
                <a:solidFill>
                  <a:schemeClr val="bg1"/>
                </a:solidFill>
              </a:endParaRPr>
            </a:p>
          </p:txBody>
        </p:sp>
        <p:sp>
          <p:nvSpPr>
            <p:cNvPr id="62" name="Google Shape;539;p25">
              <a:extLst>
                <a:ext uri="{FF2B5EF4-FFF2-40B4-BE49-F238E27FC236}">
                  <a16:creationId xmlns:a16="http://schemas.microsoft.com/office/drawing/2014/main" id="{77BC7141-E6E7-58C2-E835-5AA4500F6892}"/>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6D6DE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3</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7" name="Group 56">
            <a:extLst>
              <a:ext uri="{FF2B5EF4-FFF2-40B4-BE49-F238E27FC236}">
                <a16:creationId xmlns:a16="http://schemas.microsoft.com/office/drawing/2014/main" id="{DD229244-43AA-A554-5112-A7D5EB29BCCA}"/>
              </a:ext>
            </a:extLst>
          </p:cNvPr>
          <p:cNvGrpSpPr/>
          <p:nvPr/>
        </p:nvGrpSpPr>
        <p:grpSpPr>
          <a:xfrm>
            <a:off x="1371222" y="3200068"/>
            <a:ext cx="2226602" cy="761261"/>
            <a:chOff x="1017673" y="1272022"/>
            <a:chExt cx="2664549" cy="937609"/>
          </a:xfrm>
        </p:grpSpPr>
        <p:sp>
          <p:nvSpPr>
            <p:cNvPr id="58" name="Google Shape;534;p25">
              <a:extLst>
                <a:ext uri="{FF2B5EF4-FFF2-40B4-BE49-F238E27FC236}">
                  <a16:creationId xmlns:a16="http://schemas.microsoft.com/office/drawing/2014/main" id="{DBBFE503-CEC3-B4A6-2AF9-84589109F05D}"/>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EC3A3B"/>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01</a:t>
              </a:r>
              <a:endParaRPr sz="1400" b="1" dirty="0">
                <a:solidFill>
                  <a:schemeClr val="bg1"/>
                </a:solidFill>
              </a:endParaRPr>
            </a:p>
          </p:txBody>
        </p:sp>
        <p:sp>
          <p:nvSpPr>
            <p:cNvPr id="59" name="Google Shape;539;p25">
              <a:extLst>
                <a:ext uri="{FF2B5EF4-FFF2-40B4-BE49-F238E27FC236}">
                  <a16:creationId xmlns:a16="http://schemas.microsoft.com/office/drawing/2014/main" id="{2AC09820-8636-C1EA-5728-B9B33CAC4FC4}"/>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48989"/>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2</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4" name="Group 53">
            <a:extLst>
              <a:ext uri="{FF2B5EF4-FFF2-40B4-BE49-F238E27FC236}">
                <a16:creationId xmlns:a16="http://schemas.microsoft.com/office/drawing/2014/main" id="{0FA5D11E-AF0B-9FFD-6CE4-25B05EAAD7ED}"/>
              </a:ext>
            </a:extLst>
          </p:cNvPr>
          <p:cNvGrpSpPr/>
          <p:nvPr/>
        </p:nvGrpSpPr>
        <p:grpSpPr>
          <a:xfrm>
            <a:off x="1371222" y="2691427"/>
            <a:ext cx="2226602" cy="761261"/>
            <a:chOff x="1017673" y="1272022"/>
            <a:chExt cx="2664549" cy="937609"/>
          </a:xfrm>
        </p:grpSpPr>
        <p:sp>
          <p:nvSpPr>
            <p:cNvPr id="55" name="Google Shape;534;p25">
              <a:extLst>
                <a:ext uri="{FF2B5EF4-FFF2-40B4-BE49-F238E27FC236}">
                  <a16:creationId xmlns:a16="http://schemas.microsoft.com/office/drawing/2014/main" id="{62BA9B5A-BCDD-45DE-C71B-2737840EA94B}"/>
                </a:ext>
              </a:extLst>
            </p:cNvPr>
            <p:cNvSpPr/>
            <p:nvPr/>
          </p:nvSpPr>
          <p:spPr>
            <a:xfrm>
              <a:off x="1895455" y="1273445"/>
              <a:ext cx="1786767"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5EB2FC"/>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Introduction</a:t>
              </a:r>
              <a:endParaRPr sz="1400" b="1" dirty="0">
                <a:solidFill>
                  <a:schemeClr val="bg1"/>
                </a:solidFill>
              </a:endParaRPr>
            </a:p>
          </p:txBody>
        </p:sp>
        <p:sp>
          <p:nvSpPr>
            <p:cNvPr id="56" name="Google Shape;539;p25">
              <a:extLst>
                <a:ext uri="{FF2B5EF4-FFF2-40B4-BE49-F238E27FC236}">
                  <a16:creationId xmlns:a16="http://schemas.microsoft.com/office/drawing/2014/main" id="{1DF4E23E-7740-9C6A-4D13-04B1BE58CCE1}"/>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9ED1FD"/>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1</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72" name="Google Shape;1264;p41">
            <a:extLst>
              <a:ext uri="{FF2B5EF4-FFF2-40B4-BE49-F238E27FC236}">
                <a16:creationId xmlns:a16="http://schemas.microsoft.com/office/drawing/2014/main" id="{464DBF08-397B-99AC-B867-11AF08D06F9A}"/>
              </a:ext>
            </a:extLst>
          </p:cNvPr>
          <p:cNvSpPr/>
          <p:nvPr/>
        </p:nvSpPr>
        <p:spPr>
          <a:xfrm>
            <a:off x="1371222" y="2109643"/>
            <a:ext cx="2031317" cy="425076"/>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Title</a:t>
            </a:r>
            <a:endParaRPr b="1" dirty="0">
              <a:solidFill>
                <a:schemeClr val="bg1"/>
              </a:solidFill>
            </a:endParaRPr>
          </a:p>
        </p:txBody>
      </p:sp>
      <p:sp>
        <p:nvSpPr>
          <p:cNvPr id="158" name="Rectangle 157">
            <a:extLst>
              <a:ext uri="{FF2B5EF4-FFF2-40B4-BE49-F238E27FC236}">
                <a16:creationId xmlns:a16="http://schemas.microsoft.com/office/drawing/2014/main" id="{D1BC8FE5-496D-1DC0-AF62-BABCEE36894F}"/>
              </a:ext>
            </a:extLst>
          </p:cNvPr>
          <p:cNvSpPr/>
          <p:nvPr/>
        </p:nvSpPr>
        <p:spPr>
          <a:xfrm>
            <a:off x="4117276" y="1428588"/>
            <a:ext cx="3583896" cy="457029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FBB7EDB3-E3C3-496F-261D-BB7A6BB904DF}"/>
              </a:ext>
            </a:extLst>
          </p:cNvPr>
          <p:cNvCxnSpPr>
            <a:cxnSpLocks/>
          </p:cNvCxnSpPr>
          <p:nvPr/>
        </p:nvCxnSpPr>
        <p:spPr>
          <a:xfrm>
            <a:off x="5271026" y="1800935"/>
            <a:ext cx="1443318"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2" name="Straight Connector 161">
            <a:extLst>
              <a:ext uri="{FF2B5EF4-FFF2-40B4-BE49-F238E27FC236}">
                <a16:creationId xmlns:a16="http://schemas.microsoft.com/office/drawing/2014/main" id="{CC8DACB3-4722-01FF-B8B1-5D505D3FA8B1}"/>
              </a:ext>
            </a:extLst>
          </p:cNvPr>
          <p:cNvCxnSpPr>
            <a:cxnSpLocks/>
          </p:cNvCxnSpPr>
          <p:nvPr/>
        </p:nvCxnSpPr>
        <p:spPr>
          <a:xfrm>
            <a:off x="4334675" y="2172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4" name="Straight Connector 163">
            <a:extLst>
              <a:ext uri="{FF2B5EF4-FFF2-40B4-BE49-F238E27FC236}">
                <a16:creationId xmlns:a16="http://schemas.microsoft.com/office/drawing/2014/main" id="{18E84214-F102-00B0-934A-188A14EE3BFE}"/>
              </a:ext>
            </a:extLst>
          </p:cNvPr>
          <p:cNvCxnSpPr>
            <a:cxnSpLocks/>
          </p:cNvCxnSpPr>
          <p:nvPr/>
        </p:nvCxnSpPr>
        <p:spPr>
          <a:xfrm>
            <a:off x="4216336" y="2289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5" name="Straight Connector 164">
            <a:extLst>
              <a:ext uri="{FF2B5EF4-FFF2-40B4-BE49-F238E27FC236}">
                <a16:creationId xmlns:a16="http://schemas.microsoft.com/office/drawing/2014/main" id="{780BC7C9-8C2F-4FFD-35FC-640953F89B54}"/>
              </a:ext>
            </a:extLst>
          </p:cNvPr>
          <p:cNvCxnSpPr>
            <a:cxnSpLocks/>
          </p:cNvCxnSpPr>
          <p:nvPr/>
        </p:nvCxnSpPr>
        <p:spPr>
          <a:xfrm>
            <a:off x="4216336" y="2409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6" name="Straight Connector 165">
            <a:extLst>
              <a:ext uri="{FF2B5EF4-FFF2-40B4-BE49-F238E27FC236}">
                <a16:creationId xmlns:a16="http://schemas.microsoft.com/office/drawing/2014/main" id="{12641A38-3DA5-49B8-9BEA-873E2FC60677}"/>
              </a:ext>
            </a:extLst>
          </p:cNvPr>
          <p:cNvCxnSpPr>
            <a:cxnSpLocks/>
          </p:cNvCxnSpPr>
          <p:nvPr/>
        </p:nvCxnSpPr>
        <p:spPr>
          <a:xfrm>
            <a:off x="4216336" y="2526489"/>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5" name="Straight Connector 184">
            <a:extLst>
              <a:ext uri="{FF2B5EF4-FFF2-40B4-BE49-F238E27FC236}">
                <a16:creationId xmlns:a16="http://schemas.microsoft.com/office/drawing/2014/main" id="{C2514BB0-9BA0-506B-5460-FB7B6F2E899A}"/>
              </a:ext>
            </a:extLst>
          </p:cNvPr>
          <p:cNvCxnSpPr>
            <a:cxnSpLocks/>
          </p:cNvCxnSpPr>
          <p:nvPr/>
        </p:nvCxnSpPr>
        <p:spPr>
          <a:xfrm>
            <a:off x="4334675" y="2917469"/>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6" name="Straight Connector 185">
            <a:extLst>
              <a:ext uri="{FF2B5EF4-FFF2-40B4-BE49-F238E27FC236}">
                <a16:creationId xmlns:a16="http://schemas.microsoft.com/office/drawing/2014/main" id="{A5093175-6137-19C3-BF3E-43FD341A624E}"/>
              </a:ext>
            </a:extLst>
          </p:cNvPr>
          <p:cNvCxnSpPr>
            <a:cxnSpLocks/>
          </p:cNvCxnSpPr>
          <p:nvPr/>
        </p:nvCxnSpPr>
        <p:spPr>
          <a:xfrm>
            <a:off x="4216336" y="3034010"/>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7" name="Straight Connector 186">
            <a:extLst>
              <a:ext uri="{FF2B5EF4-FFF2-40B4-BE49-F238E27FC236}">
                <a16:creationId xmlns:a16="http://schemas.microsoft.com/office/drawing/2014/main" id="{530CC1E9-1C32-4CCC-3038-0E2CB9115B83}"/>
              </a:ext>
            </a:extLst>
          </p:cNvPr>
          <p:cNvCxnSpPr>
            <a:cxnSpLocks/>
          </p:cNvCxnSpPr>
          <p:nvPr/>
        </p:nvCxnSpPr>
        <p:spPr>
          <a:xfrm>
            <a:off x="4216336" y="3154634"/>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8" name="Straight Connector 187">
            <a:extLst>
              <a:ext uri="{FF2B5EF4-FFF2-40B4-BE49-F238E27FC236}">
                <a16:creationId xmlns:a16="http://schemas.microsoft.com/office/drawing/2014/main" id="{65ED0327-8AF9-1C0A-18D2-CF894CDB21FF}"/>
              </a:ext>
            </a:extLst>
          </p:cNvPr>
          <p:cNvCxnSpPr>
            <a:cxnSpLocks/>
          </p:cNvCxnSpPr>
          <p:nvPr/>
        </p:nvCxnSpPr>
        <p:spPr>
          <a:xfrm>
            <a:off x="4216336" y="3271467"/>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9" name="Straight Connector 188">
            <a:extLst>
              <a:ext uri="{FF2B5EF4-FFF2-40B4-BE49-F238E27FC236}">
                <a16:creationId xmlns:a16="http://schemas.microsoft.com/office/drawing/2014/main" id="{8A545541-532F-C3F8-97C2-C01773BEB305}"/>
              </a:ext>
            </a:extLst>
          </p:cNvPr>
          <p:cNvCxnSpPr>
            <a:cxnSpLocks/>
          </p:cNvCxnSpPr>
          <p:nvPr/>
        </p:nvCxnSpPr>
        <p:spPr>
          <a:xfrm>
            <a:off x="4334675" y="3653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0" name="Straight Connector 189">
            <a:extLst>
              <a:ext uri="{FF2B5EF4-FFF2-40B4-BE49-F238E27FC236}">
                <a16:creationId xmlns:a16="http://schemas.microsoft.com/office/drawing/2014/main" id="{47722A5F-45F9-B397-3D7A-1821D993D759}"/>
              </a:ext>
            </a:extLst>
          </p:cNvPr>
          <p:cNvCxnSpPr>
            <a:cxnSpLocks/>
          </p:cNvCxnSpPr>
          <p:nvPr/>
        </p:nvCxnSpPr>
        <p:spPr>
          <a:xfrm>
            <a:off x="4216336" y="3770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1" name="Straight Connector 190">
            <a:extLst>
              <a:ext uri="{FF2B5EF4-FFF2-40B4-BE49-F238E27FC236}">
                <a16:creationId xmlns:a16="http://schemas.microsoft.com/office/drawing/2014/main" id="{C6DD322C-B8DC-61BA-955E-344918BAA9F8}"/>
              </a:ext>
            </a:extLst>
          </p:cNvPr>
          <p:cNvCxnSpPr>
            <a:cxnSpLocks/>
          </p:cNvCxnSpPr>
          <p:nvPr/>
        </p:nvCxnSpPr>
        <p:spPr>
          <a:xfrm>
            <a:off x="4216336" y="3890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2" name="Straight Connector 191">
            <a:extLst>
              <a:ext uri="{FF2B5EF4-FFF2-40B4-BE49-F238E27FC236}">
                <a16:creationId xmlns:a16="http://schemas.microsoft.com/office/drawing/2014/main" id="{4A3A4F66-F00A-CF9F-FD09-4C85B6357B4E}"/>
              </a:ext>
            </a:extLst>
          </p:cNvPr>
          <p:cNvCxnSpPr>
            <a:cxnSpLocks/>
          </p:cNvCxnSpPr>
          <p:nvPr/>
        </p:nvCxnSpPr>
        <p:spPr>
          <a:xfrm>
            <a:off x="4216336" y="4007489"/>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3" name="Straight Connector 192">
            <a:extLst>
              <a:ext uri="{FF2B5EF4-FFF2-40B4-BE49-F238E27FC236}">
                <a16:creationId xmlns:a16="http://schemas.microsoft.com/office/drawing/2014/main" id="{A280AF2D-21CD-79B8-A1C0-336733D4F092}"/>
              </a:ext>
            </a:extLst>
          </p:cNvPr>
          <p:cNvCxnSpPr>
            <a:cxnSpLocks/>
          </p:cNvCxnSpPr>
          <p:nvPr/>
        </p:nvCxnSpPr>
        <p:spPr>
          <a:xfrm>
            <a:off x="4334675" y="4381807"/>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4" name="Straight Connector 193">
            <a:extLst>
              <a:ext uri="{FF2B5EF4-FFF2-40B4-BE49-F238E27FC236}">
                <a16:creationId xmlns:a16="http://schemas.microsoft.com/office/drawing/2014/main" id="{BB6603D3-65B6-47EE-C65B-8A3898D7167A}"/>
              </a:ext>
            </a:extLst>
          </p:cNvPr>
          <p:cNvCxnSpPr>
            <a:cxnSpLocks/>
          </p:cNvCxnSpPr>
          <p:nvPr/>
        </p:nvCxnSpPr>
        <p:spPr>
          <a:xfrm>
            <a:off x="4216336" y="4498348"/>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5" name="Straight Connector 194">
            <a:extLst>
              <a:ext uri="{FF2B5EF4-FFF2-40B4-BE49-F238E27FC236}">
                <a16:creationId xmlns:a16="http://schemas.microsoft.com/office/drawing/2014/main" id="{98BC2935-7825-3BC2-3630-CDB78D2953B1}"/>
              </a:ext>
            </a:extLst>
          </p:cNvPr>
          <p:cNvCxnSpPr>
            <a:cxnSpLocks/>
          </p:cNvCxnSpPr>
          <p:nvPr/>
        </p:nvCxnSpPr>
        <p:spPr>
          <a:xfrm>
            <a:off x="4216336" y="461897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6" name="Straight Connector 195">
            <a:extLst>
              <a:ext uri="{FF2B5EF4-FFF2-40B4-BE49-F238E27FC236}">
                <a16:creationId xmlns:a16="http://schemas.microsoft.com/office/drawing/2014/main" id="{1A4C0013-54DA-C8C5-6028-E56E13465EF0}"/>
              </a:ext>
            </a:extLst>
          </p:cNvPr>
          <p:cNvCxnSpPr>
            <a:cxnSpLocks/>
          </p:cNvCxnSpPr>
          <p:nvPr/>
        </p:nvCxnSpPr>
        <p:spPr>
          <a:xfrm>
            <a:off x="4216336" y="4735805"/>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7" name="Straight Connector 196">
            <a:extLst>
              <a:ext uri="{FF2B5EF4-FFF2-40B4-BE49-F238E27FC236}">
                <a16:creationId xmlns:a16="http://schemas.microsoft.com/office/drawing/2014/main" id="{5125FD4A-004A-7469-25C2-585E0CA6E203}"/>
              </a:ext>
            </a:extLst>
          </p:cNvPr>
          <p:cNvCxnSpPr>
            <a:cxnSpLocks/>
          </p:cNvCxnSpPr>
          <p:nvPr/>
        </p:nvCxnSpPr>
        <p:spPr>
          <a:xfrm>
            <a:off x="4334675" y="5036333"/>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8" name="Straight Connector 197">
            <a:extLst>
              <a:ext uri="{FF2B5EF4-FFF2-40B4-BE49-F238E27FC236}">
                <a16:creationId xmlns:a16="http://schemas.microsoft.com/office/drawing/2014/main" id="{5018E41F-CA7F-F381-1832-591B4F4CA860}"/>
              </a:ext>
            </a:extLst>
          </p:cNvPr>
          <p:cNvCxnSpPr>
            <a:cxnSpLocks/>
          </p:cNvCxnSpPr>
          <p:nvPr/>
        </p:nvCxnSpPr>
        <p:spPr>
          <a:xfrm>
            <a:off x="4216336" y="5152874"/>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9" name="Straight Connector 198">
            <a:extLst>
              <a:ext uri="{FF2B5EF4-FFF2-40B4-BE49-F238E27FC236}">
                <a16:creationId xmlns:a16="http://schemas.microsoft.com/office/drawing/2014/main" id="{BCECE30D-D1B6-0951-D246-B84BD8741356}"/>
              </a:ext>
            </a:extLst>
          </p:cNvPr>
          <p:cNvCxnSpPr>
            <a:cxnSpLocks/>
          </p:cNvCxnSpPr>
          <p:nvPr/>
        </p:nvCxnSpPr>
        <p:spPr>
          <a:xfrm>
            <a:off x="4216336" y="5273498"/>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200" name="Straight Connector 199">
            <a:extLst>
              <a:ext uri="{FF2B5EF4-FFF2-40B4-BE49-F238E27FC236}">
                <a16:creationId xmlns:a16="http://schemas.microsoft.com/office/drawing/2014/main" id="{9283AF76-227E-98A4-90C9-65AB2DF2CE05}"/>
              </a:ext>
            </a:extLst>
          </p:cNvPr>
          <p:cNvCxnSpPr>
            <a:cxnSpLocks/>
          </p:cNvCxnSpPr>
          <p:nvPr/>
        </p:nvCxnSpPr>
        <p:spPr>
          <a:xfrm>
            <a:off x="4216336" y="5390331"/>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sp>
        <p:nvSpPr>
          <p:cNvPr id="269" name="Freeform: Shape 268">
            <a:extLst>
              <a:ext uri="{FF2B5EF4-FFF2-40B4-BE49-F238E27FC236}">
                <a16:creationId xmlns:a16="http://schemas.microsoft.com/office/drawing/2014/main" id="{FB7A34E2-3C35-9A3D-57E9-786C0DC73DE6}"/>
              </a:ext>
            </a:extLst>
          </p:cNvPr>
          <p:cNvSpPr/>
          <p:nvPr/>
        </p:nvSpPr>
        <p:spPr>
          <a:xfrm>
            <a:off x="12408765" y="2705059"/>
            <a:ext cx="1521952" cy="894851"/>
          </a:xfrm>
          <a:custGeom>
            <a:avLst/>
            <a:gdLst>
              <a:gd name="connsiteX0" fmla="*/ 0 w 1521952"/>
              <a:gd name="connsiteY0" fmla="*/ 0 h 894851"/>
              <a:gd name="connsiteX1" fmla="*/ 1514980 w 1521952"/>
              <a:gd name="connsiteY1" fmla="*/ 0 h 894851"/>
              <a:gd name="connsiteX2" fmla="*/ 1521953 w 1521952"/>
              <a:gd name="connsiteY2" fmla="*/ 6973 h 894851"/>
              <a:gd name="connsiteX3" fmla="*/ 1521953 w 1521952"/>
              <a:gd name="connsiteY3" fmla="*/ 887879 h 894851"/>
              <a:gd name="connsiteX4" fmla="*/ 1514980 w 1521952"/>
              <a:gd name="connsiteY4" fmla="*/ 894852 h 894851"/>
              <a:gd name="connsiteX5" fmla="*/ 0 w 1521952"/>
              <a:gd name="connsiteY5" fmla="*/ 894852 h 894851"/>
              <a:gd name="connsiteX6" fmla="*/ 0 w 1521952"/>
              <a:gd name="connsiteY6" fmla="*/ 0 h 894851"/>
              <a:gd name="connsiteX7" fmla="*/ 0 w 1521952"/>
              <a:gd name="connsiteY7" fmla="*/ 0 h 89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952" h="894851">
                <a:moveTo>
                  <a:pt x="0" y="0"/>
                </a:moveTo>
                <a:lnTo>
                  <a:pt x="1514980" y="0"/>
                </a:lnTo>
                <a:cubicBezTo>
                  <a:pt x="1518831" y="0"/>
                  <a:pt x="1521953" y="3122"/>
                  <a:pt x="1521953" y="6973"/>
                </a:cubicBezTo>
                <a:lnTo>
                  <a:pt x="1521953" y="887879"/>
                </a:lnTo>
                <a:cubicBezTo>
                  <a:pt x="1521953" y="891730"/>
                  <a:pt x="1518831" y="894852"/>
                  <a:pt x="1514980" y="894852"/>
                </a:cubicBezTo>
                <a:lnTo>
                  <a:pt x="0" y="894852"/>
                </a:lnTo>
                <a:lnTo>
                  <a:pt x="0" y="0"/>
                </a:lnTo>
                <a:lnTo>
                  <a:pt x="0" y="0"/>
                </a:lnTo>
                <a:close/>
              </a:path>
            </a:pathLst>
          </a:custGeom>
          <a:solidFill>
            <a:srgbClr val="E6E6E6"/>
          </a:solidFill>
          <a:ln w="6966"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8D91B2C-3B76-9D44-E26A-2C1D11AFAA4D}"/>
              </a:ext>
            </a:extLst>
          </p:cNvPr>
          <p:cNvSpPr/>
          <p:nvPr/>
        </p:nvSpPr>
        <p:spPr>
          <a:xfrm>
            <a:off x="12406769" y="2698302"/>
            <a:ext cx="1524238" cy="906660"/>
          </a:xfrm>
          <a:custGeom>
            <a:avLst/>
            <a:gdLst>
              <a:gd name="connsiteX0" fmla="*/ 1515195 w 1524238"/>
              <a:gd name="connsiteY0" fmla="*/ 906370 h 906660"/>
              <a:gd name="connsiteX1" fmla="*/ 0 w 1524238"/>
              <a:gd name="connsiteY1" fmla="*/ 13514 h 906660"/>
              <a:gd name="connsiteX2" fmla="*/ 3991 w 1524238"/>
              <a:gd name="connsiteY2" fmla="*/ 0 h 906660"/>
              <a:gd name="connsiteX3" fmla="*/ 1519187 w 1524238"/>
              <a:gd name="connsiteY3" fmla="*/ 892856 h 906660"/>
              <a:gd name="connsiteX4" fmla="*/ 1523948 w 1524238"/>
              <a:gd name="connsiteY4" fmla="*/ 901609 h 906660"/>
              <a:gd name="connsiteX5" fmla="*/ 1523948 w 1524238"/>
              <a:gd name="connsiteY5" fmla="*/ 901609 h 906660"/>
              <a:gd name="connsiteX6" fmla="*/ 1515196 w 1524238"/>
              <a:gd name="connsiteY6" fmla="*/ 906370 h 906660"/>
              <a:gd name="connsiteX7" fmla="*/ 1515195 w 1524238"/>
              <a:gd name="connsiteY7" fmla="*/ 906370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8" h="906660">
                <a:moveTo>
                  <a:pt x="1515195" y="906370"/>
                </a:moveTo>
                <a:lnTo>
                  <a:pt x="0" y="13514"/>
                </a:lnTo>
                <a:lnTo>
                  <a:pt x="3991" y="0"/>
                </a:lnTo>
                <a:lnTo>
                  <a:pt x="1519187" y="892856"/>
                </a:lnTo>
                <a:cubicBezTo>
                  <a:pt x="1522919" y="893958"/>
                  <a:pt x="1525050" y="897877"/>
                  <a:pt x="1523948" y="901609"/>
                </a:cubicBezTo>
                <a:lnTo>
                  <a:pt x="1523948" y="901609"/>
                </a:lnTo>
                <a:cubicBezTo>
                  <a:pt x="1522846" y="905341"/>
                  <a:pt x="1518928" y="907473"/>
                  <a:pt x="1515196" y="906370"/>
                </a:cubicBezTo>
                <a:lnTo>
                  <a:pt x="1515195" y="906370"/>
                </a:lnTo>
                <a:close/>
              </a:path>
            </a:pathLst>
          </a:custGeom>
          <a:solidFill>
            <a:srgbClr val="FFFFFF"/>
          </a:solidFill>
          <a:ln w="6966"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C34D693-09F4-2FEC-DD0F-106428523405}"/>
              </a:ext>
            </a:extLst>
          </p:cNvPr>
          <p:cNvSpPr/>
          <p:nvPr/>
        </p:nvSpPr>
        <p:spPr>
          <a:xfrm>
            <a:off x="12406769" y="2700007"/>
            <a:ext cx="1524239" cy="906660"/>
          </a:xfrm>
          <a:custGeom>
            <a:avLst/>
            <a:gdLst>
              <a:gd name="connsiteX0" fmla="*/ 3991 w 1524239"/>
              <a:gd name="connsiteY0" fmla="*/ 906661 h 906660"/>
              <a:gd name="connsiteX1" fmla="*/ 0 w 1524239"/>
              <a:gd name="connsiteY1" fmla="*/ 893146 h 906660"/>
              <a:gd name="connsiteX2" fmla="*/ 1515196 w 1524239"/>
              <a:gd name="connsiteY2" fmla="*/ 290 h 906660"/>
              <a:gd name="connsiteX3" fmla="*/ 1523949 w 1524239"/>
              <a:gd name="connsiteY3" fmla="*/ 5052 h 906660"/>
              <a:gd name="connsiteX4" fmla="*/ 1523949 w 1524239"/>
              <a:gd name="connsiteY4" fmla="*/ 5052 h 906660"/>
              <a:gd name="connsiteX5" fmla="*/ 1523949 w 1524239"/>
              <a:gd name="connsiteY5" fmla="*/ 5052 h 906660"/>
              <a:gd name="connsiteX6" fmla="*/ 1519187 w 1524239"/>
              <a:gd name="connsiteY6" fmla="*/ 13804 h 906660"/>
              <a:gd name="connsiteX7" fmla="*/ 3991 w 1524239"/>
              <a:gd name="connsiteY7" fmla="*/ 906661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9" h="906660">
                <a:moveTo>
                  <a:pt x="3991" y="906661"/>
                </a:moveTo>
                <a:lnTo>
                  <a:pt x="0" y="893146"/>
                </a:lnTo>
                <a:lnTo>
                  <a:pt x="1515196" y="290"/>
                </a:lnTo>
                <a:cubicBezTo>
                  <a:pt x="1518928" y="-812"/>
                  <a:pt x="1522846" y="1320"/>
                  <a:pt x="1523949" y="5052"/>
                </a:cubicBezTo>
                <a:lnTo>
                  <a:pt x="1523949" y="5052"/>
                </a:lnTo>
                <a:lnTo>
                  <a:pt x="1523949" y="5052"/>
                </a:lnTo>
                <a:cubicBezTo>
                  <a:pt x="1525051" y="8784"/>
                  <a:pt x="1522919" y="12702"/>
                  <a:pt x="1519187" y="13804"/>
                </a:cubicBezTo>
                <a:lnTo>
                  <a:pt x="3991" y="906661"/>
                </a:lnTo>
                <a:close/>
              </a:path>
            </a:pathLst>
          </a:custGeom>
          <a:solidFill>
            <a:srgbClr val="FFFFFF"/>
          </a:solidFill>
          <a:ln w="6966"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587049A-A918-9D92-07E1-BFEFF808E299}"/>
              </a:ext>
            </a:extLst>
          </p:cNvPr>
          <p:cNvSpPr/>
          <p:nvPr/>
        </p:nvSpPr>
        <p:spPr>
          <a:xfrm>
            <a:off x="12553106" y="1823831"/>
            <a:ext cx="1231564" cy="65975"/>
          </a:xfrm>
          <a:custGeom>
            <a:avLst/>
            <a:gdLst>
              <a:gd name="connsiteX0" fmla="*/ 1198577 w 1231564"/>
              <a:gd name="connsiteY0" fmla="*/ 0 h 65975"/>
              <a:gd name="connsiteX1" fmla="*/ 1231565 w 1231564"/>
              <a:gd name="connsiteY1" fmla="*/ 32988 h 65975"/>
              <a:gd name="connsiteX2" fmla="*/ 1231565 w 1231564"/>
              <a:gd name="connsiteY2" fmla="*/ 32988 h 65975"/>
              <a:gd name="connsiteX3" fmla="*/ 1198577 w 1231564"/>
              <a:gd name="connsiteY3" fmla="*/ 65975 h 65975"/>
              <a:gd name="connsiteX4" fmla="*/ 32988 w 1231564"/>
              <a:gd name="connsiteY4" fmla="*/ 65975 h 65975"/>
              <a:gd name="connsiteX5" fmla="*/ 0 w 1231564"/>
              <a:gd name="connsiteY5" fmla="*/ 32988 h 65975"/>
              <a:gd name="connsiteX6" fmla="*/ 0 w 1231564"/>
              <a:gd name="connsiteY6" fmla="*/ 32988 h 65975"/>
              <a:gd name="connsiteX7" fmla="*/ 32988 w 1231564"/>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1564" h="65975">
                <a:moveTo>
                  <a:pt x="1198577" y="0"/>
                </a:moveTo>
                <a:cubicBezTo>
                  <a:pt x="1216795" y="0"/>
                  <a:pt x="1231565" y="14769"/>
                  <a:pt x="1231565" y="32988"/>
                </a:cubicBezTo>
                <a:lnTo>
                  <a:pt x="1231565" y="32988"/>
                </a:lnTo>
                <a:cubicBezTo>
                  <a:pt x="1231565" y="51206"/>
                  <a:pt x="1216795" y="65975"/>
                  <a:pt x="1198577" y="65975"/>
                </a:cubicBezTo>
                <a:lnTo>
                  <a:pt x="32988" y="65975"/>
                </a:lnTo>
                <a:cubicBezTo>
                  <a:pt x="14769" y="65975"/>
                  <a:pt x="0" y="51206"/>
                  <a:pt x="0" y="32988"/>
                </a:cubicBezTo>
                <a:lnTo>
                  <a:pt x="0" y="32988"/>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8E6B603-B653-6358-8884-351A85CF8989}"/>
              </a:ext>
            </a:extLst>
          </p:cNvPr>
          <p:cNvSpPr/>
          <p:nvPr/>
        </p:nvSpPr>
        <p:spPr>
          <a:xfrm>
            <a:off x="12396415" y="2029765"/>
            <a:ext cx="1544945" cy="65975"/>
          </a:xfrm>
          <a:custGeom>
            <a:avLst/>
            <a:gdLst>
              <a:gd name="connsiteX0" fmla="*/ 1511959 w 1544945"/>
              <a:gd name="connsiteY0" fmla="*/ 0 h 65975"/>
              <a:gd name="connsiteX1" fmla="*/ 1544946 w 1544945"/>
              <a:gd name="connsiteY1" fmla="*/ 32987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7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7"/>
                </a:cubicBezTo>
                <a:lnTo>
                  <a:pt x="1544946" y="32988"/>
                </a:lnTo>
                <a:cubicBezTo>
                  <a:pt x="1544946" y="51206"/>
                  <a:pt x="1530177" y="65975"/>
                  <a:pt x="1511959" y="65975"/>
                </a:cubicBezTo>
                <a:lnTo>
                  <a:pt x="32988" y="65975"/>
                </a:lnTo>
                <a:cubicBezTo>
                  <a:pt x="14769" y="65975"/>
                  <a:pt x="0" y="51206"/>
                  <a:pt x="0" y="32988"/>
                </a:cubicBezTo>
                <a:lnTo>
                  <a:pt x="0" y="32987"/>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3EC6CD9-2B21-9A7B-FB8F-F69A37D7B56F}"/>
              </a:ext>
            </a:extLst>
          </p:cNvPr>
          <p:cNvSpPr/>
          <p:nvPr/>
        </p:nvSpPr>
        <p:spPr>
          <a:xfrm>
            <a:off x="5095261" y="5965891"/>
            <a:ext cx="1544945" cy="65975"/>
          </a:xfrm>
          <a:custGeom>
            <a:avLst/>
            <a:gdLst>
              <a:gd name="connsiteX0" fmla="*/ 1511959 w 1544945"/>
              <a:gd name="connsiteY0" fmla="*/ 0 h 65975"/>
              <a:gd name="connsiteX1" fmla="*/ 1544946 w 1544945"/>
              <a:gd name="connsiteY1" fmla="*/ 32988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8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8"/>
                </a:cubicBezTo>
                <a:lnTo>
                  <a:pt x="1544946" y="32988"/>
                </a:lnTo>
                <a:cubicBezTo>
                  <a:pt x="1544946" y="51206"/>
                  <a:pt x="1530177" y="65975"/>
                  <a:pt x="1511959" y="65975"/>
                </a:cubicBezTo>
                <a:lnTo>
                  <a:pt x="32988" y="65975"/>
                </a:lnTo>
                <a:cubicBezTo>
                  <a:pt x="14769" y="65975"/>
                  <a:pt x="0" y="51206"/>
                  <a:pt x="0" y="32988"/>
                </a:cubicBezTo>
                <a:lnTo>
                  <a:pt x="0" y="32988"/>
                </a:lnTo>
                <a:cubicBezTo>
                  <a:pt x="0" y="14769"/>
                  <a:pt x="14769" y="0"/>
                  <a:pt x="32988" y="0"/>
                </a:cubicBezTo>
                <a:close/>
              </a:path>
            </a:pathLst>
          </a:custGeom>
          <a:solidFill>
            <a:schemeClr val="tx1">
              <a:lumMod val="75000"/>
              <a:lumOff val="25000"/>
            </a:schemeClr>
          </a:solidFill>
          <a:ln w="6966" cap="flat">
            <a:noFill/>
            <a:prstDash val="solid"/>
            <a:miter/>
          </a:ln>
        </p:spPr>
        <p:txBody>
          <a:bodyPr rtlCol="0" anchor="ctr"/>
          <a:lstStyle/>
          <a:p>
            <a:endParaRPr lang="en-US"/>
          </a:p>
        </p:txBody>
      </p:sp>
      <p:grpSp>
        <p:nvGrpSpPr>
          <p:cNvPr id="315" name="Group 314">
            <a:extLst>
              <a:ext uri="{FF2B5EF4-FFF2-40B4-BE49-F238E27FC236}">
                <a16:creationId xmlns:a16="http://schemas.microsoft.com/office/drawing/2014/main" id="{84F46F95-7460-4F3F-CD29-3FECEAE48FB8}"/>
              </a:ext>
            </a:extLst>
          </p:cNvPr>
          <p:cNvGrpSpPr/>
          <p:nvPr/>
        </p:nvGrpSpPr>
        <p:grpSpPr>
          <a:xfrm>
            <a:off x="7721944" y="1382954"/>
            <a:ext cx="1630923" cy="1575502"/>
            <a:chOff x="13907915" y="2268211"/>
            <a:chExt cx="1630923" cy="1575502"/>
          </a:xfrm>
        </p:grpSpPr>
        <p:sp>
          <p:nvSpPr>
            <p:cNvPr id="275" name="Freeform: Shape 274">
              <a:extLst>
                <a:ext uri="{FF2B5EF4-FFF2-40B4-BE49-F238E27FC236}">
                  <a16:creationId xmlns:a16="http://schemas.microsoft.com/office/drawing/2014/main" id="{F0672877-607E-50FA-C6CD-C4D427ED449A}"/>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FAADC472-0973-7964-B6FC-4CFE772A108B}"/>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99C5633D-5408-86E1-1D65-DE00F41FEE71}"/>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EDA9A77-70C8-8E5D-2D31-00A040304244}"/>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9619E28-4963-F0B2-6D88-BF8465232E2D}"/>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81FFB1E-AED1-A5F6-FC98-0D050AC074E0}"/>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897AFF4-1AC4-5801-4F80-18081B88C68D}"/>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DEFDDE2A-AF73-1A7C-E789-F8403CC4DBF0}"/>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C32B827-6671-E822-3814-E059C074C9D2}"/>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B3FB4FB-F0B9-F563-EFF7-F457BF781A2A}"/>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9CE15E2-A6D2-3BC0-A75E-91E3167CD9D1}"/>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D5ECEE4-6543-5A7F-1434-529E58FD05D3}"/>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grpSp>
        <p:nvGrpSpPr>
          <p:cNvPr id="316" name="Group 315">
            <a:extLst>
              <a:ext uri="{FF2B5EF4-FFF2-40B4-BE49-F238E27FC236}">
                <a16:creationId xmlns:a16="http://schemas.microsoft.com/office/drawing/2014/main" id="{EEC08E37-6DB0-79AC-284E-0C9F6ED2C8EF}"/>
              </a:ext>
            </a:extLst>
          </p:cNvPr>
          <p:cNvGrpSpPr/>
          <p:nvPr/>
        </p:nvGrpSpPr>
        <p:grpSpPr>
          <a:xfrm>
            <a:off x="-66430" y="4289185"/>
            <a:ext cx="4292406" cy="2445974"/>
            <a:chOff x="9648604" y="1935992"/>
            <a:chExt cx="5890234" cy="3356476"/>
          </a:xfrm>
        </p:grpSpPr>
        <p:sp>
          <p:nvSpPr>
            <p:cNvPr id="287" name="Freeform: Shape 286">
              <a:extLst>
                <a:ext uri="{FF2B5EF4-FFF2-40B4-BE49-F238E27FC236}">
                  <a16:creationId xmlns:a16="http://schemas.microsoft.com/office/drawing/2014/main" id="{1C85BAF5-9228-BE3C-0586-E561E1615B42}"/>
                </a:ext>
              </a:extLst>
            </p:cNvPr>
            <p:cNvSpPr/>
            <p:nvPr/>
          </p:nvSpPr>
          <p:spPr>
            <a:xfrm>
              <a:off x="11428359" y="3206567"/>
              <a:ext cx="130792" cy="476892"/>
            </a:xfrm>
            <a:custGeom>
              <a:avLst/>
              <a:gdLst>
                <a:gd name="connsiteX0" fmla="*/ 14573 w 130792"/>
                <a:gd name="connsiteY0" fmla="*/ 452200 h 476892"/>
                <a:gd name="connsiteX1" fmla="*/ 25339 w 130792"/>
                <a:gd name="connsiteY1" fmla="*/ 360572 h 476892"/>
                <a:gd name="connsiteX2" fmla="*/ 34034 w 130792"/>
                <a:gd name="connsiteY2" fmla="*/ 354772 h 476892"/>
                <a:gd name="connsiteX3" fmla="*/ 0 w 130792"/>
                <a:gd name="connsiteY3" fmla="*/ 31404 h 476892"/>
                <a:gd name="connsiteX4" fmla="*/ 87128 w 130792"/>
                <a:gd name="connsiteY4" fmla="*/ 0 h 476892"/>
                <a:gd name="connsiteX5" fmla="*/ 124744 w 130792"/>
                <a:gd name="connsiteY5" fmla="*/ 384364 h 476892"/>
                <a:gd name="connsiteX6" fmla="*/ 93012 w 130792"/>
                <a:gd name="connsiteY6" fmla="*/ 470855 h 476892"/>
                <a:gd name="connsiteX7" fmla="*/ 14572 w 130792"/>
                <a:gd name="connsiteY7" fmla="*/ 452200 h 476892"/>
                <a:gd name="connsiteX8" fmla="*/ 14572 w 130792"/>
                <a:gd name="connsiteY8" fmla="*/ 452200 h 47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 h="476892">
                  <a:moveTo>
                    <a:pt x="14573" y="452200"/>
                  </a:moveTo>
                  <a:cubicBezTo>
                    <a:pt x="-7757" y="423924"/>
                    <a:pt x="-2937" y="382901"/>
                    <a:pt x="25339" y="360572"/>
                  </a:cubicBezTo>
                  <a:cubicBezTo>
                    <a:pt x="28077" y="358409"/>
                    <a:pt x="30985" y="356470"/>
                    <a:pt x="34034" y="354772"/>
                  </a:cubicBezTo>
                  <a:lnTo>
                    <a:pt x="0" y="31404"/>
                  </a:lnTo>
                  <a:lnTo>
                    <a:pt x="87128" y="0"/>
                  </a:lnTo>
                  <a:lnTo>
                    <a:pt x="124744" y="384364"/>
                  </a:lnTo>
                  <a:cubicBezTo>
                    <a:pt x="139865" y="417010"/>
                    <a:pt x="125658" y="455734"/>
                    <a:pt x="93012" y="470855"/>
                  </a:cubicBezTo>
                  <a:cubicBezTo>
                    <a:pt x="65696" y="483508"/>
                    <a:pt x="33268" y="475795"/>
                    <a:pt x="14572" y="452200"/>
                  </a:cubicBezTo>
                  <a:lnTo>
                    <a:pt x="14572" y="452200"/>
                  </a:lnTo>
                  <a:close/>
                </a:path>
              </a:pathLst>
            </a:custGeom>
            <a:solidFill>
              <a:srgbClr val="FFB6B6"/>
            </a:solidFill>
            <a:ln w="6966"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29C1919-3518-CDC0-2FD1-83B2B8E00E53}"/>
                </a:ext>
              </a:extLst>
            </p:cNvPr>
            <p:cNvSpPr/>
            <p:nvPr/>
          </p:nvSpPr>
          <p:spPr>
            <a:xfrm>
              <a:off x="11304776" y="2473209"/>
              <a:ext cx="249888" cy="936800"/>
            </a:xfrm>
            <a:custGeom>
              <a:avLst/>
              <a:gdLst>
                <a:gd name="connsiteX0" fmla="*/ 91563 w 249888"/>
                <a:gd name="connsiteY0" fmla="*/ 0 h 936800"/>
                <a:gd name="connsiteX1" fmla="*/ 233464 w 249888"/>
                <a:gd name="connsiteY1" fmla="*/ 150143 h 936800"/>
                <a:gd name="connsiteX2" fmla="*/ 234570 w 249888"/>
                <a:gd name="connsiteY2" fmla="*/ 336047 h 936800"/>
                <a:gd name="connsiteX3" fmla="*/ 244350 w 249888"/>
                <a:gd name="connsiteY3" fmla="*/ 618214 h 936800"/>
                <a:gd name="connsiteX4" fmla="*/ 243939 w 249888"/>
                <a:gd name="connsiteY4" fmla="*/ 691046 h 936800"/>
                <a:gd name="connsiteX5" fmla="*/ 222560 w 249888"/>
                <a:gd name="connsiteY5" fmla="*/ 745792 h 936800"/>
                <a:gd name="connsiteX6" fmla="*/ 240532 w 249888"/>
                <a:gd name="connsiteY6" fmla="*/ 922226 h 936800"/>
                <a:gd name="connsiteX7" fmla="*/ 123983 w 249888"/>
                <a:gd name="connsiteY7" fmla="*/ 936800 h 936800"/>
                <a:gd name="connsiteX8" fmla="*/ 0 w 249888"/>
                <a:gd name="connsiteY8" fmla="*/ 395722 h 936800"/>
                <a:gd name="connsiteX9" fmla="*/ 91562 w 249888"/>
                <a:gd name="connsiteY9" fmla="*/ 0 h 9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88" h="936800">
                  <a:moveTo>
                    <a:pt x="91563" y="0"/>
                  </a:moveTo>
                  <a:cubicBezTo>
                    <a:pt x="91563" y="0"/>
                    <a:pt x="233004" y="69012"/>
                    <a:pt x="233464" y="150143"/>
                  </a:cubicBezTo>
                  <a:cubicBezTo>
                    <a:pt x="233923" y="231275"/>
                    <a:pt x="245639" y="304655"/>
                    <a:pt x="234570" y="336047"/>
                  </a:cubicBezTo>
                  <a:cubicBezTo>
                    <a:pt x="223502" y="367438"/>
                    <a:pt x="262698" y="595617"/>
                    <a:pt x="244350" y="618214"/>
                  </a:cubicBezTo>
                  <a:cubicBezTo>
                    <a:pt x="226002" y="640810"/>
                    <a:pt x="263803" y="652375"/>
                    <a:pt x="243939" y="691046"/>
                  </a:cubicBezTo>
                  <a:cubicBezTo>
                    <a:pt x="224076" y="729717"/>
                    <a:pt x="215281" y="736996"/>
                    <a:pt x="222560" y="745792"/>
                  </a:cubicBezTo>
                  <a:cubicBezTo>
                    <a:pt x="229839" y="754587"/>
                    <a:pt x="240532" y="922226"/>
                    <a:pt x="240532" y="922226"/>
                  </a:cubicBezTo>
                  <a:lnTo>
                    <a:pt x="123983" y="936800"/>
                  </a:lnTo>
                  <a:lnTo>
                    <a:pt x="0" y="395722"/>
                  </a:lnTo>
                  <a:lnTo>
                    <a:pt x="91562" y="0"/>
                  </a:lnTo>
                  <a:close/>
                </a:path>
              </a:pathLst>
            </a:custGeom>
            <a:solidFill>
              <a:srgbClr val="3F3D56"/>
            </a:solidFill>
            <a:ln w="6966"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71B60EF-CBB5-5E8B-15B1-B19B87C00583}"/>
                </a:ext>
              </a:extLst>
            </p:cNvPr>
            <p:cNvSpPr/>
            <p:nvPr/>
          </p:nvSpPr>
          <p:spPr>
            <a:xfrm>
              <a:off x="10614513" y="3233632"/>
              <a:ext cx="189931" cy="475127"/>
            </a:xfrm>
            <a:custGeom>
              <a:avLst/>
              <a:gdLst>
                <a:gd name="connsiteX0" fmla="*/ 109193 w 189931"/>
                <a:gd name="connsiteY0" fmla="*/ 457984 h 475127"/>
                <a:gd name="connsiteX1" fmla="*/ 113010 w 189931"/>
                <a:gd name="connsiteY1" fmla="*/ 365805 h 475127"/>
                <a:gd name="connsiteX2" fmla="*/ 105336 w 189931"/>
                <a:gd name="connsiteY2" fmla="*/ 358706 h 475127"/>
                <a:gd name="connsiteX3" fmla="*/ 189931 w 189931"/>
                <a:gd name="connsiteY3" fmla="*/ 44749 h 475127"/>
                <a:gd name="connsiteX4" fmla="*/ 108844 w 189931"/>
                <a:gd name="connsiteY4" fmla="*/ 0 h 475127"/>
                <a:gd name="connsiteX5" fmla="*/ 11096 w 189931"/>
                <a:gd name="connsiteY5" fmla="*/ 373625 h 475127"/>
                <a:gd name="connsiteX6" fmla="*/ 28793 w 189931"/>
                <a:gd name="connsiteY6" fmla="*/ 464037 h 475127"/>
                <a:gd name="connsiteX7" fmla="*/ 109194 w 189931"/>
                <a:gd name="connsiteY7" fmla="*/ 457983 h 475127"/>
                <a:gd name="connsiteX8" fmla="*/ 109193 w 189931"/>
                <a:gd name="connsiteY8" fmla="*/ 457984 h 47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1" h="475127">
                  <a:moveTo>
                    <a:pt x="109193" y="457984"/>
                  </a:moveTo>
                  <a:cubicBezTo>
                    <a:pt x="135702" y="433583"/>
                    <a:pt x="137410" y="392314"/>
                    <a:pt x="113010" y="365805"/>
                  </a:cubicBezTo>
                  <a:cubicBezTo>
                    <a:pt x="110646" y="363237"/>
                    <a:pt x="108080" y="360863"/>
                    <a:pt x="105336" y="358706"/>
                  </a:cubicBezTo>
                  <a:lnTo>
                    <a:pt x="189931" y="44749"/>
                  </a:lnTo>
                  <a:lnTo>
                    <a:pt x="108844" y="0"/>
                  </a:lnTo>
                  <a:lnTo>
                    <a:pt x="11096" y="373625"/>
                  </a:lnTo>
                  <a:cubicBezTo>
                    <a:pt x="-8983" y="403479"/>
                    <a:pt x="-1060" y="443958"/>
                    <a:pt x="28793" y="464037"/>
                  </a:cubicBezTo>
                  <a:cubicBezTo>
                    <a:pt x="53773" y="480839"/>
                    <a:pt x="87012" y="478336"/>
                    <a:pt x="109194" y="457983"/>
                  </a:cubicBezTo>
                  <a:lnTo>
                    <a:pt x="109193" y="457984"/>
                  </a:lnTo>
                  <a:close/>
                </a:path>
              </a:pathLst>
            </a:custGeom>
            <a:solidFill>
              <a:srgbClr val="FFB6B6"/>
            </a:solidFill>
            <a:ln w="6966"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A75447D-F7A4-3621-30F6-182917EB7614}"/>
                </a:ext>
              </a:extLst>
            </p:cNvPr>
            <p:cNvSpPr/>
            <p:nvPr/>
          </p:nvSpPr>
          <p:spPr>
            <a:xfrm>
              <a:off x="10664130" y="2528234"/>
              <a:ext cx="320538" cy="919970"/>
            </a:xfrm>
            <a:custGeom>
              <a:avLst/>
              <a:gdLst>
                <a:gd name="connsiteX0" fmla="*/ 292515 w 320538"/>
                <a:gd name="connsiteY0" fmla="*/ 0 h 919970"/>
                <a:gd name="connsiteX1" fmla="*/ 128716 w 320538"/>
                <a:gd name="connsiteY1" fmla="*/ 125891 h 919970"/>
                <a:gd name="connsiteX2" fmla="*/ 98311 w 320538"/>
                <a:gd name="connsiteY2" fmla="*/ 309295 h 919970"/>
                <a:gd name="connsiteX3" fmla="*/ 44164 w 320538"/>
                <a:gd name="connsiteY3" fmla="*/ 586390 h 919970"/>
                <a:gd name="connsiteX4" fmla="*/ 33086 w 320538"/>
                <a:gd name="connsiteY4" fmla="*/ 658376 h 919970"/>
                <a:gd name="connsiteX5" fmla="*/ 45566 w 320538"/>
                <a:gd name="connsiteY5" fmla="*/ 715808 h 919970"/>
                <a:gd name="connsiteX6" fmla="*/ 0 w 320538"/>
                <a:gd name="connsiteY6" fmla="*/ 887202 h 919970"/>
                <a:gd name="connsiteX7" fmla="*/ 112794 w 320538"/>
                <a:gd name="connsiteY7" fmla="*/ 919971 h 919970"/>
                <a:gd name="connsiteX8" fmla="*/ 320539 w 320538"/>
                <a:gd name="connsiteY8" fmla="*/ 405209 h 919970"/>
                <a:gd name="connsiteX9" fmla="*/ 292515 w 320538"/>
                <a:gd name="connsiteY9" fmla="*/ 0 h 9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538" h="919970">
                  <a:moveTo>
                    <a:pt x="292515" y="0"/>
                  </a:moveTo>
                  <a:cubicBezTo>
                    <a:pt x="292515" y="0"/>
                    <a:pt x="141961" y="45847"/>
                    <a:pt x="128716" y="125891"/>
                  </a:cubicBezTo>
                  <a:cubicBezTo>
                    <a:pt x="115470" y="205935"/>
                    <a:pt x="92330" y="276550"/>
                    <a:pt x="98311" y="309295"/>
                  </a:cubicBezTo>
                  <a:cubicBezTo>
                    <a:pt x="104292" y="342039"/>
                    <a:pt x="29608" y="561183"/>
                    <a:pt x="44164" y="586390"/>
                  </a:cubicBezTo>
                  <a:cubicBezTo>
                    <a:pt x="58720" y="611597"/>
                    <a:pt x="19568" y="617057"/>
                    <a:pt x="33086" y="658376"/>
                  </a:cubicBezTo>
                  <a:cubicBezTo>
                    <a:pt x="46604" y="699696"/>
                    <a:pt x="54141" y="708271"/>
                    <a:pt x="45566" y="715808"/>
                  </a:cubicBezTo>
                  <a:cubicBezTo>
                    <a:pt x="36991" y="723346"/>
                    <a:pt x="0" y="887202"/>
                    <a:pt x="0" y="887202"/>
                  </a:cubicBezTo>
                  <a:lnTo>
                    <a:pt x="112794" y="919971"/>
                  </a:lnTo>
                  <a:lnTo>
                    <a:pt x="320539" y="405209"/>
                  </a:lnTo>
                  <a:lnTo>
                    <a:pt x="292515" y="0"/>
                  </a:lnTo>
                  <a:close/>
                </a:path>
              </a:pathLst>
            </a:custGeom>
            <a:solidFill>
              <a:srgbClr val="3F3D56"/>
            </a:solidFill>
            <a:ln w="6966"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E8ED5CB-4080-51E5-7203-62009FDC412B}"/>
                </a:ext>
              </a:extLst>
            </p:cNvPr>
            <p:cNvSpPr/>
            <p:nvPr/>
          </p:nvSpPr>
          <p:spPr>
            <a:xfrm>
              <a:off x="11534808" y="4708903"/>
              <a:ext cx="148206" cy="387338"/>
            </a:xfrm>
            <a:custGeom>
              <a:avLst/>
              <a:gdLst>
                <a:gd name="connsiteX0" fmla="*/ 14 w 148206"/>
                <a:gd name="connsiteY0" fmla="*/ 387338 h 387338"/>
                <a:gd name="connsiteX1" fmla="*/ 100431 w 148206"/>
                <a:gd name="connsiteY1" fmla="*/ 387331 h 387338"/>
                <a:gd name="connsiteX2" fmla="*/ 148206 w 148206"/>
                <a:gd name="connsiteY2" fmla="*/ 0 h 387338"/>
                <a:gd name="connsiteX3" fmla="*/ 0 w 148206"/>
                <a:gd name="connsiteY3" fmla="*/ 7 h 387338"/>
                <a:gd name="connsiteX4" fmla="*/ 14 w 148206"/>
                <a:gd name="connsiteY4" fmla="*/ 387338 h 387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6" h="387338">
                  <a:moveTo>
                    <a:pt x="14" y="387338"/>
                  </a:moveTo>
                  <a:lnTo>
                    <a:pt x="100431" y="387331"/>
                  </a:lnTo>
                  <a:lnTo>
                    <a:pt x="148206" y="0"/>
                  </a:lnTo>
                  <a:lnTo>
                    <a:pt x="0" y="7"/>
                  </a:lnTo>
                  <a:lnTo>
                    <a:pt x="14" y="387338"/>
                  </a:lnTo>
                  <a:close/>
                </a:path>
              </a:pathLst>
            </a:custGeom>
            <a:solidFill>
              <a:srgbClr val="FFB6B6"/>
            </a:solidFill>
            <a:ln w="6966"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49DFCB-0C9C-C5E0-ACA1-CA238F1734D6}"/>
                </a:ext>
              </a:extLst>
            </p:cNvPr>
            <p:cNvSpPr/>
            <p:nvPr/>
          </p:nvSpPr>
          <p:spPr>
            <a:xfrm>
              <a:off x="11489892" y="5037203"/>
              <a:ext cx="348318" cy="249730"/>
            </a:xfrm>
            <a:custGeom>
              <a:avLst/>
              <a:gdLst>
                <a:gd name="connsiteX0" fmla="*/ 178767 w 348318"/>
                <a:gd name="connsiteY0" fmla="*/ 68078 h 249730"/>
                <a:gd name="connsiteX1" fmla="*/ 178767 w 348318"/>
                <a:gd name="connsiteY1" fmla="*/ 0 h 249730"/>
                <a:gd name="connsiteX2" fmla="*/ 152367 w 348318"/>
                <a:gd name="connsiteY2" fmla="*/ 1613 h 249730"/>
                <a:gd name="connsiteX3" fmla="*/ 44904 w 348318"/>
                <a:gd name="connsiteY3" fmla="*/ 7979 h 249730"/>
                <a:gd name="connsiteX4" fmla="*/ 20033 w 348318"/>
                <a:gd name="connsiteY4" fmla="*/ 9507 h 249730"/>
                <a:gd name="connsiteX5" fmla="*/ 1019 w 348318"/>
                <a:gd name="connsiteY5" fmla="*/ 237507 h 249730"/>
                <a:gd name="connsiteX6" fmla="*/ 0 w 348318"/>
                <a:gd name="connsiteY6" fmla="*/ 249731 h 249730"/>
                <a:gd name="connsiteX7" fmla="*/ 71302 w 348318"/>
                <a:gd name="connsiteY7" fmla="*/ 249731 h 249730"/>
                <a:gd name="connsiteX8" fmla="*/ 73595 w 348318"/>
                <a:gd name="connsiteY8" fmla="*/ 237592 h 249730"/>
                <a:gd name="connsiteX9" fmla="*/ 83950 w 348318"/>
                <a:gd name="connsiteY9" fmla="*/ 182418 h 249730"/>
                <a:gd name="connsiteX10" fmla="*/ 110689 w 348318"/>
                <a:gd name="connsiteY10" fmla="*/ 237592 h 249730"/>
                <a:gd name="connsiteX11" fmla="*/ 116546 w 348318"/>
                <a:gd name="connsiteY11" fmla="*/ 249731 h 249730"/>
                <a:gd name="connsiteX12" fmla="*/ 305583 w 348318"/>
                <a:gd name="connsiteY12" fmla="*/ 249731 h 249730"/>
                <a:gd name="connsiteX13" fmla="*/ 348025 w 348318"/>
                <a:gd name="connsiteY13" fmla="*/ 207204 h 249730"/>
                <a:gd name="connsiteX14" fmla="*/ 178767 w 348318"/>
                <a:gd name="connsiteY14" fmla="*/ 68078 h 24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318" h="249730">
                  <a:moveTo>
                    <a:pt x="178767" y="68078"/>
                  </a:moveTo>
                  <a:lnTo>
                    <a:pt x="178767" y="0"/>
                  </a:lnTo>
                  <a:lnTo>
                    <a:pt x="152367" y="1613"/>
                  </a:lnTo>
                  <a:lnTo>
                    <a:pt x="44904" y="7979"/>
                  </a:lnTo>
                  <a:lnTo>
                    <a:pt x="20033" y="9507"/>
                  </a:lnTo>
                  <a:lnTo>
                    <a:pt x="1019" y="237507"/>
                  </a:lnTo>
                  <a:lnTo>
                    <a:pt x="0" y="249731"/>
                  </a:lnTo>
                  <a:lnTo>
                    <a:pt x="71302" y="249731"/>
                  </a:lnTo>
                  <a:lnTo>
                    <a:pt x="73595" y="237592"/>
                  </a:lnTo>
                  <a:lnTo>
                    <a:pt x="83950" y="182418"/>
                  </a:lnTo>
                  <a:lnTo>
                    <a:pt x="110689" y="237592"/>
                  </a:lnTo>
                  <a:lnTo>
                    <a:pt x="116546" y="249731"/>
                  </a:lnTo>
                  <a:lnTo>
                    <a:pt x="305583" y="249731"/>
                  </a:lnTo>
                  <a:cubicBezTo>
                    <a:pt x="328995" y="249583"/>
                    <a:pt x="347924" y="230616"/>
                    <a:pt x="348025" y="207204"/>
                  </a:cubicBezTo>
                  <a:cubicBezTo>
                    <a:pt x="356005" y="169938"/>
                    <a:pt x="198799" y="89383"/>
                    <a:pt x="178767" y="68078"/>
                  </a:cubicBezTo>
                  <a:close/>
                </a:path>
              </a:pathLst>
            </a:custGeom>
            <a:solidFill>
              <a:srgbClr val="2F2E41"/>
            </a:solidFill>
            <a:ln w="6966"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659C0D8C-69D5-6E32-95D0-1E8E354DCD2D}"/>
                </a:ext>
              </a:extLst>
            </p:cNvPr>
            <p:cNvSpPr/>
            <p:nvPr/>
          </p:nvSpPr>
          <p:spPr>
            <a:xfrm>
              <a:off x="10358359" y="4650047"/>
              <a:ext cx="320037" cy="386438"/>
            </a:xfrm>
            <a:custGeom>
              <a:avLst/>
              <a:gdLst>
                <a:gd name="connsiteX0" fmla="*/ 0 w 320037"/>
                <a:gd name="connsiteY0" fmla="*/ 336886 h 386438"/>
                <a:gd name="connsiteX1" fmla="*/ 87342 w 320037"/>
                <a:gd name="connsiteY1" fmla="*/ 386439 h 386438"/>
                <a:gd name="connsiteX2" fmla="*/ 320038 w 320037"/>
                <a:gd name="connsiteY2" fmla="*/ 73130 h 386438"/>
                <a:gd name="connsiteX3" fmla="*/ 191134 w 320037"/>
                <a:gd name="connsiteY3" fmla="*/ 0 h 386438"/>
                <a:gd name="connsiteX4" fmla="*/ 0 w 320037"/>
                <a:gd name="connsiteY4" fmla="*/ 336886 h 386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7" h="386438">
                  <a:moveTo>
                    <a:pt x="0" y="336886"/>
                  </a:moveTo>
                  <a:lnTo>
                    <a:pt x="87342" y="386439"/>
                  </a:lnTo>
                  <a:lnTo>
                    <a:pt x="320038" y="73130"/>
                  </a:lnTo>
                  <a:lnTo>
                    <a:pt x="191134" y="0"/>
                  </a:lnTo>
                  <a:lnTo>
                    <a:pt x="0" y="336886"/>
                  </a:lnTo>
                  <a:close/>
                </a:path>
              </a:pathLst>
            </a:custGeom>
            <a:solidFill>
              <a:srgbClr val="FFB6B6"/>
            </a:solidFill>
            <a:ln w="6966"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3EC81161-5EA0-A4A0-6753-920F040E8971}"/>
                </a:ext>
              </a:extLst>
            </p:cNvPr>
            <p:cNvSpPr/>
            <p:nvPr/>
          </p:nvSpPr>
          <p:spPr>
            <a:xfrm>
              <a:off x="10225198" y="4931522"/>
              <a:ext cx="327864" cy="355398"/>
            </a:xfrm>
            <a:custGeom>
              <a:avLst/>
              <a:gdLst>
                <a:gd name="connsiteX0" fmla="*/ 245146 w 327864"/>
                <a:gd name="connsiteY0" fmla="*/ 129279 h 355398"/>
                <a:gd name="connsiteX1" fmla="*/ 278676 w 327864"/>
                <a:gd name="connsiteY1" fmla="*/ 70114 h 355398"/>
                <a:gd name="connsiteX2" fmla="*/ 255078 w 327864"/>
                <a:gd name="connsiteY2" fmla="*/ 58485 h 355398"/>
                <a:gd name="connsiteX3" fmla="*/ 158394 w 327864"/>
                <a:gd name="connsiteY3" fmla="*/ 11035 h 355398"/>
                <a:gd name="connsiteX4" fmla="*/ 135985 w 327864"/>
                <a:gd name="connsiteY4" fmla="*/ 0 h 355398"/>
                <a:gd name="connsiteX5" fmla="*/ 25890 w 327864"/>
                <a:gd name="connsiteY5" fmla="*/ 161196 h 355398"/>
                <a:gd name="connsiteX6" fmla="*/ 0 w 327864"/>
                <a:gd name="connsiteY6" fmla="*/ 199053 h 355398"/>
                <a:gd name="connsiteX7" fmla="*/ 29285 w 327864"/>
                <a:gd name="connsiteY7" fmla="*/ 215691 h 355398"/>
                <a:gd name="connsiteX8" fmla="*/ 61966 w 327864"/>
                <a:gd name="connsiteY8" fmla="*/ 234281 h 355398"/>
                <a:gd name="connsiteX9" fmla="*/ 106275 w 327864"/>
                <a:gd name="connsiteY9" fmla="*/ 181992 h 355398"/>
                <a:gd name="connsiteX10" fmla="*/ 101352 w 327864"/>
                <a:gd name="connsiteY10" fmla="*/ 256605 h 355398"/>
                <a:gd name="connsiteX11" fmla="*/ 255757 w 327864"/>
                <a:gd name="connsiteY11" fmla="*/ 344291 h 355398"/>
                <a:gd name="connsiteX12" fmla="*/ 255842 w 327864"/>
                <a:gd name="connsiteY12" fmla="*/ 344291 h 355398"/>
                <a:gd name="connsiteX13" fmla="*/ 265773 w 327864"/>
                <a:gd name="connsiteY13" fmla="*/ 349893 h 355398"/>
                <a:gd name="connsiteX14" fmla="*/ 323664 w 327864"/>
                <a:gd name="connsiteY14" fmla="*/ 333849 h 355398"/>
                <a:gd name="connsiteX15" fmla="*/ 245146 w 327864"/>
                <a:gd name="connsiteY15" fmla="*/ 129279 h 35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864" h="355398">
                  <a:moveTo>
                    <a:pt x="245146" y="129279"/>
                  </a:moveTo>
                  <a:lnTo>
                    <a:pt x="278676" y="70114"/>
                  </a:lnTo>
                  <a:lnTo>
                    <a:pt x="255078" y="58485"/>
                  </a:lnTo>
                  <a:lnTo>
                    <a:pt x="158394" y="11035"/>
                  </a:lnTo>
                  <a:lnTo>
                    <a:pt x="135985" y="0"/>
                  </a:lnTo>
                  <a:lnTo>
                    <a:pt x="25890" y="161196"/>
                  </a:lnTo>
                  <a:lnTo>
                    <a:pt x="0" y="199053"/>
                  </a:lnTo>
                  <a:lnTo>
                    <a:pt x="29285" y="215691"/>
                  </a:lnTo>
                  <a:lnTo>
                    <a:pt x="61966" y="234281"/>
                  </a:lnTo>
                  <a:lnTo>
                    <a:pt x="106275" y="181992"/>
                  </a:lnTo>
                  <a:lnTo>
                    <a:pt x="101352" y="256605"/>
                  </a:lnTo>
                  <a:lnTo>
                    <a:pt x="255757" y="344291"/>
                  </a:lnTo>
                  <a:lnTo>
                    <a:pt x="255842" y="344291"/>
                  </a:lnTo>
                  <a:lnTo>
                    <a:pt x="265773" y="349893"/>
                  </a:lnTo>
                  <a:cubicBezTo>
                    <a:pt x="286192" y="361429"/>
                    <a:pt x="312096" y="354250"/>
                    <a:pt x="323664" y="333849"/>
                  </a:cubicBezTo>
                  <a:cubicBezTo>
                    <a:pt x="348960" y="305329"/>
                    <a:pt x="252022" y="157800"/>
                    <a:pt x="245146" y="129279"/>
                  </a:cubicBezTo>
                  <a:close/>
                </a:path>
              </a:pathLst>
            </a:custGeom>
            <a:solidFill>
              <a:srgbClr val="2F2E41"/>
            </a:solidFill>
            <a:ln w="6966"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4C3A444-F6B4-B11F-AF1B-063AB2DA4CE8}"/>
                </a:ext>
              </a:extLst>
            </p:cNvPr>
            <p:cNvSpPr/>
            <p:nvPr/>
          </p:nvSpPr>
          <p:spPr>
            <a:xfrm>
              <a:off x="10486489" y="3160046"/>
              <a:ext cx="1225445" cy="1781319"/>
            </a:xfrm>
            <a:custGeom>
              <a:avLst/>
              <a:gdLst>
                <a:gd name="connsiteX0" fmla="*/ 549990 w 1225445"/>
                <a:gd name="connsiteY0" fmla="*/ 34867 h 1781319"/>
                <a:gd name="connsiteX1" fmla="*/ 317174 w 1225445"/>
                <a:gd name="connsiteY1" fmla="*/ 966756 h 1781319"/>
                <a:gd name="connsiteX2" fmla="*/ 0 w 1225445"/>
                <a:gd name="connsiteY2" fmla="*/ 1557855 h 1781319"/>
                <a:gd name="connsiteX3" fmla="*/ 451451 w 1225445"/>
                <a:gd name="connsiteY3" fmla="*/ 1760223 h 1781319"/>
                <a:gd name="connsiteX4" fmla="*/ 748288 w 1225445"/>
                <a:gd name="connsiteY4" fmla="*/ 729539 h 1781319"/>
                <a:gd name="connsiteX5" fmla="*/ 797760 w 1225445"/>
                <a:gd name="connsiteY5" fmla="*/ 1108831 h 1781319"/>
                <a:gd name="connsiteX6" fmla="*/ 731797 w 1225445"/>
                <a:gd name="connsiteY6" fmla="*/ 1710750 h 1781319"/>
                <a:gd name="connsiteX7" fmla="*/ 1023607 w 1225445"/>
                <a:gd name="connsiteY7" fmla="*/ 1781319 h 1781319"/>
                <a:gd name="connsiteX8" fmla="*/ 1225445 w 1225445"/>
                <a:gd name="connsiteY8" fmla="*/ 1766902 h 1781319"/>
                <a:gd name="connsiteX9" fmla="*/ 933528 w 1225445"/>
                <a:gd name="connsiteY9" fmla="*/ 0 h 1781319"/>
                <a:gd name="connsiteX10" fmla="*/ 549990 w 1225445"/>
                <a:gd name="connsiteY10" fmla="*/ 34867 h 178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5445" h="1781319">
                  <a:moveTo>
                    <a:pt x="549990" y="34867"/>
                  </a:moveTo>
                  <a:cubicBezTo>
                    <a:pt x="327426" y="42864"/>
                    <a:pt x="249208" y="950298"/>
                    <a:pt x="317174" y="966756"/>
                  </a:cubicBezTo>
                  <a:lnTo>
                    <a:pt x="0" y="1557855"/>
                  </a:lnTo>
                  <a:lnTo>
                    <a:pt x="451451" y="1760223"/>
                  </a:lnTo>
                  <a:lnTo>
                    <a:pt x="748288" y="729539"/>
                  </a:lnTo>
                  <a:lnTo>
                    <a:pt x="797760" y="1108831"/>
                  </a:lnTo>
                  <a:lnTo>
                    <a:pt x="731797" y="1710750"/>
                  </a:lnTo>
                  <a:lnTo>
                    <a:pt x="1023607" y="1781319"/>
                  </a:lnTo>
                  <a:lnTo>
                    <a:pt x="1225445" y="1766902"/>
                  </a:lnTo>
                  <a:cubicBezTo>
                    <a:pt x="1172998" y="1049425"/>
                    <a:pt x="1042050" y="292709"/>
                    <a:pt x="933528" y="0"/>
                  </a:cubicBezTo>
                  <a:lnTo>
                    <a:pt x="549990" y="34867"/>
                  </a:lnTo>
                  <a:close/>
                </a:path>
              </a:pathLst>
            </a:custGeom>
            <a:solidFill>
              <a:srgbClr val="2F2E41"/>
            </a:solidFill>
            <a:ln w="6966"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A20D24E-26C2-8633-8343-36732CB451D1}"/>
                </a:ext>
              </a:extLst>
            </p:cNvPr>
            <p:cNvSpPr/>
            <p:nvPr/>
          </p:nvSpPr>
          <p:spPr>
            <a:xfrm>
              <a:off x="10868271" y="2394182"/>
              <a:ext cx="618193" cy="924668"/>
            </a:xfrm>
            <a:custGeom>
              <a:avLst/>
              <a:gdLst>
                <a:gd name="connsiteX0" fmla="*/ 66038 w 618193"/>
                <a:gd name="connsiteY0" fmla="*/ 864354 h 924668"/>
                <a:gd name="connsiteX1" fmla="*/ 64574 w 618193"/>
                <a:gd name="connsiteY1" fmla="*/ 869863 h 924668"/>
                <a:gd name="connsiteX2" fmla="*/ 459481 w 618193"/>
                <a:gd name="connsiteY2" fmla="*/ 884171 h 924668"/>
                <a:gd name="connsiteX3" fmla="*/ 573006 w 618193"/>
                <a:gd name="connsiteY3" fmla="*/ 860310 h 924668"/>
                <a:gd name="connsiteX4" fmla="*/ 550136 w 618193"/>
                <a:gd name="connsiteY4" fmla="*/ 765623 h 924668"/>
                <a:gd name="connsiteX5" fmla="*/ 618193 w 618193"/>
                <a:gd name="connsiteY5" fmla="*/ 205855 h 924668"/>
                <a:gd name="connsiteX6" fmla="*/ 486051 w 618193"/>
                <a:gd name="connsiteY6" fmla="*/ 75371 h 924668"/>
                <a:gd name="connsiteX7" fmla="*/ 477121 w 618193"/>
                <a:gd name="connsiteY7" fmla="*/ 75731 h 924668"/>
                <a:gd name="connsiteX8" fmla="*/ 374891 w 618193"/>
                <a:gd name="connsiteY8" fmla="*/ 0 h 924668"/>
                <a:gd name="connsiteX9" fmla="*/ 229355 w 618193"/>
                <a:gd name="connsiteY9" fmla="*/ 5021 h 924668"/>
                <a:gd name="connsiteX10" fmla="*/ 132007 w 618193"/>
                <a:gd name="connsiteY10" fmla="*/ 112551 h 924668"/>
                <a:gd name="connsiteX11" fmla="*/ 73848 w 618193"/>
                <a:gd name="connsiteY11" fmla="*/ 133332 h 924668"/>
                <a:gd name="connsiteX12" fmla="*/ 28661 w 618193"/>
                <a:gd name="connsiteY12" fmla="*/ 149440 h 924668"/>
                <a:gd name="connsiteX13" fmla="*/ 0 w 618193"/>
                <a:gd name="connsiteY13" fmla="*/ 177613 h 924668"/>
                <a:gd name="connsiteX14" fmla="*/ 71477 w 618193"/>
                <a:gd name="connsiteY14" fmla="*/ 602991 h 924668"/>
                <a:gd name="connsiteX15" fmla="*/ 101881 w 618193"/>
                <a:gd name="connsiteY15" fmla="*/ 730186 h 924668"/>
                <a:gd name="connsiteX16" fmla="*/ 66038 w 618193"/>
                <a:gd name="connsiteY16" fmla="*/ 864354 h 92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8193" h="924668">
                  <a:moveTo>
                    <a:pt x="66038" y="864354"/>
                  </a:moveTo>
                  <a:lnTo>
                    <a:pt x="64574" y="869863"/>
                  </a:lnTo>
                  <a:cubicBezTo>
                    <a:pt x="206831" y="949012"/>
                    <a:pt x="303974" y="932078"/>
                    <a:pt x="459481" y="884171"/>
                  </a:cubicBezTo>
                  <a:lnTo>
                    <a:pt x="573006" y="860310"/>
                  </a:lnTo>
                  <a:cubicBezTo>
                    <a:pt x="597784" y="827999"/>
                    <a:pt x="577590" y="796396"/>
                    <a:pt x="550136" y="765623"/>
                  </a:cubicBezTo>
                  <a:lnTo>
                    <a:pt x="618193" y="205855"/>
                  </a:lnTo>
                  <a:cubicBezTo>
                    <a:pt x="617736" y="133333"/>
                    <a:pt x="558573" y="74913"/>
                    <a:pt x="486051" y="75371"/>
                  </a:cubicBezTo>
                  <a:cubicBezTo>
                    <a:pt x="483071" y="75389"/>
                    <a:pt x="480093" y="75510"/>
                    <a:pt x="477121" y="75731"/>
                  </a:cubicBezTo>
                  <a:lnTo>
                    <a:pt x="374891" y="0"/>
                  </a:lnTo>
                  <a:lnTo>
                    <a:pt x="229355" y="5021"/>
                  </a:lnTo>
                  <a:lnTo>
                    <a:pt x="132007" y="112551"/>
                  </a:lnTo>
                  <a:lnTo>
                    <a:pt x="73848" y="133332"/>
                  </a:lnTo>
                  <a:lnTo>
                    <a:pt x="28661" y="149440"/>
                  </a:lnTo>
                  <a:cubicBezTo>
                    <a:pt x="19525" y="157669"/>
                    <a:pt x="9554" y="167153"/>
                    <a:pt x="0" y="177613"/>
                  </a:cubicBezTo>
                  <a:lnTo>
                    <a:pt x="71477" y="602991"/>
                  </a:lnTo>
                  <a:lnTo>
                    <a:pt x="101881" y="730186"/>
                  </a:lnTo>
                  <a:cubicBezTo>
                    <a:pt x="61125" y="776656"/>
                    <a:pt x="38670" y="822016"/>
                    <a:pt x="66038" y="864354"/>
                  </a:cubicBezTo>
                  <a:close/>
                </a:path>
              </a:pathLst>
            </a:custGeom>
            <a:solidFill>
              <a:srgbClr val="3F3D56"/>
            </a:solidFill>
            <a:ln w="6966"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5D04CA8-1A72-14EF-A808-4DD1F5ACC803}"/>
                </a:ext>
              </a:extLst>
            </p:cNvPr>
            <p:cNvSpPr/>
            <p:nvPr/>
          </p:nvSpPr>
          <p:spPr>
            <a:xfrm>
              <a:off x="9756291" y="4649851"/>
              <a:ext cx="474946" cy="635546"/>
            </a:xfrm>
            <a:custGeom>
              <a:avLst/>
              <a:gdLst>
                <a:gd name="connsiteX0" fmla="*/ 352377 w 474946"/>
                <a:gd name="connsiteY0" fmla="*/ 566827 h 635546"/>
                <a:gd name="connsiteX1" fmla="*/ 95063 w 474946"/>
                <a:gd name="connsiteY1" fmla="*/ 404260 h 635546"/>
                <a:gd name="connsiteX2" fmla="*/ 21491 w 474946"/>
                <a:gd name="connsiteY2" fmla="*/ 206723 h 635546"/>
                <a:gd name="connsiteX3" fmla="*/ 4899 w 474946"/>
                <a:gd name="connsiteY3" fmla="*/ 146740 h 635546"/>
                <a:gd name="connsiteX4" fmla="*/ 42159 w 474946"/>
                <a:gd name="connsiteY4" fmla="*/ 25918 h 635546"/>
                <a:gd name="connsiteX5" fmla="*/ 165822 w 474946"/>
                <a:gd name="connsiteY5" fmla="*/ 13156 h 635546"/>
                <a:gd name="connsiteX6" fmla="*/ 170085 w 474946"/>
                <a:gd name="connsiteY6" fmla="*/ 15417 h 635546"/>
                <a:gd name="connsiteX7" fmla="*/ 177555 w 474946"/>
                <a:gd name="connsiteY7" fmla="*/ 183324 h 635546"/>
                <a:gd name="connsiteX8" fmla="*/ 232161 w 474946"/>
                <a:gd name="connsiteY8" fmla="*/ 59273 h 635546"/>
                <a:gd name="connsiteX9" fmla="*/ 233775 w 474946"/>
                <a:gd name="connsiteY9" fmla="*/ 55024 h 635546"/>
                <a:gd name="connsiteX10" fmla="*/ 237463 w 474946"/>
                <a:gd name="connsiteY10" fmla="*/ 57686 h 635546"/>
                <a:gd name="connsiteX11" fmla="*/ 341747 w 474946"/>
                <a:gd name="connsiteY11" fmla="*/ 154592 h 635546"/>
                <a:gd name="connsiteX12" fmla="*/ 465553 w 474946"/>
                <a:gd name="connsiteY12" fmla="*/ 630569 h 635546"/>
                <a:gd name="connsiteX13" fmla="*/ 464623 w 474946"/>
                <a:gd name="connsiteY13" fmla="*/ 635547 h 635546"/>
                <a:gd name="connsiteX14" fmla="*/ 352378 w 474946"/>
                <a:gd name="connsiteY14" fmla="*/ 566827 h 6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946" h="635546">
                  <a:moveTo>
                    <a:pt x="352377" y="566827"/>
                  </a:moveTo>
                  <a:cubicBezTo>
                    <a:pt x="246477" y="554219"/>
                    <a:pt x="151927" y="494483"/>
                    <a:pt x="95063" y="404260"/>
                  </a:cubicBezTo>
                  <a:cubicBezTo>
                    <a:pt x="58551" y="345047"/>
                    <a:pt x="39711" y="274727"/>
                    <a:pt x="21491" y="206723"/>
                  </a:cubicBezTo>
                  <a:cubicBezTo>
                    <a:pt x="16186" y="186933"/>
                    <a:pt x="10704" y="166469"/>
                    <a:pt x="4899" y="146740"/>
                  </a:cubicBezTo>
                  <a:cubicBezTo>
                    <a:pt x="-8531" y="102636"/>
                    <a:pt x="6222" y="54798"/>
                    <a:pt x="42159" y="25918"/>
                  </a:cubicBezTo>
                  <a:cubicBezTo>
                    <a:pt x="76901" y="-3203"/>
                    <a:pt x="125865" y="-8256"/>
                    <a:pt x="165822" y="13156"/>
                  </a:cubicBezTo>
                  <a:lnTo>
                    <a:pt x="170085" y="15417"/>
                  </a:lnTo>
                  <a:lnTo>
                    <a:pt x="177555" y="183324"/>
                  </a:lnTo>
                  <a:cubicBezTo>
                    <a:pt x="188625" y="160830"/>
                    <a:pt x="212916" y="110014"/>
                    <a:pt x="232161" y="59273"/>
                  </a:cubicBezTo>
                  <a:lnTo>
                    <a:pt x="233775" y="55024"/>
                  </a:lnTo>
                  <a:lnTo>
                    <a:pt x="237463" y="57686"/>
                  </a:lnTo>
                  <a:cubicBezTo>
                    <a:pt x="276154" y="85483"/>
                    <a:pt x="311191" y="118041"/>
                    <a:pt x="341747" y="154592"/>
                  </a:cubicBezTo>
                  <a:cubicBezTo>
                    <a:pt x="450951" y="287352"/>
                    <a:pt x="496229" y="461426"/>
                    <a:pt x="465553" y="630569"/>
                  </a:cubicBezTo>
                  <a:lnTo>
                    <a:pt x="464623" y="635547"/>
                  </a:lnTo>
                  <a:lnTo>
                    <a:pt x="352378" y="566827"/>
                  </a:lnTo>
                  <a:close/>
                </a:path>
              </a:pathLst>
            </a:custGeom>
            <a:solidFill>
              <a:srgbClr val="F2F2F2"/>
            </a:solidFill>
            <a:ln w="69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EC22C08E-4F6E-8DFA-2990-1F2BC126DA60}"/>
                </a:ext>
              </a:extLst>
            </p:cNvPr>
            <p:cNvSpPr/>
            <p:nvPr/>
          </p:nvSpPr>
          <p:spPr>
            <a:xfrm>
              <a:off x="9648604" y="5275872"/>
              <a:ext cx="5890234" cy="16596"/>
            </a:xfrm>
            <a:custGeom>
              <a:avLst/>
              <a:gdLst>
                <a:gd name="connsiteX0" fmla="*/ 0 w 5890234"/>
                <a:gd name="connsiteY0" fmla="*/ 8298 h 16596"/>
                <a:gd name="connsiteX1" fmla="*/ 8249 w 5890234"/>
                <a:gd name="connsiteY1" fmla="*/ 16597 h 16596"/>
                <a:gd name="connsiteX2" fmla="*/ 5881936 w 5890234"/>
                <a:gd name="connsiteY2" fmla="*/ 16597 h 16596"/>
                <a:gd name="connsiteX3" fmla="*/ 5890234 w 5890234"/>
                <a:gd name="connsiteY3" fmla="*/ 8298 h 16596"/>
                <a:gd name="connsiteX4" fmla="*/ 5881936 w 5890234"/>
                <a:gd name="connsiteY4" fmla="*/ 0 h 16596"/>
                <a:gd name="connsiteX5" fmla="*/ 8298 w 5890234"/>
                <a:gd name="connsiteY5" fmla="*/ 0 h 16596"/>
                <a:gd name="connsiteX6" fmla="*/ 0 w 5890234"/>
                <a:gd name="connsiteY6" fmla="*/ 8249 h 16596"/>
                <a:gd name="connsiteX7" fmla="*/ 0 w 5890234"/>
                <a:gd name="connsiteY7" fmla="*/ 8298 h 1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0234" h="16596">
                  <a:moveTo>
                    <a:pt x="0" y="8298"/>
                  </a:moveTo>
                  <a:cubicBezTo>
                    <a:pt x="-14" y="12868"/>
                    <a:pt x="3680" y="16583"/>
                    <a:pt x="8249" y="16597"/>
                  </a:cubicBezTo>
                  <a:lnTo>
                    <a:pt x="5881936" y="16597"/>
                  </a:lnTo>
                  <a:cubicBezTo>
                    <a:pt x="5886519" y="16597"/>
                    <a:pt x="5890234" y="12882"/>
                    <a:pt x="5890234" y="8298"/>
                  </a:cubicBezTo>
                  <a:cubicBezTo>
                    <a:pt x="5890234" y="3715"/>
                    <a:pt x="5886519" y="0"/>
                    <a:pt x="5881936" y="0"/>
                  </a:cubicBezTo>
                  <a:lnTo>
                    <a:pt x="8298" y="0"/>
                  </a:lnTo>
                  <a:cubicBezTo>
                    <a:pt x="3729" y="-14"/>
                    <a:pt x="14" y="3680"/>
                    <a:pt x="0" y="8249"/>
                  </a:cubicBezTo>
                  <a:lnTo>
                    <a:pt x="0" y="8298"/>
                  </a:lnTo>
                  <a:close/>
                </a:path>
              </a:pathLst>
            </a:custGeom>
            <a:solidFill>
              <a:srgbClr val="CCCCCC"/>
            </a:solidFill>
            <a:ln w="6966"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985196F-0337-E502-09E2-4520F6B58045}"/>
                </a:ext>
              </a:extLst>
            </p:cNvPr>
            <p:cNvSpPr/>
            <p:nvPr/>
          </p:nvSpPr>
          <p:spPr>
            <a:xfrm>
              <a:off x="10925418" y="1935992"/>
              <a:ext cx="474195" cy="460464"/>
            </a:xfrm>
            <a:custGeom>
              <a:avLst/>
              <a:gdLst>
                <a:gd name="connsiteX0" fmla="*/ 451954 w 474195"/>
                <a:gd name="connsiteY0" fmla="*/ 362699 h 460464"/>
                <a:gd name="connsiteX1" fmla="*/ 452097 w 474195"/>
                <a:gd name="connsiteY1" fmla="*/ 362662 h 460464"/>
                <a:gd name="connsiteX2" fmla="*/ 473200 w 474195"/>
                <a:gd name="connsiteY2" fmla="*/ 326370 h 460464"/>
                <a:gd name="connsiteX3" fmla="*/ 430918 w 474195"/>
                <a:gd name="connsiteY3" fmla="*/ 166190 h 460464"/>
                <a:gd name="connsiteX4" fmla="*/ 391979 w 474195"/>
                <a:gd name="connsiteY4" fmla="*/ 87106 h 460464"/>
                <a:gd name="connsiteX5" fmla="*/ 247368 w 474195"/>
                <a:gd name="connsiteY5" fmla="*/ 2392 h 460464"/>
                <a:gd name="connsiteX6" fmla="*/ 158697 w 474195"/>
                <a:gd name="connsiteY6" fmla="*/ 7248 h 460464"/>
                <a:gd name="connsiteX7" fmla="*/ 625 w 474195"/>
                <a:gd name="connsiteY7" fmla="*/ 277723 h 460464"/>
                <a:gd name="connsiteX8" fmla="*/ 42972 w 474195"/>
                <a:gd name="connsiteY8" fmla="*/ 438147 h 460464"/>
                <a:gd name="connsiteX9" fmla="*/ 48212 w 474195"/>
                <a:gd name="connsiteY9" fmla="*/ 448785 h 460464"/>
                <a:gd name="connsiteX10" fmla="*/ 67677 w 474195"/>
                <a:gd name="connsiteY10" fmla="*/ 460150 h 460464"/>
                <a:gd name="connsiteX11" fmla="*/ 79533 w 474195"/>
                <a:gd name="connsiteY11" fmla="*/ 459497 h 460464"/>
                <a:gd name="connsiteX12" fmla="*/ 451978 w 474195"/>
                <a:gd name="connsiteY12" fmla="*/ 362693 h 460464"/>
                <a:gd name="connsiteX13" fmla="*/ 451954 w 474195"/>
                <a:gd name="connsiteY13" fmla="*/ 362699 h 4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195" h="460464">
                  <a:moveTo>
                    <a:pt x="451954" y="362699"/>
                  </a:moveTo>
                  <a:lnTo>
                    <a:pt x="452097" y="362662"/>
                  </a:lnTo>
                  <a:cubicBezTo>
                    <a:pt x="467946" y="358467"/>
                    <a:pt x="477395" y="342219"/>
                    <a:pt x="473200" y="326370"/>
                  </a:cubicBezTo>
                  <a:lnTo>
                    <a:pt x="430918" y="166190"/>
                  </a:lnTo>
                  <a:cubicBezTo>
                    <a:pt x="423371" y="137485"/>
                    <a:pt x="410129" y="110591"/>
                    <a:pt x="391979" y="87106"/>
                  </a:cubicBezTo>
                  <a:cubicBezTo>
                    <a:pt x="356486" y="41296"/>
                    <a:pt x="304684" y="10950"/>
                    <a:pt x="247368" y="2392"/>
                  </a:cubicBezTo>
                  <a:cubicBezTo>
                    <a:pt x="217787" y="-1991"/>
                    <a:pt x="187624" y="-339"/>
                    <a:pt x="158697" y="7248"/>
                  </a:cubicBezTo>
                  <a:cubicBezTo>
                    <a:pt x="40357" y="38287"/>
                    <a:pt x="7305" y="77426"/>
                    <a:pt x="625" y="277723"/>
                  </a:cubicBezTo>
                  <a:cubicBezTo>
                    <a:pt x="-6054" y="478020"/>
                    <a:pt x="42972" y="438147"/>
                    <a:pt x="42972" y="438147"/>
                  </a:cubicBezTo>
                  <a:cubicBezTo>
                    <a:pt x="43986" y="442008"/>
                    <a:pt x="45769" y="445626"/>
                    <a:pt x="48212" y="448785"/>
                  </a:cubicBezTo>
                  <a:cubicBezTo>
                    <a:pt x="52992" y="454942"/>
                    <a:pt x="59966" y="459014"/>
                    <a:pt x="67677" y="460150"/>
                  </a:cubicBezTo>
                  <a:cubicBezTo>
                    <a:pt x="71633" y="460729"/>
                    <a:pt x="75665" y="460507"/>
                    <a:pt x="79533" y="459497"/>
                  </a:cubicBezTo>
                  <a:cubicBezTo>
                    <a:pt x="227314" y="444285"/>
                    <a:pt x="376981" y="430432"/>
                    <a:pt x="451978" y="362693"/>
                  </a:cubicBezTo>
                  <a:lnTo>
                    <a:pt x="451954" y="362699"/>
                  </a:lnTo>
                  <a:close/>
                </a:path>
              </a:pathLst>
            </a:custGeom>
            <a:solidFill>
              <a:srgbClr val="2F2E41"/>
            </a:solidFill>
            <a:ln w="6966"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73A1336-C50B-0ECF-3A35-E230FA5B53D8}"/>
                </a:ext>
              </a:extLst>
            </p:cNvPr>
            <p:cNvSpPr/>
            <p:nvPr/>
          </p:nvSpPr>
          <p:spPr>
            <a:xfrm>
              <a:off x="11025082" y="2006410"/>
              <a:ext cx="326261" cy="325746"/>
            </a:xfrm>
            <a:custGeom>
              <a:avLst/>
              <a:gdLst>
                <a:gd name="connsiteX0" fmla="*/ 4830 w 326261"/>
                <a:gd name="connsiteY0" fmla="*/ 123175 h 325746"/>
                <a:gd name="connsiteX1" fmla="*/ 124071 w 326261"/>
                <a:gd name="connsiteY1" fmla="*/ 320954 h 325746"/>
                <a:gd name="connsiteX2" fmla="*/ 247445 w 326261"/>
                <a:gd name="connsiteY2" fmla="*/ 302422 h 325746"/>
                <a:gd name="connsiteX3" fmla="*/ 321463 w 326261"/>
                <a:gd name="connsiteY3" fmla="*/ 202441 h 325746"/>
                <a:gd name="connsiteX4" fmla="*/ 202060 w 326261"/>
                <a:gd name="connsiteY4" fmla="*/ 4760 h 325746"/>
                <a:gd name="connsiteX5" fmla="*/ 78989 w 326261"/>
                <a:gd name="connsiteY5" fmla="*/ 23221 h 325746"/>
                <a:gd name="connsiteX6" fmla="*/ 4832 w 326261"/>
                <a:gd name="connsiteY6" fmla="*/ 123181 h 325746"/>
                <a:gd name="connsiteX7" fmla="*/ 4830 w 326261"/>
                <a:gd name="connsiteY7" fmla="*/ 123175 h 32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61" h="325746">
                  <a:moveTo>
                    <a:pt x="4830" y="123175"/>
                  </a:moveTo>
                  <a:cubicBezTo>
                    <a:pt x="-16857" y="210717"/>
                    <a:pt x="36528" y="299266"/>
                    <a:pt x="124071" y="320954"/>
                  </a:cubicBezTo>
                  <a:cubicBezTo>
                    <a:pt x="166028" y="331348"/>
                    <a:pt x="210394" y="324684"/>
                    <a:pt x="247445" y="302422"/>
                  </a:cubicBezTo>
                  <a:cubicBezTo>
                    <a:pt x="284486" y="280324"/>
                    <a:pt x="311141" y="244319"/>
                    <a:pt x="321463" y="202441"/>
                  </a:cubicBezTo>
                  <a:cubicBezTo>
                    <a:pt x="343079" y="114880"/>
                    <a:pt x="289620" y="26376"/>
                    <a:pt x="202060" y="4760"/>
                  </a:cubicBezTo>
                  <a:cubicBezTo>
                    <a:pt x="160208" y="-5572"/>
                    <a:pt x="115968" y="1064"/>
                    <a:pt x="78989" y="23221"/>
                  </a:cubicBezTo>
                  <a:cubicBezTo>
                    <a:pt x="41900" y="45286"/>
                    <a:pt x="15193" y="81286"/>
                    <a:pt x="4832" y="123181"/>
                  </a:cubicBezTo>
                  <a:lnTo>
                    <a:pt x="4830" y="123175"/>
                  </a:lnTo>
                  <a:close/>
                </a:path>
              </a:pathLst>
            </a:custGeom>
            <a:solidFill>
              <a:srgbClr val="FFB6B6"/>
            </a:solidFill>
            <a:ln w="6966"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A684238-32C8-CB53-5516-6AB837015C8B}"/>
                </a:ext>
              </a:extLst>
            </p:cNvPr>
            <p:cNvSpPr/>
            <p:nvPr/>
          </p:nvSpPr>
          <p:spPr>
            <a:xfrm>
              <a:off x="11032408" y="1964783"/>
              <a:ext cx="378991" cy="236792"/>
            </a:xfrm>
            <a:custGeom>
              <a:avLst/>
              <a:gdLst>
                <a:gd name="connsiteX0" fmla="*/ 378173 w 378991"/>
                <a:gd name="connsiteY0" fmla="*/ 137025 h 236792"/>
                <a:gd name="connsiteX1" fmla="*/ 347375 w 378991"/>
                <a:gd name="connsiteY1" fmla="*/ 74479 h 236792"/>
                <a:gd name="connsiteX2" fmla="*/ 233023 w 378991"/>
                <a:gd name="connsiteY2" fmla="*/ 7502 h 236792"/>
                <a:gd name="connsiteX3" fmla="*/ 163337 w 378991"/>
                <a:gd name="connsiteY3" fmla="*/ 11252 h 236792"/>
                <a:gd name="connsiteX4" fmla="*/ 131235 w 378991"/>
                <a:gd name="connsiteY4" fmla="*/ 19554 h 236792"/>
                <a:gd name="connsiteX5" fmla="*/ 130154 w 378991"/>
                <a:gd name="connsiteY5" fmla="*/ 19836 h 236792"/>
                <a:gd name="connsiteX6" fmla="*/ 5861 w 378991"/>
                <a:gd name="connsiteY6" fmla="*/ 233584 h 236792"/>
                <a:gd name="connsiteX7" fmla="*/ 5861 w 378991"/>
                <a:gd name="connsiteY7" fmla="*/ 233584 h 236792"/>
                <a:gd name="connsiteX8" fmla="*/ 6708 w 378991"/>
                <a:gd name="connsiteY8" fmla="*/ 236792 h 236792"/>
                <a:gd name="connsiteX9" fmla="*/ 74602 w 378991"/>
                <a:gd name="connsiteY9" fmla="*/ 219163 h 236792"/>
                <a:gd name="connsiteX10" fmla="*/ 80672 w 378991"/>
                <a:gd name="connsiteY10" fmla="*/ 148452 h 236792"/>
                <a:gd name="connsiteX11" fmla="*/ 102385 w 378991"/>
                <a:gd name="connsiteY11" fmla="*/ 211963 h 236792"/>
                <a:gd name="connsiteX12" fmla="*/ 137455 w 378991"/>
                <a:gd name="connsiteY12" fmla="*/ 202871 h 236792"/>
                <a:gd name="connsiteX13" fmla="*/ 140512 w 378991"/>
                <a:gd name="connsiteY13" fmla="*/ 167198 h 236792"/>
                <a:gd name="connsiteX14" fmla="*/ 151467 w 378991"/>
                <a:gd name="connsiteY14" fmla="*/ 199217 h 236792"/>
                <a:gd name="connsiteX15" fmla="*/ 378992 w 378991"/>
                <a:gd name="connsiteY15" fmla="*/ 140247 h 236792"/>
                <a:gd name="connsiteX16" fmla="*/ 378173 w 378991"/>
                <a:gd name="connsiteY16" fmla="*/ 137025 h 23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991" h="236792">
                  <a:moveTo>
                    <a:pt x="378173" y="137025"/>
                  </a:moveTo>
                  <a:cubicBezTo>
                    <a:pt x="372202" y="114323"/>
                    <a:pt x="361729" y="93053"/>
                    <a:pt x="347375" y="74479"/>
                  </a:cubicBezTo>
                  <a:cubicBezTo>
                    <a:pt x="326984" y="23644"/>
                    <a:pt x="294998" y="-17443"/>
                    <a:pt x="233023" y="7502"/>
                  </a:cubicBezTo>
                  <a:cubicBezTo>
                    <a:pt x="209778" y="4066"/>
                    <a:pt x="186079" y="5342"/>
                    <a:pt x="163337" y="11252"/>
                  </a:cubicBezTo>
                  <a:lnTo>
                    <a:pt x="131235" y="19554"/>
                  </a:lnTo>
                  <a:cubicBezTo>
                    <a:pt x="130875" y="19647"/>
                    <a:pt x="130514" y="19741"/>
                    <a:pt x="130154" y="19836"/>
                  </a:cubicBezTo>
                  <a:cubicBezTo>
                    <a:pt x="36807" y="44538"/>
                    <a:pt x="-18841" y="140236"/>
                    <a:pt x="5861" y="233584"/>
                  </a:cubicBezTo>
                  <a:lnTo>
                    <a:pt x="5861" y="233584"/>
                  </a:lnTo>
                  <a:lnTo>
                    <a:pt x="6708" y="236792"/>
                  </a:lnTo>
                  <a:lnTo>
                    <a:pt x="74602" y="219163"/>
                  </a:lnTo>
                  <a:lnTo>
                    <a:pt x="80672" y="148452"/>
                  </a:lnTo>
                  <a:lnTo>
                    <a:pt x="102385" y="211963"/>
                  </a:lnTo>
                  <a:lnTo>
                    <a:pt x="137455" y="202871"/>
                  </a:lnTo>
                  <a:lnTo>
                    <a:pt x="140512" y="167198"/>
                  </a:lnTo>
                  <a:lnTo>
                    <a:pt x="151467" y="199217"/>
                  </a:lnTo>
                  <a:cubicBezTo>
                    <a:pt x="217964" y="225052"/>
                    <a:pt x="295032" y="199422"/>
                    <a:pt x="378992" y="140247"/>
                  </a:cubicBezTo>
                  <a:lnTo>
                    <a:pt x="378173" y="137025"/>
                  </a:lnTo>
                  <a:close/>
                </a:path>
              </a:pathLst>
            </a:custGeom>
            <a:solidFill>
              <a:srgbClr val="2F2E41"/>
            </a:solidFill>
            <a:ln w="6966"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D77493B-FE71-E459-71E3-359582F78570}"/>
                </a:ext>
              </a:extLst>
            </p:cNvPr>
            <p:cNvSpPr/>
            <p:nvPr/>
          </p:nvSpPr>
          <p:spPr>
            <a:xfrm>
              <a:off x="10983114" y="2059504"/>
              <a:ext cx="274740" cy="322877"/>
            </a:xfrm>
            <a:custGeom>
              <a:avLst/>
              <a:gdLst>
                <a:gd name="connsiteX0" fmla="*/ 271700 w 274740"/>
                <a:gd name="connsiteY0" fmla="*/ 266139 h 322877"/>
                <a:gd name="connsiteX1" fmla="*/ 274602 w 274740"/>
                <a:gd name="connsiteY1" fmla="*/ 281960 h 322877"/>
                <a:gd name="connsiteX2" fmla="*/ 272694 w 274740"/>
                <a:gd name="connsiteY2" fmla="*/ 290072 h 322877"/>
                <a:gd name="connsiteX3" fmla="*/ 269335 w 274740"/>
                <a:gd name="connsiteY3" fmla="*/ 296352 h 322877"/>
                <a:gd name="connsiteX4" fmla="*/ 252502 w 274740"/>
                <a:gd name="connsiteY4" fmla="*/ 308035 h 322877"/>
                <a:gd name="connsiteX5" fmla="*/ 251219 w 274740"/>
                <a:gd name="connsiteY5" fmla="*/ 308335 h 322877"/>
                <a:gd name="connsiteX6" fmla="*/ 249922 w 274740"/>
                <a:gd name="connsiteY6" fmla="*/ 308582 h 322877"/>
                <a:gd name="connsiteX7" fmla="*/ 248605 w 274740"/>
                <a:gd name="connsiteY7" fmla="*/ 308777 h 322877"/>
                <a:gd name="connsiteX8" fmla="*/ 247271 w 274740"/>
                <a:gd name="connsiteY8" fmla="*/ 308913 h 322877"/>
                <a:gd name="connsiteX9" fmla="*/ 222045 w 274740"/>
                <a:gd name="connsiteY9" fmla="*/ 310892 h 322877"/>
                <a:gd name="connsiteX10" fmla="*/ 170192 w 274740"/>
                <a:gd name="connsiteY10" fmla="*/ 248810 h 322877"/>
                <a:gd name="connsiteX11" fmla="*/ 187319 w 274740"/>
                <a:gd name="connsiteY11" fmla="*/ 313691 h 322877"/>
                <a:gd name="connsiteX12" fmla="*/ 72677 w 274740"/>
                <a:gd name="connsiteY12" fmla="*/ 322877 h 322877"/>
                <a:gd name="connsiteX13" fmla="*/ 0 w 274740"/>
                <a:gd name="connsiteY13" fmla="*/ 47549 h 322877"/>
                <a:gd name="connsiteX14" fmla="*/ 183703 w 274740"/>
                <a:gd name="connsiteY14" fmla="*/ 0 h 322877"/>
                <a:gd name="connsiteX15" fmla="*/ 180558 w 274740"/>
                <a:gd name="connsiteY15" fmla="*/ 6465 h 322877"/>
                <a:gd name="connsiteX16" fmla="*/ 168378 w 274740"/>
                <a:gd name="connsiteY16" fmla="*/ 76103 h 322877"/>
                <a:gd name="connsiteX17" fmla="*/ 188169 w 274740"/>
                <a:gd name="connsiteY17" fmla="*/ 145724 h 322877"/>
                <a:gd name="connsiteX18" fmla="*/ 225743 w 274740"/>
                <a:gd name="connsiteY18" fmla="*/ 208901 h 322877"/>
                <a:gd name="connsiteX19" fmla="*/ 266958 w 274740"/>
                <a:gd name="connsiteY19" fmla="*/ 259293 h 322877"/>
                <a:gd name="connsiteX20" fmla="*/ 271700 w 274740"/>
                <a:gd name="connsiteY20" fmla="*/ 266139 h 3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4740" h="322877">
                  <a:moveTo>
                    <a:pt x="271700" y="266139"/>
                  </a:moveTo>
                  <a:cubicBezTo>
                    <a:pt x="274129" y="271037"/>
                    <a:pt x="275134" y="276518"/>
                    <a:pt x="274602" y="281960"/>
                  </a:cubicBezTo>
                  <a:cubicBezTo>
                    <a:pt x="274348" y="284740"/>
                    <a:pt x="273706" y="287470"/>
                    <a:pt x="272694" y="290072"/>
                  </a:cubicBezTo>
                  <a:cubicBezTo>
                    <a:pt x="271826" y="292290"/>
                    <a:pt x="270698" y="294398"/>
                    <a:pt x="269335" y="296352"/>
                  </a:cubicBezTo>
                  <a:cubicBezTo>
                    <a:pt x="265291" y="302123"/>
                    <a:pt x="259324" y="306265"/>
                    <a:pt x="252502" y="308035"/>
                  </a:cubicBezTo>
                  <a:cubicBezTo>
                    <a:pt x="252076" y="308143"/>
                    <a:pt x="251649" y="308243"/>
                    <a:pt x="251219" y="308335"/>
                  </a:cubicBezTo>
                  <a:cubicBezTo>
                    <a:pt x="250789" y="308427"/>
                    <a:pt x="250357" y="308509"/>
                    <a:pt x="249922" y="308582"/>
                  </a:cubicBezTo>
                  <a:cubicBezTo>
                    <a:pt x="249484" y="308659"/>
                    <a:pt x="249045" y="308725"/>
                    <a:pt x="248605" y="308777"/>
                  </a:cubicBezTo>
                  <a:cubicBezTo>
                    <a:pt x="248164" y="308830"/>
                    <a:pt x="247720" y="308875"/>
                    <a:pt x="247271" y="308913"/>
                  </a:cubicBezTo>
                  <a:lnTo>
                    <a:pt x="222045" y="310892"/>
                  </a:lnTo>
                  <a:lnTo>
                    <a:pt x="170192" y="248810"/>
                  </a:lnTo>
                  <a:lnTo>
                    <a:pt x="187319" y="313691"/>
                  </a:lnTo>
                  <a:lnTo>
                    <a:pt x="72677" y="322877"/>
                  </a:lnTo>
                  <a:lnTo>
                    <a:pt x="0" y="47549"/>
                  </a:lnTo>
                  <a:lnTo>
                    <a:pt x="183703" y="0"/>
                  </a:lnTo>
                  <a:lnTo>
                    <a:pt x="180558" y="6465"/>
                  </a:lnTo>
                  <a:cubicBezTo>
                    <a:pt x="170169" y="28115"/>
                    <a:pt x="165954" y="52212"/>
                    <a:pt x="168378" y="76103"/>
                  </a:cubicBezTo>
                  <a:cubicBezTo>
                    <a:pt x="170950" y="100270"/>
                    <a:pt x="177644" y="123818"/>
                    <a:pt x="188169" y="145724"/>
                  </a:cubicBezTo>
                  <a:cubicBezTo>
                    <a:pt x="198643" y="167937"/>
                    <a:pt x="211225" y="189093"/>
                    <a:pt x="225743" y="208901"/>
                  </a:cubicBezTo>
                  <a:cubicBezTo>
                    <a:pt x="238502" y="226476"/>
                    <a:pt x="252263" y="243301"/>
                    <a:pt x="266958" y="259293"/>
                  </a:cubicBezTo>
                  <a:cubicBezTo>
                    <a:pt x="268851" y="261342"/>
                    <a:pt x="270447" y="263647"/>
                    <a:pt x="271700" y="266139"/>
                  </a:cubicBezTo>
                  <a:close/>
                </a:path>
              </a:pathLst>
            </a:custGeom>
            <a:solidFill>
              <a:srgbClr val="2F2E41"/>
            </a:solidFill>
            <a:ln w="6966" cap="flat">
              <a:noFill/>
              <a:prstDash val="solid"/>
              <a:miter/>
            </a:ln>
          </p:spPr>
          <p:txBody>
            <a:bodyPr rtlCol="0" anchor="ctr"/>
            <a:lstStyle/>
            <a:p>
              <a:endParaRPr lang="en-US"/>
            </a:p>
          </p:txBody>
        </p:sp>
      </p:grpSp>
      <p:grpSp>
        <p:nvGrpSpPr>
          <p:cNvPr id="313" name="Group 312">
            <a:extLst>
              <a:ext uri="{FF2B5EF4-FFF2-40B4-BE49-F238E27FC236}">
                <a16:creationId xmlns:a16="http://schemas.microsoft.com/office/drawing/2014/main" id="{C10F6EFE-BDC1-07DE-505F-DE56383DD3B4}"/>
              </a:ext>
            </a:extLst>
          </p:cNvPr>
          <p:cNvGrpSpPr/>
          <p:nvPr/>
        </p:nvGrpSpPr>
        <p:grpSpPr>
          <a:xfrm>
            <a:off x="4017090" y="1109914"/>
            <a:ext cx="3784268" cy="273040"/>
            <a:chOff x="11732858" y="897487"/>
            <a:chExt cx="3784268" cy="273040"/>
          </a:xfrm>
          <a:solidFill>
            <a:schemeClr val="bg2">
              <a:lumMod val="50000"/>
            </a:schemeClr>
          </a:solidFill>
        </p:grpSpPr>
        <p:sp>
          <p:nvSpPr>
            <p:cNvPr id="268" name="Freeform: Shape 267">
              <a:extLst>
                <a:ext uri="{FF2B5EF4-FFF2-40B4-BE49-F238E27FC236}">
                  <a16:creationId xmlns:a16="http://schemas.microsoft.com/office/drawing/2014/main" id="{00854F3F-CCA2-135B-A59C-F3A61E363A22}"/>
                </a:ext>
              </a:extLst>
            </p:cNvPr>
            <p:cNvSpPr/>
            <p:nvPr/>
          </p:nvSpPr>
          <p:spPr>
            <a:xfrm>
              <a:off x="11732858" y="1140662"/>
              <a:ext cx="3784268" cy="29865"/>
            </a:xfrm>
            <a:custGeom>
              <a:avLst/>
              <a:gdLst>
                <a:gd name="connsiteX0" fmla="*/ 3769662 w 3784268"/>
                <a:gd name="connsiteY0" fmla="*/ 29866 h 29865"/>
                <a:gd name="connsiteX1" fmla="*/ 14607 w 3784268"/>
                <a:gd name="connsiteY1" fmla="*/ 29866 h 29865"/>
                <a:gd name="connsiteX2" fmla="*/ 4 w 3784268"/>
                <a:gd name="connsiteY2" fmla="*/ 14603 h 29865"/>
                <a:gd name="connsiteX3" fmla="*/ 14607 w 3784268"/>
                <a:gd name="connsiteY3" fmla="*/ 0 h 29865"/>
                <a:gd name="connsiteX4" fmla="*/ 3769662 w 3784268"/>
                <a:gd name="connsiteY4" fmla="*/ 0 h 29865"/>
                <a:gd name="connsiteX5" fmla="*/ 3784265 w 3784268"/>
                <a:gd name="connsiteY5" fmla="*/ 15263 h 29865"/>
                <a:gd name="connsiteX6" fmla="*/ 3769662 w 3784268"/>
                <a:gd name="connsiteY6" fmla="*/ 29866 h 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4268" h="29865">
                  <a:moveTo>
                    <a:pt x="3769662" y="29866"/>
                  </a:moveTo>
                  <a:lnTo>
                    <a:pt x="14607" y="29866"/>
                  </a:lnTo>
                  <a:cubicBezTo>
                    <a:pt x="6360" y="29683"/>
                    <a:pt x="-178" y="22850"/>
                    <a:pt x="4" y="14603"/>
                  </a:cubicBezTo>
                  <a:cubicBezTo>
                    <a:pt x="180" y="6612"/>
                    <a:pt x="6616" y="176"/>
                    <a:pt x="14607" y="0"/>
                  </a:cubicBezTo>
                  <a:lnTo>
                    <a:pt x="3769662" y="0"/>
                  </a:lnTo>
                  <a:cubicBezTo>
                    <a:pt x="3777909" y="182"/>
                    <a:pt x="3784447" y="7015"/>
                    <a:pt x="3784265" y="15263"/>
                  </a:cubicBezTo>
                  <a:cubicBezTo>
                    <a:pt x="3784088" y="23253"/>
                    <a:pt x="3777653" y="29689"/>
                    <a:pt x="3769662" y="29866"/>
                  </a:cubicBezTo>
                  <a:close/>
                </a:path>
              </a:pathLst>
            </a:custGeom>
            <a:grpFill/>
            <a:ln w="6966" cap="flat">
              <a:noFill/>
              <a:prstDash val="solid"/>
              <a:miter/>
            </a:ln>
          </p:spPr>
          <p:txBody>
            <a:bodyPr rtlCol="0" anchor="ctr"/>
            <a:lstStyle/>
            <a:p>
              <a:endParaRPr lang="en-US"/>
            </a:p>
          </p:txBody>
        </p:sp>
        <p:grpSp>
          <p:nvGrpSpPr>
            <p:cNvPr id="303" name="Graphic 265">
              <a:extLst>
                <a:ext uri="{FF2B5EF4-FFF2-40B4-BE49-F238E27FC236}">
                  <a16:creationId xmlns:a16="http://schemas.microsoft.com/office/drawing/2014/main" id="{2A8C80D1-667F-2907-E274-EE225B497E9D}"/>
                </a:ext>
              </a:extLst>
            </p:cNvPr>
            <p:cNvGrpSpPr/>
            <p:nvPr/>
          </p:nvGrpSpPr>
          <p:grpSpPr>
            <a:xfrm>
              <a:off x="12105351" y="897487"/>
              <a:ext cx="3033391" cy="120571"/>
              <a:chOff x="12105351" y="897487"/>
              <a:chExt cx="3033391" cy="120571"/>
            </a:xfrm>
            <a:grpFill/>
          </p:grpSpPr>
          <p:sp>
            <p:nvSpPr>
              <p:cNvPr id="304" name="Freeform: Shape 303">
                <a:extLst>
                  <a:ext uri="{FF2B5EF4-FFF2-40B4-BE49-F238E27FC236}">
                    <a16:creationId xmlns:a16="http://schemas.microsoft.com/office/drawing/2014/main" id="{EEB95BD5-EA07-F56B-321E-0FCD3FBEC7AC}"/>
                  </a:ext>
                </a:extLst>
              </p:cNvPr>
              <p:cNvSpPr/>
              <p:nvPr/>
            </p:nvSpPr>
            <p:spPr>
              <a:xfrm>
                <a:off x="12105351" y="897487"/>
                <a:ext cx="117942" cy="120571"/>
              </a:xfrm>
              <a:custGeom>
                <a:avLst/>
                <a:gdLst>
                  <a:gd name="connsiteX0" fmla="*/ 117943 w 117942"/>
                  <a:gd name="connsiteY0" fmla="*/ 60286 h 120571"/>
                  <a:gd name="connsiteX1" fmla="*/ 58972 w 117942"/>
                  <a:gd name="connsiteY1" fmla="*/ 120571 h 120571"/>
                  <a:gd name="connsiteX2" fmla="*/ 0 w 117942"/>
                  <a:gd name="connsiteY2" fmla="*/ 60286 h 120571"/>
                  <a:gd name="connsiteX3" fmla="*/ 58972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2" y="120571"/>
                    </a:cubicBezTo>
                    <a:cubicBezTo>
                      <a:pt x="26402" y="120571"/>
                      <a:pt x="0" y="93581"/>
                      <a:pt x="0" y="60286"/>
                    </a:cubicBezTo>
                    <a:cubicBezTo>
                      <a:pt x="0" y="26991"/>
                      <a:pt x="26403" y="0"/>
                      <a:pt x="58972"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60500C8-42A4-0190-7CAB-BD52E7DED6D5}"/>
                  </a:ext>
                </a:extLst>
              </p:cNvPr>
              <p:cNvSpPr/>
              <p:nvPr/>
            </p:nvSpPr>
            <p:spPr>
              <a:xfrm>
                <a:off x="1230907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107CEDB-11A4-0344-D314-2F9C82241CC1}"/>
                  </a:ext>
                </a:extLst>
              </p:cNvPr>
              <p:cNvSpPr/>
              <p:nvPr/>
            </p:nvSpPr>
            <p:spPr>
              <a:xfrm>
                <a:off x="1251279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38A6DAC-B0D0-0904-3666-655EFBD23E3B}"/>
                  </a:ext>
                </a:extLst>
              </p:cNvPr>
              <p:cNvSpPr/>
              <p:nvPr/>
            </p:nvSpPr>
            <p:spPr>
              <a:xfrm>
                <a:off x="12757291" y="910128"/>
                <a:ext cx="53738" cy="95291"/>
              </a:xfrm>
              <a:custGeom>
                <a:avLst/>
                <a:gdLst>
                  <a:gd name="connsiteX0" fmla="*/ 46765 w 53738"/>
                  <a:gd name="connsiteY0" fmla="*/ 95292 h 95291"/>
                  <a:gd name="connsiteX1" fmla="*/ 41780 w 53738"/>
                  <a:gd name="connsiteY1" fmla="*/ 93195 h 95291"/>
                  <a:gd name="connsiteX2" fmla="*/ 1989 w 53738"/>
                  <a:gd name="connsiteY2" fmla="*/ 52519 h 95291"/>
                  <a:gd name="connsiteX3" fmla="*/ 1989 w 53738"/>
                  <a:gd name="connsiteY3" fmla="*/ 42767 h 95291"/>
                  <a:gd name="connsiteX4" fmla="*/ 41780 w 53738"/>
                  <a:gd name="connsiteY4" fmla="*/ 2094 h 95291"/>
                  <a:gd name="connsiteX5" fmla="*/ 51641 w 53738"/>
                  <a:gd name="connsiteY5" fmla="*/ 1985 h 95291"/>
                  <a:gd name="connsiteX6" fmla="*/ 51750 w 53738"/>
                  <a:gd name="connsiteY6" fmla="*/ 11846 h 95291"/>
                  <a:gd name="connsiteX7" fmla="*/ 16729 w 53738"/>
                  <a:gd name="connsiteY7" fmla="*/ 47643 h 95291"/>
                  <a:gd name="connsiteX8" fmla="*/ 51750 w 53738"/>
                  <a:gd name="connsiteY8" fmla="*/ 83443 h 95291"/>
                  <a:gd name="connsiteX9" fmla="*/ 51641 w 53738"/>
                  <a:gd name="connsiteY9" fmla="*/ 93303 h 95291"/>
                  <a:gd name="connsiteX10" fmla="*/ 46765 w 53738"/>
                  <a:gd name="connsiteY10" fmla="*/ 95292 h 9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8" h="95291">
                    <a:moveTo>
                      <a:pt x="46765" y="95292"/>
                    </a:moveTo>
                    <a:cubicBezTo>
                      <a:pt x="44953" y="95292"/>
                      <a:pt x="43145" y="94591"/>
                      <a:pt x="41780" y="93195"/>
                    </a:cubicBezTo>
                    <a:lnTo>
                      <a:pt x="1989" y="52519"/>
                    </a:lnTo>
                    <a:cubicBezTo>
                      <a:pt x="-663" y="49808"/>
                      <a:pt x="-663" y="45477"/>
                      <a:pt x="1989" y="42767"/>
                    </a:cubicBezTo>
                    <a:lnTo>
                      <a:pt x="41780" y="2094"/>
                    </a:lnTo>
                    <a:cubicBezTo>
                      <a:pt x="44480" y="-657"/>
                      <a:pt x="48900" y="-701"/>
                      <a:pt x="51641" y="1985"/>
                    </a:cubicBezTo>
                    <a:cubicBezTo>
                      <a:pt x="54396" y="4678"/>
                      <a:pt x="54443" y="9095"/>
                      <a:pt x="51750" y="11846"/>
                    </a:cubicBezTo>
                    <a:lnTo>
                      <a:pt x="16729" y="47643"/>
                    </a:lnTo>
                    <a:lnTo>
                      <a:pt x="51750" y="83443"/>
                    </a:lnTo>
                    <a:cubicBezTo>
                      <a:pt x="54443" y="86194"/>
                      <a:pt x="54395" y="90610"/>
                      <a:pt x="51641" y="93303"/>
                    </a:cubicBezTo>
                    <a:cubicBezTo>
                      <a:pt x="50285" y="94631"/>
                      <a:pt x="48525" y="95292"/>
                      <a:pt x="46765" y="95292"/>
                    </a:cubicBezTo>
                    <a:close/>
                  </a:path>
                </a:pathLst>
              </a:custGeom>
              <a:grpFill/>
              <a:ln w="6966"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8CB29CC-0CEA-05E9-0D67-F0F674640155}"/>
                  </a:ext>
                </a:extLst>
              </p:cNvPr>
              <p:cNvSpPr/>
              <p:nvPr/>
            </p:nvSpPr>
            <p:spPr>
              <a:xfrm>
                <a:off x="12863946" y="910123"/>
                <a:ext cx="53735" cy="95297"/>
              </a:xfrm>
              <a:custGeom>
                <a:avLst/>
                <a:gdLst>
                  <a:gd name="connsiteX0" fmla="*/ 6974 w 53735"/>
                  <a:gd name="connsiteY0" fmla="*/ 95297 h 95297"/>
                  <a:gd name="connsiteX1" fmla="*/ 2098 w 53735"/>
                  <a:gd name="connsiteY1" fmla="*/ 93309 h 95297"/>
                  <a:gd name="connsiteX2" fmla="*/ 1989 w 53735"/>
                  <a:gd name="connsiteY2" fmla="*/ 83448 h 95297"/>
                  <a:gd name="connsiteX3" fmla="*/ 37006 w 53735"/>
                  <a:gd name="connsiteY3" fmla="*/ 47648 h 95297"/>
                  <a:gd name="connsiteX4" fmla="*/ 1989 w 53735"/>
                  <a:gd name="connsiteY4" fmla="*/ 11851 h 95297"/>
                  <a:gd name="connsiteX5" fmla="*/ 2098 w 53735"/>
                  <a:gd name="connsiteY5" fmla="*/ 1990 h 95297"/>
                  <a:gd name="connsiteX6" fmla="*/ 11959 w 53735"/>
                  <a:gd name="connsiteY6" fmla="*/ 2099 h 95297"/>
                  <a:gd name="connsiteX7" fmla="*/ 51746 w 53735"/>
                  <a:gd name="connsiteY7" fmla="*/ 42772 h 95297"/>
                  <a:gd name="connsiteX8" fmla="*/ 51746 w 53735"/>
                  <a:gd name="connsiteY8" fmla="*/ 52524 h 95297"/>
                  <a:gd name="connsiteX9" fmla="*/ 11959 w 53735"/>
                  <a:gd name="connsiteY9" fmla="*/ 93200 h 95297"/>
                  <a:gd name="connsiteX10" fmla="*/ 6974 w 53735"/>
                  <a:gd name="connsiteY10" fmla="*/ 95297 h 9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5" h="95297">
                    <a:moveTo>
                      <a:pt x="6974" y="95297"/>
                    </a:moveTo>
                    <a:cubicBezTo>
                      <a:pt x="5214" y="95297"/>
                      <a:pt x="3453" y="94637"/>
                      <a:pt x="2098" y="93309"/>
                    </a:cubicBezTo>
                    <a:cubicBezTo>
                      <a:pt x="-657" y="90615"/>
                      <a:pt x="-705" y="86202"/>
                      <a:pt x="1989" y="83448"/>
                    </a:cubicBezTo>
                    <a:lnTo>
                      <a:pt x="37006" y="47648"/>
                    </a:lnTo>
                    <a:lnTo>
                      <a:pt x="1989" y="11851"/>
                    </a:lnTo>
                    <a:cubicBezTo>
                      <a:pt x="-704" y="9100"/>
                      <a:pt x="-657" y="4684"/>
                      <a:pt x="2098" y="1990"/>
                    </a:cubicBezTo>
                    <a:cubicBezTo>
                      <a:pt x="4846" y="-707"/>
                      <a:pt x="9265" y="-655"/>
                      <a:pt x="11959" y="2099"/>
                    </a:cubicBezTo>
                    <a:lnTo>
                      <a:pt x="51746" y="42772"/>
                    </a:lnTo>
                    <a:cubicBezTo>
                      <a:pt x="54399" y="45482"/>
                      <a:pt x="54399" y="49813"/>
                      <a:pt x="51746" y="52524"/>
                    </a:cubicBezTo>
                    <a:lnTo>
                      <a:pt x="11959" y="93200"/>
                    </a:lnTo>
                    <a:cubicBezTo>
                      <a:pt x="10593" y="94596"/>
                      <a:pt x="8785" y="95297"/>
                      <a:pt x="6974" y="95297"/>
                    </a:cubicBezTo>
                    <a:close/>
                  </a:path>
                </a:pathLst>
              </a:custGeom>
              <a:grpFill/>
              <a:ln w="6966"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73D8797B-D597-EC20-0BDF-7FB579B3179C}"/>
                  </a:ext>
                </a:extLst>
              </p:cNvPr>
              <p:cNvSpPr/>
              <p:nvPr/>
            </p:nvSpPr>
            <p:spPr>
              <a:xfrm>
                <a:off x="14863292"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6EB40F7-C7D4-059D-8F09-BA1A92D1774D}"/>
                  </a:ext>
                </a:extLst>
              </p:cNvPr>
              <p:cNvSpPr/>
              <p:nvPr/>
            </p:nvSpPr>
            <p:spPr>
              <a:xfrm>
                <a:off x="14681984"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3A19E716-0F30-A202-77D2-1E4B0CA8D882}"/>
                  </a:ext>
                </a:extLst>
              </p:cNvPr>
              <p:cNvSpPr/>
              <p:nvPr/>
            </p:nvSpPr>
            <p:spPr>
              <a:xfrm>
                <a:off x="15034141" y="907953"/>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F11B4D1-AFDB-260E-82FD-686698198629}"/>
                  </a:ext>
                </a:extLst>
              </p:cNvPr>
              <p:cNvSpPr/>
              <p:nvPr/>
            </p:nvSpPr>
            <p:spPr>
              <a:xfrm>
                <a:off x="13398166" y="936125"/>
                <a:ext cx="628653" cy="37238"/>
              </a:xfrm>
              <a:custGeom>
                <a:avLst/>
                <a:gdLst>
                  <a:gd name="connsiteX0" fmla="*/ 610035 w 628653"/>
                  <a:gd name="connsiteY0" fmla="*/ 0 h 37238"/>
                  <a:gd name="connsiteX1" fmla="*/ 18619 w 628653"/>
                  <a:gd name="connsiteY1" fmla="*/ 0 h 37238"/>
                  <a:gd name="connsiteX2" fmla="*/ 0 w 628653"/>
                  <a:gd name="connsiteY2" fmla="*/ 18619 h 37238"/>
                  <a:gd name="connsiteX3" fmla="*/ 18619 w 628653"/>
                  <a:gd name="connsiteY3" fmla="*/ 37238 h 37238"/>
                  <a:gd name="connsiteX4" fmla="*/ 610035 w 628653"/>
                  <a:gd name="connsiteY4" fmla="*/ 37238 h 37238"/>
                  <a:gd name="connsiteX5" fmla="*/ 628653 w 628653"/>
                  <a:gd name="connsiteY5" fmla="*/ 18619 h 37238"/>
                  <a:gd name="connsiteX6" fmla="*/ 610035 w 628653"/>
                  <a:gd name="connsiteY6" fmla="*/ 0 h 3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3" h="37238">
                    <a:moveTo>
                      <a:pt x="610035" y="0"/>
                    </a:moveTo>
                    <a:lnTo>
                      <a:pt x="18619" y="0"/>
                    </a:lnTo>
                    <a:cubicBezTo>
                      <a:pt x="8298" y="0"/>
                      <a:pt x="0" y="8368"/>
                      <a:pt x="0" y="18619"/>
                    </a:cubicBezTo>
                    <a:cubicBezTo>
                      <a:pt x="0" y="28870"/>
                      <a:pt x="8298" y="37238"/>
                      <a:pt x="18619" y="37238"/>
                    </a:cubicBezTo>
                    <a:lnTo>
                      <a:pt x="610035" y="37238"/>
                    </a:lnTo>
                    <a:cubicBezTo>
                      <a:pt x="620285" y="37238"/>
                      <a:pt x="628653" y="28870"/>
                      <a:pt x="628653" y="18619"/>
                    </a:cubicBezTo>
                    <a:cubicBezTo>
                      <a:pt x="628653" y="8369"/>
                      <a:pt x="620285" y="0"/>
                      <a:pt x="610035" y="0"/>
                    </a:cubicBezTo>
                    <a:close/>
                  </a:path>
                </a:pathLst>
              </a:custGeom>
              <a:grpFill/>
              <a:ln w="6966" cap="flat">
                <a:noFill/>
                <a:prstDash val="solid"/>
                <a:miter/>
              </a:ln>
            </p:spPr>
            <p:txBody>
              <a:bodyPr rtlCol="0" anchor="ctr"/>
              <a:lstStyle/>
              <a:p>
                <a:endParaRPr lang="en-US"/>
              </a:p>
            </p:txBody>
          </p:sp>
        </p:grpSp>
      </p:grpSp>
      <p:cxnSp>
        <p:nvCxnSpPr>
          <p:cNvPr id="373" name="Connector: Elbow 372">
            <a:extLst>
              <a:ext uri="{FF2B5EF4-FFF2-40B4-BE49-F238E27FC236}">
                <a16:creationId xmlns:a16="http://schemas.microsoft.com/office/drawing/2014/main" id="{2D8776D7-FF53-B8A0-6E0D-989AF7861D41}"/>
              </a:ext>
            </a:extLst>
          </p:cNvPr>
          <p:cNvCxnSpPr>
            <a:cxnSpLocks/>
            <a:stCxn id="72" idx="3"/>
          </p:cNvCxnSpPr>
          <p:nvPr/>
        </p:nvCxnSpPr>
        <p:spPr>
          <a:xfrm flipV="1">
            <a:off x="3402539" y="1822580"/>
            <a:ext cx="721191" cy="499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6" name="Connector: Elbow 375">
            <a:extLst>
              <a:ext uri="{FF2B5EF4-FFF2-40B4-BE49-F238E27FC236}">
                <a16:creationId xmlns:a16="http://schemas.microsoft.com/office/drawing/2014/main" id="{C0DEDFB6-1DE0-76FD-3227-7F1E4370CB87}"/>
              </a:ext>
            </a:extLst>
          </p:cNvPr>
          <p:cNvCxnSpPr>
            <a:cxnSpLocks/>
            <a:stCxn id="55" idx="3"/>
          </p:cNvCxnSpPr>
          <p:nvPr/>
        </p:nvCxnSpPr>
        <p:spPr>
          <a:xfrm flipV="1">
            <a:off x="3597824" y="2439060"/>
            <a:ext cx="538224" cy="50167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9" name="Connector: Elbow 378">
            <a:extLst>
              <a:ext uri="{FF2B5EF4-FFF2-40B4-BE49-F238E27FC236}">
                <a16:creationId xmlns:a16="http://schemas.microsoft.com/office/drawing/2014/main" id="{25596EF4-C86C-DAE5-830B-2124CEEF61CC}"/>
              </a:ext>
            </a:extLst>
          </p:cNvPr>
          <p:cNvCxnSpPr>
            <a:cxnSpLocks/>
            <a:stCxn id="58" idx="3"/>
          </p:cNvCxnSpPr>
          <p:nvPr/>
        </p:nvCxnSpPr>
        <p:spPr>
          <a:xfrm flipV="1">
            <a:off x="3597824" y="3098596"/>
            <a:ext cx="525906" cy="3507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3" name="Connector: Elbow 382">
            <a:extLst>
              <a:ext uri="{FF2B5EF4-FFF2-40B4-BE49-F238E27FC236}">
                <a16:creationId xmlns:a16="http://schemas.microsoft.com/office/drawing/2014/main" id="{A34E52B2-8CED-1515-30B3-18773D697609}"/>
              </a:ext>
            </a:extLst>
          </p:cNvPr>
          <p:cNvCxnSpPr>
            <a:cxnSpLocks/>
          </p:cNvCxnSpPr>
          <p:nvPr/>
        </p:nvCxnSpPr>
        <p:spPr>
          <a:xfrm flipV="1">
            <a:off x="3597824" y="3852084"/>
            <a:ext cx="525906" cy="1053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7" name="Connector: Elbow 386">
            <a:extLst>
              <a:ext uri="{FF2B5EF4-FFF2-40B4-BE49-F238E27FC236}">
                <a16:creationId xmlns:a16="http://schemas.microsoft.com/office/drawing/2014/main" id="{A9DE2838-EE55-8483-6AC5-5756D264EAFF}"/>
              </a:ext>
            </a:extLst>
          </p:cNvPr>
          <p:cNvCxnSpPr>
            <a:cxnSpLocks/>
            <a:stCxn id="64" idx="3"/>
          </p:cNvCxnSpPr>
          <p:nvPr/>
        </p:nvCxnSpPr>
        <p:spPr>
          <a:xfrm>
            <a:off x="3597824" y="4476817"/>
            <a:ext cx="538224" cy="974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2" name="Connector: Elbow 391">
            <a:extLst>
              <a:ext uri="{FF2B5EF4-FFF2-40B4-BE49-F238E27FC236}">
                <a16:creationId xmlns:a16="http://schemas.microsoft.com/office/drawing/2014/main" id="{80283DB4-115A-304C-D553-44574526367F}"/>
              </a:ext>
            </a:extLst>
          </p:cNvPr>
          <p:cNvCxnSpPr>
            <a:cxnSpLocks/>
            <a:stCxn id="67" idx="3"/>
          </p:cNvCxnSpPr>
          <p:nvPr/>
        </p:nvCxnSpPr>
        <p:spPr>
          <a:xfrm>
            <a:off x="3597824" y="4986287"/>
            <a:ext cx="533493" cy="264427"/>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2D5E965D-51C7-FE4F-92B5-A25955E6F5F9}"/>
              </a:ext>
            </a:extLst>
          </p:cNvPr>
          <p:cNvGrpSpPr/>
          <p:nvPr/>
        </p:nvGrpSpPr>
        <p:grpSpPr>
          <a:xfrm>
            <a:off x="9176566" y="3561080"/>
            <a:ext cx="2332793" cy="3207274"/>
            <a:chOff x="5983713" y="2311882"/>
            <a:chExt cx="2963043" cy="4073782"/>
          </a:xfrm>
        </p:grpSpPr>
        <p:sp>
          <p:nvSpPr>
            <p:cNvPr id="131" name="Freeform: Shape 130">
              <a:extLst>
                <a:ext uri="{FF2B5EF4-FFF2-40B4-BE49-F238E27FC236}">
                  <a16:creationId xmlns:a16="http://schemas.microsoft.com/office/drawing/2014/main" id="{7484C1A9-FEDB-88B0-8344-29C06BB76274}"/>
                </a:ext>
              </a:extLst>
            </p:cNvPr>
            <p:cNvSpPr/>
            <p:nvPr/>
          </p:nvSpPr>
          <p:spPr>
            <a:xfrm flipH="1">
              <a:off x="8151615" y="2327787"/>
              <a:ext cx="385316" cy="472921"/>
            </a:xfrm>
            <a:custGeom>
              <a:avLst/>
              <a:gdLst>
                <a:gd name="connsiteX0" fmla="*/ 269937 w 385316"/>
                <a:gd name="connsiteY0" fmla="*/ 33808 h 472921"/>
                <a:gd name="connsiteX1" fmla="*/ 334040 w 385316"/>
                <a:gd name="connsiteY1" fmla="*/ 140634 h 472921"/>
                <a:gd name="connsiteX2" fmla="*/ 342903 w 385316"/>
                <a:gd name="connsiteY2" fmla="*/ 294331 h 472921"/>
                <a:gd name="connsiteX3" fmla="*/ 385062 w 385316"/>
                <a:gd name="connsiteY3" fmla="*/ 428937 h 472921"/>
                <a:gd name="connsiteX4" fmla="*/ 316230 w 385316"/>
                <a:gd name="connsiteY4" fmla="*/ 353784 h 472921"/>
                <a:gd name="connsiteX5" fmla="*/ 300409 w 385316"/>
                <a:gd name="connsiteY5" fmla="*/ 408047 h 472921"/>
                <a:gd name="connsiteX6" fmla="*/ 262036 w 385316"/>
                <a:gd name="connsiteY6" fmla="*/ 428930 h 472921"/>
                <a:gd name="connsiteX7" fmla="*/ 149716 w 385316"/>
                <a:gd name="connsiteY7" fmla="*/ 464760 h 472921"/>
                <a:gd name="connsiteX8" fmla="*/ 88032 w 385316"/>
                <a:gd name="connsiteY8" fmla="*/ 467140 h 472921"/>
                <a:gd name="connsiteX9" fmla="*/ 34307 w 385316"/>
                <a:gd name="connsiteY9" fmla="*/ 379264 h 472921"/>
                <a:gd name="connsiteX10" fmla="*/ 1822 w 385316"/>
                <a:gd name="connsiteY10" fmla="*/ 243576 h 472921"/>
                <a:gd name="connsiteX11" fmla="*/ 16592 w 385316"/>
                <a:gd name="connsiteY11" fmla="*/ 103050 h 472921"/>
                <a:gd name="connsiteX12" fmla="*/ 109248 w 385316"/>
                <a:gd name="connsiteY12" fmla="*/ 9441 h 472921"/>
                <a:gd name="connsiteX13" fmla="*/ 222536 w 385316"/>
                <a:gd name="connsiteY13" fmla="*/ 2190 h 472921"/>
                <a:gd name="connsiteX14" fmla="*/ 285385 w 385316"/>
                <a:gd name="connsiteY14" fmla="*/ 21335 h 4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316" h="472921">
                  <a:moveTo>
                    <a:pt x="269937" y="33808"/>
                  </a:moveTo>
                  <a:cubicBezTo>
                    <a:pt x="302884" y="41443"/>
                    <a:pt x="325835" y="90702"/>
                    <a:pt x="334040" y="140634"/>
                  </a:cubicBezTo>
                  <a:cubicBezTo>
                    <a:pt x="342245" y="190566"/>
                    <a:pt x="339586" y="243067"/>
                    <a:pt x="342903" y="294331"/>
                  </a:cubicBezTo>
                  <a:cubicBezTo>
                    <a:pt x="346227" y="345586"/>
                    <a:pt x="357484" y="400029"/>
                    <a:pt x="385062" y="428937"/>
                  </a:cubicBezTo>
                  <a:cubicBezTo>
                    <a:pt x="356236" y="422329"/>
                    <a:pt x="329899" y="393577"/>
                    <a:pt x="316230" y="353784"/>
                  </a:cubicBezTo>
                  <a:cubicBezTo>
                    <a:pt x="318870" y="374033"/>
                    <a:pt x="312894" y="394532"/>
                    <a:pt x="300409" y="408047"/>
                  </a:cubicBezTo>
                  <a:cubicBezTo>
                    <a:pt x="289139" y="418672"/>
                    <a:pt x="275983" y="425837"/>
                    <a:pt x="262036" y="428930"/>
                  </a:cubicBezTo>
                  <a:lnTo>
                    <a:pt x="149716" y="464760"/>
                  </a:lnTo>
                  <a:cubicBezTo>
                    <a:pt x="129311" y="471267"/>
                    <a:pt x="107716" y="477680"/>
                    <a:pt x="88032" y="467140"/>
                  </a:cubicBezTo>
                  <a:cubicBezTo>
                    <a:pt x="62784" y="453626"/>
                    <a:pt x="46836" y="415752"/>
                    <a:pt x="34307" y="379264"/>
                  </a:cubicBezTo>
                  <a:cubicBezTo>
                    <a:pt x="18492" y="336096"/>
                    <a:pt x="7564" y="290439"/>
                    <a:pt x="1822" y="243576"/>
                  </a:cubicBezTo>
                  <a:cubicBezTo>
                    <a:pt x="-3129" y="195734"/>
                    <a:pt x="385" y="144518"/>
                    <a:pt x="16592" y="103050"/>
                  </a:cubicBezTo>
                  <a:cubicBezTo>
                    <a:pt x="35142" y="56813"/>
                    <a:pt x="68906" y="22705"/>
                    <a:pt x="109248" y="9441"/>
                  </a:cubicBezTo>
                  <a:cubicBezTo>
                    <a:pt x="146247" y="-3392"/>
                    <a:pt x="184664" y="-636"/>
                    <a:pt x="222536" y="2190"/>
                  </a:cubicBezTo>
                  <a:cubicBezTo>
                    <a:pt x="244049" y="3796"/>
                    <a:pt x="266360" y="5722"/>
                    <a:pt x="285385" y="21335"/>
                  </a:cubicBezTo>
                </a:path>
              </a:pathLst>
            </a:custGeom>
            <a:solidFill>
              <a:srgbClr val="2F2E41"/>
            </a:solidFill>
            <a:ln w="6327"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B2E2011-8B20-6A8C-F412-AC3A0D29FDE5}"/>
                </a:ext>
              </a:extLst>
            </p:cNvPr>
            <p:cNvSpPr/>
            <p:nvPr/>
          </p:nvSpPr>
          <p:spPr>
            <a:xfrm flipH="1">
              <a:off x="8175015" y="5796960"/>
              <a:ext cx="115859" cy="374481"/>
            </a:xfrm>
            <a:custGeom>
              <a:avLst/>
              <a:gdLst>
                <a:gd name="connsiteX0" fmla="*/ 13 w 115859"/>
                <a:gd name="connsiteY0" fmla="*/ 374481 h 374481"/>
                <a:gd name="connsiteX1" fmla="*/ 78512 w 115859"/>
                <a:gd name="connsiteY1" fmla="*/ 374481 h 374481"/>
                <a:gd name="connsiteX2" fmla="*/ 115859 w 115859"/>
                <a:gd name="connsiteY2" fmla="*/ 0 h 374481"/>
                <a:gd name="connsiteX3" fmla="*/ 0 w 115859"/>
                <a:gd name="connsiteY3" fmla="*/ 8 h 374481"/>
                <a:gd name="connsiteX4" fmla="*/ 13 w 115859"/>
                <a:gd name="connsiteY4" fmla="*/ 374481 h 37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59" h="374481">
                  <a:moveTo>
                    <a:pt x="13" y="374481"/>
                  </a:moveTo>
                  <a:lnTo>
                    <a:pt x="78512" y="374481"/>
                  </a:lnTo>
                  <a:lnTo>
                    <a:pt x="115859" y="0"/>
                  </a:lnTo>
                  <a:lnTo>
                    <a:pt x="0" y="8"/>
                  </a:lnTo>
                  <a:lnTo>
                    <a:pt x="13" y="374481"/>
                  </a:lnTo>
                  <a:close/>
                </a:path>
              </a:pathLst>
            </a:custGeom>
            <a:solidFill>
              <a:srgbClr val="A0616A"/>
            </a:solidFill>
            <a:ln w="6327"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D3752D4-4B8E-69E3-53FE-19AFA11559D1}"/>
                </a:ext>
              </a:extLst>
            </p:cNvPr>
            <p:cNvSpPr/>
            <p:nvPr/>
          </p:nvSpPr>
          <p:spPr>
            <a:xfrm flipH="1">
              <a:off x="8053697" y="6114367"/>
              <a:ext cx="272289" cy="241440"/>
            </a:xfrm>
            <a:custGeom>
              <a:avLst/>
              <a:gdLst>
                <a:gd name="connsiteX0" fmla="*/ 139492 w 272289"/>
                <a:gd name="connsiteY0" fmla="*/ 65627 h 241440"/>
                <a:gd name="connsiteX1" fmla="*/ 139492 w 272289"/>
                <a:gd name="connsiteY1" fmla="*/ -184 h 241440"/>
                <a:gd name="connsiteX2" fmla="*/ 118859 w 272289"/>
                <a:gd name="connsiteY2" fmla="*/ 1374 h 241440"/>
                <a:gd name="connsiteX3" fmla="*/ 34851 w 272289"/>
                <a:gd name="connsiteY3" fmla="*/ 7528 h 241440"/>
                <a:gd name="connsiteX4" fmla="*/ 15409 w 272289"/>
                <a:gd name="connsiteY4" fmla="*/ 9000 h 241440"/>
                <a:gd name="connsiteX5" fmla="*/ 543 w 272289"/>
                <a:gd name="connsiteY5" fmla="*/ 229433 h 241440"/>
                <a:gd name="connsiteX6" fmla="*/ -254 w 272289"/>
                <a:gd name="connsiteY6" fmla="*/ 241256 h 241440"/>
                <a:gd name="connsiteX7" fmla="*/ 55485 w 272289"/>
                <a:gd name="connsiteY7" fmla="*/ 241256 h 241440"/>
                <a:gd name="connsiteX8" fmla="*/ 57276 w 272289"/>
                <a:gd name="connsiteY8" fmla="*/ 229519 h 241440"/>
                <a:gd name="connsiteX9" fmla="*/ 65374 w 272289"/>
                <a:gd name="connsiteY9" fmla="*/ 176173 h 241440"/>
                <a:gd name="connsiteX10" fmla="*/ 86279 w 272289"/>
                <a:gd name="connsiteY10" fmla="*/ 229519 h 241440"/>
                <a:gd name="connsiteX11" fmla="*/ 90856 w 272289"/>
                <a:gd name="connsiteY11" fmla="*/ 241256 h 241440"/>
                <a:gd name="connsiteX12" fmla="*/ 238630 w 272289"/>
                <a:gd name="connsiteY12" fmla="*/ 241256 h 241440"/>
                <a:gd name="connsiteX13" fmla="*/ 271805 w 272289"/>
                <a:gd name="connsiteY13" fmla="*/ 200140 h 241440"/>
                <a:gd name="connsiteX14" fmla="*/ 139492 w 272289"/>
                <a:gd name="connsiteY14" fmla="*/ 65627 h 2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289" h="241440">
                  <a:moveTo>
                    <a:pt x="139492" y="65627"/>
                  </a:moveTo>
                  <a:lnTo>
                    <a:pt x="139492" y="-184"/>
                  </a:lnTo>
                  <a:lnTo>
                    <a:pt x="118859" y="1374"/>
                  </a:lnTo>
                  <a:lnTo>
                    <a:pt x="34851" y="7528"/>
                  </a:lnTo>
                  <a:lnTo>
                    <a:pt x="15409" y="9000"/>
                  </a:lnTo>
                  <a:lnTo>
                    <a:pt x="543" y="229433"/>
                  </a:lnTo>
                  <a:lnTo>
                    <a:pt x="-254" y="241256"/>
                  </a:lnTo>
                  <a:lnTo>
                    <a:pt x="55485" y="241256"/>
                  </a:lnTo>
                  <a:lnTo>
                    <a:pt x="57276" y="229519"/>
                  </a:lnTo>
                  <a:lnTo>
                    <a:pt x="65374" y="176173"/>
                  </a:lnTo>
                  <a:lnTo>
                    <a:pt x="86279" y="229519"/>
                  </a:lnTo>
                  <a:lnTo>
                    <a:pt x="90856" y="241256"/>
                  </a:lnTo>
                  <a:lnTo>
                    <a:pt x="238630" y="241256"/>
                  </a:lnTo>
                  <a:cubicBezTo>
                    <a:pt x="256934" y="241107"/>
                    <a:pt x="271729" y="222769"/>
                    <a:pt x="271805" y="200140"/>
                  </a:cubicBezTo>
                  <a:cubicBezTo>
                    <a:pt x="278048" y="164106"/>
                    <a:pt x="155155" y="86229"/>
                    <a:pt x="139492" y="65627"/>
                  </a:cubicBezTo>
                  <a:close/>
                </a:path>
              </a:pathLst>
            </a:custGeom>
            <a:solidFill>
              <a:srgbClr val="2F2E41"/>
            </a:solidFill>
            <a:ln w="6327"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D96C94B-4398-F8EC-98F4-B087E3FEF16D}"/>
                </a:ext>
              </a:extLst>
            </p:cNvPr>
            <p:cNvSpPr/>
            <p:nvPr/>
          </p:nvSpPr>
          <p:spPr>
            <a:xfrm flipH="1">
              <a:off x="7266390" y="5483286"/>
              <a:ext cx="229261" cy="392678"/>
            </a:xfrm>
            <a:custGeom>
              <a:avLst/>
              <a:gdLst>
                <a:gd name="connsiteX0" fmla="*/ 163127 w 229261"/>
                <a:gd name="connsiteY0" fmla="*/ 392679 h 392678"/>
                <a:gd name="connsiteX1" fmla="*/ 229262 w 229261"/>
                <a:gd name="connsiteY1" fmla="*/ 340373 h 392678"/>
                <a:gd name="connsiteX2" fmla="*/ 97606 w 229261"/>
                <a:gd name="connsiteY2" fmla="*/ 0 h 392678"/>
                <a:gd name="connsiteX3" fmla="*/ 0 w 229261"/>
                <a:gd name="connsiteY3" fmla="*/ 77205 h 392678"/>
                <a:gd name="connsiteX4" fmla="*/ 163127 w 229261"/>
                <a:gd name="connsiteY4" fmla="*/ 392679 h 3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61" h="392678">
                  <a:moveTo>
                    <a:pt x="163127" y="392679"/>
                  </a:moveTo>
                  <a:lnTo>
                    <a:pt x="229262" y="340373"/>
                  </a:lnTo>
                  <a:lnTo>
                    <a:pt x="97606" y="0"/>
                  </a:lnTo>
                  <a:lnTo>
                    <a:pt x="0" y="77205"/>
                  </a:lnTo>
                  <a:lnTo>
                    <a:pt x="163127" y="392679"/>
                  </a:lnTo>
                  <a:close/>
                </a:path>
              </a:pathLst>
            </a:custGeom>
            <a:solidFill>
              <a:srgbClr val="A0616A"/>
            </a:solidFill>
            <a:ln w="6327"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FBC1780A-9E8D-3802-D79E-63B3C1A32AC3}"/>
                </a:ext>
              </a:extLst>
            </p:cNvPr>
            <p:cNvSpPr/>
            <p:nvPr/>
          </p:nvSpPr>
          <p:spPr>
            <a:xfrm flipH="1">
              <a:off x="7065326" y="5758169"/>
              <a:ext cx="304450" cy="296517"/>
            </a:xfrm>
            <a:custGeom>
              <a:avLst/>
              <a:gdLst>
                <a:gd name="connsiteX0" fmla="*/ 128951 w 304450"/>
                <a:gd name="connsiteY0" fmla="*/ 55269 h 296517"/>
                <a:gd name="connsiteX1" fmla="*/ 100277 w 304450"/>
                <a:gd name="connsiteY1" fmla="*/ -184 h 296517"/>
                <a:gd name="connsiteX2" fmla="*/ 83569 w 304450"/>
                <a:gd name="connsiteY2" fmla="*/ 14881 h 296517"/>
                <a:gd name="connsiteX3" fmla="*/ 15478 w 304450"/>
                <a:gd name="connsiteY3" fmla="*/ 76042 h 296517"/>
                <a:gd name="connsiteX4" fmla="*/ -254 w 304450"/>
                <a:gd name="connsiteY4" fmla="*/ 90238 h 296517"/>
                <a:gd name="connsiteX5" fmla="*/ 83240 w 304450"/>
                <a:gd name="connsiteY5" fmla="*/ 285849 h 296517"/>
                <a:gd name="connsiteX6" fmla="*/ 87716 w 304450"/>
                <a:gd name="connsiteY6" fmla="*/ 296333 h 296517"/>
                <a:gd name="connsiteX7" fmla="*/ 134674 w 304450"/>
                <a:gd name="connsiteY7" fmla="*/ 259195 h 296517"/>
                <a:gd name="connsiteX8" fmla="*/ 131072 w 304450"/>
                <a:gd name="connsiteY8" fmla="*/ 248115 h 296517"/>
                <a:gd name="connsiteX9" fmla="*/ 114655 w 304450"/>
                <a:gd name="connsiteY9" fmla="*/ 197784 h 296517"/>
                <a:gd name="connsiteX10" fmla="*/ 155503 w 304450"/>
                <a:gd name="connsiteY10" fmla="*/ 228799 h 296517"/>
                <a:gd name="connsiteX11" fmla="*/ 164468 w 304450"/>
                <a:gd name="connsiteY11" fmla="*/ 235634 h 296517"/>
                <a:gd name="connsiteX12" fmla="*/ 288969 w 304450"/>
                <a:gd name="connsiteY12" fmla="*/ 137171 h 296517"/>
                <a:gd name="connsiteX13" fmla="*/ 299010 w 304450"/>
                <a:gd name="connsiteY13" fmla="*/ 80427 h 296517"/>
                <a:gd name="connsiteX14" fmla="*/ 128951 w 304450"/>
                <a:gd name="connsiteY14" fmla="*/ 55269 h 2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450" h="296517">
                  <a:moveTo>
                    <a:pt x="128951" y="55269"/>
                  </a:moveTo>
                  <a:lnTo>
                    <a:pt x="100277" y="-184"/>
                  </a:lnTo>
                  <a:lnTo>
                    <a:pt x="83569" y="14881"/>
                  </a:lnTo>
                  <a:lnTo>
                    <a:pt x="15478" y="76042"/>
                  </a:lnTo>
                  <a:lnTo>
                    <a:pt x="-254" y="90238"/>
                  </a:lnTo>
                  <a:lnTo>
                    <a:pt x="83240" y="285849"/>
                  </a:lnTo>
                  <a:lnTo>
                    <a:pt x="87716" y="296333"/>
                  </a:lnTo>
                  <a:lnTo>
                    <a:pt x="134674" y="259195"/>
                  </a:lnTo>
                  <a:lnTo>
                    <a:pt x="131072" y="248115"/>
                  </a:lnTo>
                  <a:lnTo>
                    <a:pt x="114655" y="197784"/>
                  </a:lnTo>
                  <a:lnTo>
                    <a:pt x="155503" y="228799"/>
                  </a:lnTo>
                  <a:lnTo>
                    <a:pt x="164468" y="235634"/>
                  </a:lnTo>
                  <a:lnTo>
                    <a:pt x="288969" y="137171"/>
                  </a:lnTo>
                  <a:cubicBezTo>
                    <a:pt x="304322" y="124862"/>
                    <a:pt x="308804" y="99556"/>
                    <a:pt x="299010" y="80427"/>
                  </a:cubicBezTo>
                  <a:cubicBezTo>
                    <a:pt x="288570" y="45919"/>
                    <a:pt x="151116" y="62190"/>
                    <a:pt x="128951" y="55269"/>
                  </a:cubicBezTo>
                  <a:close/>
                </a:path>
              </a:pathLst>
            </a:custGeom>
            <a:solidFill>
              <a:srgbClr val="2F2E41"/>
            </a:solidFill>
            <a:ln w="6327"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A2360978-5FC0-1A25-20A4-1C10E02B75EE}"/>
                </a:ext>
              </a:extLst>
            </p:cNvPr>
            <p:cNvSpPr/>
            <p:nvPr/>
          </p:nvSpPr>
          <p:spPr>
            <a:xfrm flipH="1">
              <a:off x="7134885" y="3733069"/>
              <a:ext cx="1445164" cy="2205663"/>
            </a:xfrm>
            <a:custGeom>
              <a:avLst/>
              <a:gdLst>
                <a:gd name="connsiteX0" fmla="*/ 497334 w 1445164"/>
                <a:gd name="connsiteY0" fmla="*/ -184 h 2205663"/>
                <a:gd name="connsiteX1" fmla="*/ 49365 w 1445164"/>
                <a:gd name="connsiteY1" fmla="*/ 95930 h 2205663"/>
                <a:gd name="connsiteX2" fmla="*/ 53417 w 1445164"/>
                <a:gd name="connsiteY2" fmla="*/ 180190 h 2205663"/>
                <a:gd name="connsiteX3" fmla="*/ 13284 w 1445164"/>
                <a:gd name="connsiteY3" fmla="*/ 653846 h 2205663"/>
                <a:gd name="connsiteX4" fmla="*/ 93942 w 1445164"/>
                <a:gd name="connsiteY4" fmla="*/ 1051881 h 2205663"/>
                <a:gd name="connsiteX5" fmla="*/ 129643 w 1445164"/>
                <a:gd name="connsiteY5" fmla="*/ 2197170 h 2205663"/>
                <a:gd name="connsiteX6" fmla="*/ 583481 w 1445164"/>
                <a:gd name="connsiteY6" fmla="*/ 2122041 h 2205663"/>
                <a:gd name="connsiteX7" fmla="*/ 424153 w 1445164"/>
                <a:gd name="connsiteY7" fmla="*/ 690914 h 2205663"/>
                <a:gd name="connsiteX8" fmla="*/ 741360 w 1445164"/>
                <a:gd name="connsiteY8" fmla="*/ 1412793 h 2205663"/>
                <a:gd name="connsiteX9" fmla="*/ 792009 w 1445164"/>
                <a:gd name="connsiteY9" fmla="*/ 1468175 h 2205663"/>
                <a:gd name="connsiteX10" fmla="*/ 792009 w 1445164"/>
                <a:gd name="connsiteY10" fmla="*/ 1560225 h 2205663"/>
                <a:gd name="connsiteX11" fmla="*/ 1019573 w 1445164"/>
                <a:gd name="connsiteY11" fmla="*/ 1988546 h 2205663"/>
                <a:gd name="connsiteX12" fmla="*/ 1444909 w 1445164"/>
                <a:gd name="connsiteY12" fmla="*/ 1664482 h 2205663"/>
                <a:gd name="connsiteX13" fmla="*/ 497334 w 1445164"/>
                <a:gd name="connsiteY13" fmla="*/ -184 h 22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5164" h="2205663">
                  <a:moveTo>
                    <a:pt x="497334" y="-184"/>
                  </a:moveTo>
                  <a:lnTo>
                    <a:pt x="49365" y="95930"/>
                  </a:lnTo>
                  <a:lnTo>
                    <a:pt x="53417" y="180190"/>
                  </a:lnTo>
                  <a:cubicBezTo>
                    <a:pt x="53417" y="180190"/>
                    <a:pt x="-32762" y="543857"/>
                    <a:pt x="13284" y="653846"/>
                  </a:cubicBezTo>
                  <a:cubicBezTo>
                    <a:pt x="59324" y="763836"/>
                    <a:pt x="93942" y="1051881"/>
                    <a:pt x="93942" y="1051881"/>
                  </a:cubicBezTo>
                  <a:cubicBezTo>
                    <a:pt x="93942" y="1051881"/>
                    <a:pt x="-76883" y="2174486"/>
                    <a:pt x="129643" y="2197170"/>
                  </a:cubicBezTo>
                  <a:cubicBezTo>
                    <a:pt x="336170" y="2219862"/>
                    <a:pt x="583880" y="2196481"/>
                    <a:pt x="583481" y="2122041"/>
                  </a:cubicBezTo>
                  <a:cubicBezTo>
                    <a:pt x="583083" y="2047600"/>
                    <a:pt x="424153" y="690914"/>
                    <a:pt x="424153" y="690914"/>
                  </a:cubicBezTo>
                  <a:cubicBezTo>
                    <a:pt x="424153" y="690914"/>
                    <a:pt x="690711" y="1412229"/>
                    <a:pt x="741360" y="1412793"/>
                  </a:cubicBezTo>
                  <a:cubicBezTo>
                    <a:pt x="792009" y="1413364"/>
                    <a:pt x="792009" y="1413364"/>
                    <a:pt x="792009" y="1468175"/>
                  </a:cubicBezTo>
                  <a:cubicBezTo>
                    <a:pt x="792009" y="1522985"/>
                    <a:pt x="728698" y="1480013"/>
                    <a:pt x="792009" y="1560225"/>
                  </a:cubicBezTo>
                  <a:cubicBezTo>
                    <a:pt x="855320" y="1640436"/>
                    <a:pt x="943252" y="1992140"/>
                    <a:pt x="1019573" y="1988546"/>
                  </a:cubicBezTo>
                  <a:cubicBezTo>
                    <a:pt x="1095901" y="1984960"/>
                    <a:pt x="1445707" y="1727679"/>
                    <a:pt x="1444909" y="1664482"/>
                  </a:cubicBezTo>
                  <a:cubicBezTo>
                    <a:pt x="1444111" y="1601286"/>
                    <a:pt x="497334" y="-184"/>
                    <a:pt x="497334" y="-184"/>
                  </a:cubicBezTo>
                  <a:close/>
                </a:path>
              </a:pathLst>
            </a:custGeom>
            <a:solidFill>
              <a:srgbClr val="2F2E41"/>
            </a:solidFill>
            <a:ln w="6327"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EC82280-B620-F118-3FE9-99F58B1B3097}"/>
                </a:ext>
              </a:extLst>
            </p:cNvPr>
            <p:cNvSpPr/>
            <p:nvPr/>
          </p:nvSpPr>
          <p:spPr>
            <a:xfrm flipH="1">
              <a:off x="8038955" y="2774103"/>
              <a:ext cx="570498" cy="1073879"/>
            </a:xfrm>
            <a:custGeom>
              <a:avLst/>
              <a:gdLst>
                <a:gd name="connsiteX0" fmla="*/ 79674 w 570498"/>
                <a:gd name="connsiteY0" fmla="*/ 1073695 h 1073879"/>
                <a:gd name="connsiteX1" fmla="*/ 99667 w 570498"/>
                <a:gd name="connsiteY1" fmla="*/ 790653 h 1073879"/>
                <a:gd name="connsiteX2" fmla="*/ 3055 w 570498"/>
                <a:gd name="connsiteY2" fmla="*/ 347651 h 1073879"/>
                <a:gd name="connsiteX3" fmla="*/ 41364 w 570498"/>
                <a:gd name="connsiteY3" fmla="*/ 110236 h 1073879"/>
                <a:gd name="connsiteX4" fmla="*/ 120807 w 570498"/>
                <a:gd name="connsiteY4" fmla="*/ 92485 h 1073879"/>
                <a:gd name="connsiteX5" fmla="*/ 160136 w 570498"/>
                <a:gd name="connsiteY5" fmla="*/ -184 h 1073879"/>
                <a:gd name="connsiteX6" fmla="*/ 292937 w 570498"/>
                <a:gd name="connsiteY6" fmla="*/ -184 h 1073879"/>
                <a:gd name="connsiteX7" fmla="*/ 359242 w 570498"/>
                <a:gd name="connsiteY7" fmla="*/ 78116 h 1073879"/>
                <a:gd name="connsiteX8" fmla="*/ 447877 w 570498"/>
                <a:gd name="connsiteY8" fmla="*/ 179907 h 1073879"/>
                <a:gd name="connsiteX9" fmla="*/ 526737 w 570498"/>
                <a:gd name="connsiteY9" fmla="*/ 847132 h 1073879"/>
                <a:gd name="connsiteX10" fmla="*/ 528206 w 570498"/>
                <a:gd name="connsiteY10" fmla="*/ 882172 h 1073879"/>
                <a:gd name="connsiteX11" fmla="*/ 561837 w 570498"/>
                <a:gd name="connsiteY11" fmla="*/ 900275 h 1073879"/>
                <a:gd name="connsiteX12" fmla="*/ 526737 w 570498"/>
                <a:gd name="connsiteY12" fmla="*/ 975858 h 107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498" h="1073879">
                  <a:moveTo>
                    <a:pt x="79674" y="1073695"/>
                  </a:moveTo>
                  <a:lnTo>
                    <a:pt x="99667" y="790653"/>
                  </a:lnTo>
                  <a:lnTo>
                    <a:pt x="3055" y="347651"/>
                  </a:lnTo>
                  <a:cubicBezTo>
                    <a:pt x="3055" y="347651"/>
                    <a:pt x="-16939" y="126702"/>
                    <a:pt x="41364" y="110236"/>
                  </a:cubicBezTo>
                  <a:cubicBezTo>
                    <a:pt x="99667" y="93777"/>
                    <a:pt x="120807" y="92485"/>
                    <a:pt x="120807" y="92485"/>
                  </a:cubicBezTo>
                  <a:lnTo>
                    <a:pt x="160136" y="-184"/>
                  </a:lnTo>
                  <a:lnTo>
                    <a:pt x="292937" y="-184"/>
                  </a:lnTo>
                  <a:lnTo>
                    <a:pt x="359242" y="78116"/>
                  </a:lnTo>
                  <a:cubicBezTo>
                    <a:pt x="359242" y="78116"/>
                    <a:pt x="447877" y="148587"/>
                    <a:pt x="447877" y="179907"/>
                  </a:cubicBezTo>
                  <a:cubicBezTo>
                    <a:pt x="447877" y="211228"/>
                    <a:pt x="542293" y="833132"/>
                    <a:pt x="526737" y="847132"/>
                  </a:cubicBezTo>
                  <a:cubicBezTo>
                    <a:pt x="511188" y="861124"/>
                    <a:pt x="507238" y="879729"/>
                    <a:pt x="528206" y="882172"/>
                  </a:cubicBezTo>
                  <a:cubicBezTo>
                    <a:pt x="549175" y="884614"/>
                    <a:pt x="587161" y="868954"/>
                    <a:pt x="561837" y="900275"/>
                  </a:cubicBezTo>
                  <a:cubicBezTo>
                    <a:pt x="545610" y="921815"/>
                    <a:pt x="533600" y="947678"/>
                    <a:pt x="526737" y="975858"/>
                  </a:cubicBezTo>
                  <a:close/>
                </a:path>
              </a:pathLst>
            </a:custGeom>
            <a:solidFill>
              <a:srgbClr val="E6E6E6"/>
            </a:solidFill>
            <a:ln w="6327"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DA0B4B4-285A-D86A-E873-4BF8A1DC0F6E}"/>
                </a:ext>
              </a:extLst>
            </p:cNvPr>
            <p:cNvSpPr/>
            <p:nvPr/>
          </p:nvSpPr>
          <p:spPr>
            <a:xfrm flipH="1">
              <a:off x="7559334" y="3456722"/>
              <a:ext cx="365419" cy="418909"/>
            </a:xfrm>
            <a:custGeom>
              <a:avLst/>
              <a:gdLst>
                <a:gd name="connsiteX0" fmla="*/ 364056 w 365419"/>
                <a:gd name="connsiteY0" fmla="*/ 329227 h 418909"/>
                <a:gd name="connsiteX1" fmla="*/ 292628 w 365419"/>
                <a:gd name="connsiteY1" fmla="*/ 269703 h 418909"/>
                <a:gd name="connsiteX2" fmla="*/ 283233 w 365419"/>
                <a:gd name="connsiteY2" fmla="*/ 272952 h 418909"/>
                <a:gd name="connsiteX3" fmla="*/ 74991 w 365419"/>
                <a:gd name="connsiteY3" fmla="*/ -184 h 418909"/>
                <a:gd name="connsiteX4" fmla="*/ -254 w 365419"/>
                <a:gd name="connsiteY4" fmla="*/ 52481 h 418909"/>
                <a:gd name="connsiteX5" fmla="*/ 248994 w 365419"/>
                <a:gd name="connsiteY5" fmla="*/ 374649 h 418909"/>
                <a:gd name="connsiteX6" fmla="*/ 329539 w 365419"/>
                <a:gd name="connsiteY6" fmla="*/ 411952 h 418909"/>
                <a:gd name="connsiteX7" fmla="*/ 364056 w 365419"/>
                <a:gd name="connsiteY7" fmla="*/ 329227 h 41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419" h="418909">
                  <a:moveTo>
                    <a:pt x="364056" y="329227"/>
                  </a:moveTo>
                  <a:cubicBezTo>
                    <a:pt x="357623" y="288393"/>
                    <a:pt x="325645" y="261748"/>
                    <a:pt x="292628" y="269703"/>
                  </a:cubicBezTo>
                  <a:cubicBezTo>
                    <a:pt x="289431" y="270470"/>
                    <a:pt x="286291" y="271559"/>
                    <a:pt x="283233" y="272952"/>
                  </a:cubicBezTo>
                  <a:lnTo>
                    <a:pt x="74991" y="-184"/>
                  </a:lnTo>
                  <a:lnTo>
                    <a:pt x="-254" y="52481"/>
                  </a:lnTo>
                  <a:lnTo>
                    <a:pt x="248994" y="374649"/>
                  </a:lnTo>
                  <a:cubicBezTo>
                    <a:pt x="262910" y="412461"/>
                    <a:pt x="298966" y="429155"/>
                    <a:pt x="329539" y="411952"/>
                  </a:cubicBezTo>
                  <a:cubicBezTo>
                    <a:pt x="355116" y="397552"/>
                    <a:pt x="369387" y="363351"/>
                    <a:pt x="364056" y="329227"/>
                  </a:cubicBezTo>
                  <a:close/>
                </a:path>
              </a:pathLst>
            </a:custGeom>
            <a:solidFill>
              <a:srgbClr val="A0616A"/>
            </a:solidFill>
            <a:ln w="6327"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6098B6D-0052-91D8-ABFA-7F1C3B3AEE77}"/>
                </a:ext>
              </a:extLst>
            </p:cNvPr>
            <p:cNvSpPr/>
            <p:nvPr/>
          </p:nvSpPr>
          <p:spPr>
            <a:xfrm flipH="1">
              <a:off x="7727946" y="2846717"/>
              <a:ext cx="655442" cy="830906"/>
            </a:xfrm>
            <a:custGeom>
              <a:avLst/>
              <a:gdLst>
                <a:gd name="connsiteX0" fmla="*/ 11639 w 655442"/>
                <a:gd name="connsiteY0" fmla="*/ 6309 h 830906"/>
                <a:gd name="connsiteX1" fmla="*/ 31607 w 655442"/>
                <a:gd name="connsiteY1" fmla="*/ 243545 h 830906"/>
                <a:gd name="connsiteX2" fmla="*/ 162553 w 655442"/>
                <a:gd name="connsiteY2" fmla="*/ 384408 h 830906"/>
                <a:gd name="connsiteX3" fmla="*/ 356386 w 655442"/>
                <a:gd name="connsiteY3" fmla="*/ 605295 h 830906"/>
                <a:gd name="connsiteX4" fmla="*/ 408200 w 655442"/>
                <a:gd name="connsiteY4" fmla="*/ 659745 h 830906"/>
                <a:gd name="connsiteX5" fmla="*/ 459969 w 655442"/>
                <a:gd name="connsiteY5" fmla="*/ 682217 h 830906"/>
                <a:gd name="connsiteX6" fmla="*/ 573954 w 655442"/>
                <a:gd name="connsiteY6" fmla="*/ 830723 h 830906"/>
                <a:gd name="connsiteX7" fmla="*/ 655188 w 655442"/>
                <a:gd name="connsiteY7" fmla="*/ 739635 h 830906"/>
                <a:gd name="connsiteX8" fmla="*/ 265168 w 655442"/>
                <a:gd name="connsiteY8" fmla="*/ 121717 h 830906"/>
                <a:gd name="connsiteX9" fmla="*/ 11639 w 655442"/>
                <a:gd name="connsiteY9" fmla="*/ 6309 h 8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442" h="830906">
                  <a:moveTo>
                    <a:pt x="11639" y="6309"/>
                  </a:moveTo>
                  <a:cubicBezTo>
                    <a:pt x="11639" y="6309"/>
                    <a:pt x="-25556" y="182095"/>
                    <a:pt x="31607" y="243545"/>
                  </a:cubicBezTo>
                  <a:cubicBezTo>
                    <a:pt x="88771" y="304996"/>
                    <a:pt x="133595" y="370478"/>
                    <a:pt x="162553" y="384408"/>
                  </a:cubicBezTo>
                  <a:cubicBezTo>
                    <a:pt x="191518" y="398338"/>
                    <a:pt x="329226" y="604363"/>
                    <a:pt x="356386" y="605295"/>
                  </a:cubicBezTo>
                  <a:cubicBezTo>
                    <a:pt x="383547" y="606234"/>
                    <a:pt x="368738" y="648039"/>
                    <a:pt x="408200" y="659745"/>
                  </a:cubicBezTo>
                  <a:cubicBezTo>
                    <a:pt x="447668" y="671451"/>
                    <a:pt x="458171" y="669227"/>
                    <a:pt x="459969" y="682217"/>
                  </a:cubicBezTo>
                  <a:cubicBezTo>
                    <a:pt x="461767" y="695207"/>
                    <a:pt x="573954" y="830723"/>
                    <a:pt x="573954" y="830723"/>
                  </a:cubicBezTo>
                  <a:lnTo>
                    <a:pt x="655188" y="739635"/>
                  </a:lnTo>
                  <a:lnTo>
                    <a:pt x="265168" y="121717"/>
                  </a:lnTo>
                  <a:cubicBezTo>
                    <a:pt x="205250" y="26793"/>
                    <a:pt x="107011" y="-17925"/>
                    <a:pt x="11639" y="6309"/>
                  </a:cubicBezTo>
                  <a:close/>
                </a:path>
              </a:pathLst>
            </a:custGeom>
            <a:solidFill>
              <a:srgbClr val="E6E6E6"/>
            </a:solidFill>
            <a:ln w="6327"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1A6A58E1-04A8-FC98-1F35-137B06353362}"/>
                </a:ext>
              </a:extLst>
            </p:cNvPr>
            <p:cNvSpPr/>
            <p:nvPr/>
          </p:nvSpPr>
          <p:spPr>
            <a:xfrm flipH="1">
              <a:off x="7398237" y="3664903"/>
              <a:ext cx="1242305" cy="708116"/>
            </a:xfrm>
            <a:custGeom>
              <a:avLst/>
              <a:gdLst>
                <a:gd name="connsiteX0" fmla="*/ 1225282 w 1242305"/>
                <a:gd name="connsiteY0" fmla="*/ 65985 h 708116"/>
                <a:gd name="connsiteX1" fmla="*/ 38803 w 1242305"/>
                <a:gd name="connsiteY1" fmla="*/ 705052 h 708116"/>
                <a:gd name="connsiteX2" fmla="*/ 2077 w 1242305"/>
                <a:gd name="connsiteY2" fmla="*/ 687192 h 708116"/>
                <a:gd name="connsiteX3" fmla="*/ 16518 w 1242305"/>
                <a:gd name="connsiteY3" fmla="*/ 641762 h 708116"/>
                <a:gd name="connsiteX4" fmla="*/ 1202996 w 1242305"/>
                <a:gd name="connsiteY4" fmla="*/ 2694 h 708116"/>
                <a:gd name="connsiteX5" fmla="*/ 1239723 w 1242305"/>
                <a:gd name="connsiteY5" fmla="*/ 20563 h 708116"/>
                <a:gd name="connsiteX6" fmla="*/ 1225282 w 1242305"/>
                <a:gd name="connsiteY6" fmla="*/ 65985 h 70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05" h="708116">
                  <a:moveTo>
                    <a:pt x="1225282" y="65985"/>
                  </a:moveTo>
                  <a:lnTo>
                    <a:pt x="38803" y="705052"/>
                  </a:lnTo>
                  <a:cubicBezTo>
                    <a:pt x="24672" y="712663"/>
                    <a:pt x="8231" y="704668"/>
                    <a:pt x="2077" y="687192"/>
                  </a:cubicBezTo>
                  <a:cubicBezTo>
                    <a:pt x="-4083" y="669715"/>
                    <a:pt x="2387" y="649373"/>
                    <a:pt x="16518" y="641762"/>
                  </a:cubicBezTo>
                  <a:lnTo>
                    <a:pt x="1202996" y="2694"/>
                  </a:lnTo>
                  <a:cubicBezTo>
                    <a:pt x="1217127" y="-4917"/>
                    <a:pt x="1233569" y="3086"/>
                    <a:pt x="1239723" y="20563"/>
                  </a:cubicBezTo>
                  <a:cubicBezTo>
                    <a:pt x="1245877" y="38039"/>
                    <a:pt x="1239413" y="58374"/>
                    <a:pt x="1225282" y="65985"/>
                  </a:cubicBezTo>
                  <a:close/>
                </a:path>
              </a:pathLst>
            </a:custGeom>
            <a:solidFill>
              <a:srgbClr val="E82B2C"/>
            </a:solidFill>
            <a:ln w="6327"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7C476BB-14EE-8DE0-B5CE-7FE38E54478D}"/>
                </a:ext>
              </a:extLst>
            </p:cNvPr>
            <p:cNvSpPr/>
            <p:nvPr/>
          </p:nvSpPr>
          <p:spPr>
            <a:xfrm flipH="1">
              <a:off x="6719147" y="5954856"/>
              <a:ext cx="189403" cy="417660"/>
            </a:xfrm>
            <a:custGeom>
              <a:avLst/>
              <a:gdLst>
                <a:gd name="connsiteX0" fmla="*/ 5051 w 189403"/>
                <a:gd name="connsiteY0" fmla="*/ 349950 h 417660"/>
                <a:gd name="connsiteX1" fmla="*/ 13098 w 189403"/>
                <a:gd name="connsiteY1" fmla="*/ 340875 h 417660"/>
                <a:gd name="connsiteX2" fmla="*/ 10635 w 189403"/>
                <a:gd name="connsiteY2" fmla="*/ 333444 h 417660"/>
                <a:gd name="connsiteX3" fmla="*/ 10110 w 189403"/>
                <a:gd name="connsiteY3" fmla="*/ 330844 h 417660"/>
                <a:gd name="connsiteX4" fmla="*/ 10319 w 189403"/>
                <a:gd name="connsiteY4" fmla="*/ 330226 h 417660"/>
                <a:gd name="connsiteX5" fmla="*/ 37422 w 189403"/>
                <a:gd name="connsiteY5" fmla="*/ 316641 h 417660"/>
                <a:gd name="connsiteX6" fmla="*/ 48463 w 189403"/>
                <a:gd name="connsiteY6" fmla="*/ 330398 h 417660"/>
                <a:gd name="connsiteX7" fmla="*/ 64601 w 189403"/>
                <a:gd name="connsiteY7" fmla="*/ 387253 h 417660"/>
                <a:gd name="connsiteX8" fmla="*/ 63531 w 189403"/>
                <a:gd name="connsiteY8" fmla="*/ 413272 h 417660"/>
                <a:gd name="connsiteX9" fmla="*/ 85842 w 189403"/>
                <a:gd name="connsiteY9" fmla="*/ 287278 h 417660"/>
                <a:gd name="connsiteX10" fmla="*/ 84373 w 189403"/>
                <a:gd name="connsiteY10" fmla="*/ 254611 h 417660"/>
                <a:gd name="connsiteX11" fmla="*/ 80999 w 189403"/>
                <a:gd name="connsiteY11" fmla="*/ 228130 h 417660"/>
                <a:gd name="connsiteX12" fmla="*/ 31794 w 189403"/>
                <a:gd name="connsiteY12" fmla="*/ 98064 h 417660"/>
                <a:gd name="connsiteX13" fmla="*/ 4329 w 189403"/>
                <a:gd name="connsiteY13" fmla="*/ 62821 h 417660"/>
                <a:gd name="connsiteX14" fmla="*/ -254 w 189403"/>
                <a:gd name="connsiteY14" fmla="*/ 45798 h 417660"/>
                <a:gd name="connsiteX15" fmla="*/ 3779 w 189403"/>
                <a:gd name="connsiteY15" fmla="*/ 19286 h 417660"/>
                <a:gd name="connsiteX16" fmla="*/ 11015 w 189403"/>
                <a:gd name="connsiteY16" fmla="*/ 10641 h 417660"/>
                <a:gd name="connsiteX17" fmla="*/ 42354 w 189403"/>
                <a:gd name="connsiteY17" fmla="*/ 19693 h 417660"/>
                <a:gd name="connsiteX18" fmla="*/ 48514 w 189403"/>
                <a:gd name="connsiteY18" fmla="*/ 60981 h 417660"/>
                <a:gd name="connsiteX19" fmla="*/ 36282 w 189403"/>
                <a:gd name="connsiteY19" fmla="*/ 94697 h 417660"/>
                <a:gd name="connsiteX20" fmla="*/ 37954 w 189403"/>
                <a:gd name="connsiteY20" fmla="*/ 97274 h 417660"/>
                <a:gd name="connsiteX21" fmla="*/ 64019 w 189403"/>
                <a:gd name="connsiteY21" fmla="*/ 148349 h 417660"/>
                <a:gd name="connsiteX22" fmla="*/ 70217 w 189403"/>
                <a:gd name="connsiteY22" fmla="*/ 88708 h 417660"/>
                <a:gd name="connsiteX23" fmla="*/ 97061 w 189403"/>
                <a:gd name="connsiteY23" fmla="*/ 40803 h 417660"/>
                <a:gd name="connsiteX24" fmla="*/ 126969 w 189403"/>
                <a:gd name="connsiteY24" fmla="*/ 36214 h 417660"/>
                <a:gd name="connsiteX25" fmla="*/ 135016 w 189403"/>
                <a:gd name="connsiteY25" fmla="*/ 53738 h 417660"/>
                <a:gd name="connsiteX26" fmla="*/ 135073 w 189403"/>
                <a:gd name="connsiteY26" fmla="*/ 54419 h 417660"/>
                <a:gd name="connsiteX27" fmla="*/ 130799 w 189403"/>
                <a:gd name="connsiteY27" fmla="*/ 57653 h 417660"/>
                <a:gd name="connsiteX28" fmla="*/ 127919 w 189403"/>
                <a:gd name="connsiteY28" fmla="*/ 75568 h 417660"/>
                <a:gd name="connsiteX29" fmla="*/ 135016 w 189403"/>
                <a:gd name="connsiteY29" fmla="*/ 81159 h 417660"/>
                <a:gd name="connsiteX30" fmla="*/ 135225 w 189403"/>
                <a:gd name="connsiteY30" fmla="*/ 81198 h 417660"/>
                <a:gd name="connsiteX31" fmla="*/ 132483 w 189403"/>
                <a:gd name="connsiteY31" fmla="*/ 100421 h 417660"/>
                <a:gd name="connsiteX32" fmla="*/ 79201 w 189403"/>
                <a:gd name="connsiteY32" fmla="*/ 183373 h 417660"/>
                <a:gd name="connsiteX33" fmla="*/ 76662 w 189403"/>
                <a:gd name="connsiteY33" fmla="*/ 184970 h 417660"/>
                <a:gd name="connsiteX34" fmla="*/ 90382 w 189403"/>
                <a:gd name="connsiteY34" fmla="*/ 264829 h 417660"/>
                <a:gd name="connsiteX35" fmla="*/ 90204 w 189403"/>
                <a:gd name="connsiteY35" fmla="*/ 313110 h 417660"/>
                <a:gd name="connsiteX36" fmla="*/ 90274 w 189403"/>
                <a:gd name="connsiteY36" fmla="*/ 312538 h 417660"/>
                <a:gd name="connsiteX37" fmla="*/ 112079 w 189403"/>
                <a:gd name="connsiteY37" fmla="*/ 266920 h 417660"/>
                <a:gd name="connsiteX38" fmla="*/ 170679 w 189403"/>
                <a:gd name="connsiteY38" fmla="*/ 229884 h 417660"/>
                <a:gd name="connsiteX39" fmla="*/ 187247 w 189403"/>
                <a:gd name="connsiteY39" fmla="*/ 234347 h 417660"/>
                <a:gd name="connsiteX40" fmla="*/ 189045 w 189403"/>
                <a:gd name="connsiteY40" fmla="*/ 244306 h 417660"/>
                <a:gd name="connsiteX41" fmla="*/ 188969 w 189403"/>
                <a:gd name="connsiteY41" fmla="*/ 244910 h 417660"/>
                <a:gd name="connsiteX42" fmla="*/ 181100 w 189403"/>
                <a:gd name="connsiteY42" fmla="*/ 249600 h 417660"/>
                <a:gd name="connsiteX43" fmla="*/ 176833 w 189403"/>
                <a:gd name="connsiteY43" fmla="*/ 252826 h 417660"/>
                <a:gd name="connsiteX44" fmla="*/ 173946 w 189403"/>
                <a:gd name="connsiteY44" fmla="*/ 270749 h 417660"/>
                <a:gd name="connsiteX45" fmla="*/ 181043 w 189403"/>
                <a:gd name="connsiteY45" fmla="*/ 276339 h 417660"/>
                <a:gd name="connsiteX46" fmla="*/ 181252 w 189403"/>
                <a:gd name="connsiteY46" fmla="*/ 276379 h 417660"/>
                <a:gd name="connsiteX47" fmla="*/ 181695 w 189403"/>
                <a:gd name="connsiteY47" fmla="*/ 276457 h 417660"/>
                <a:gd name="connsiteX48" fmla="*/ 162556 w 189403"/>
                <a:gd name="connsiteY48" fmla="*/ 313517 h 417660"/>
                <a:gd name="connsiteX49" fmla="*/ 84880 w 189403"/>
                <a:gd name="connsiteY49" fmla="*/ 355674 h 417660"/>
                <a:gd name="connsiteX50" fmla="*/ 84854 w 189403"/>
                <a:gd name="connsiteY50" fmla="*/ 355674 h 417660"/>
                <a:gd name="connsiteX51" fmla="*/ 67735 w 189403"/>
                <a:gd name="connsiteY51" fmla="*/ 417477 h 417660"/>
                <a:gd name="connsiteX52" fmla="*/ 6583 w 189403"/>
                <a:gd name="connsiteY52" fmla="*/ 417477 h 417660"/>
                <a:gd name="connsiteX53" fmla="*/ 5969 w 189403"/>
                <a:gd name="connsiteY53" fmla="*/ 414932 h 417660"/>
                <a:gd name="connsiteX54" fmla="*/ 22892 w 189403"/>
                <a:gd name="connsiteY54" fmla="*/ 413679 h 417660"/>
                <a:gd name="connsiteX55" fmla="*/ 9281 w 189403"/>
                <a:gd name="connsiteY55" fmla="*/ 392968 h 417660"/>
                <a:gd name="connsiteX56" fmla="*/ 8995 w 189403"/>
                <a:gd name="connsiteY56" fmla="*/ 392561 h 417660"/>
                <a:gd name="connsiteX57" fmla="*/ 2069 w 189403"/>
                <a:gd name="connsiteY57" fmla="*/ 382022 h 417660"/>
                <a:gd name="connsiteX58" fmla="*/ 2069 w 189403"/>
                <a:gd name="connsiteY58" fmla="*/ 382014 h 417660"/>
                <a:gd name="connsiteX59" fmla="*/ 5051 w 189403"/>
                <a:gd name="connsiteY59" fmla="*/ 349950 h 4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9403" h="417660">
                  <a:moveTo>
                    <a:pt x="5051" y="349950"/>
                  </a:moveTo>
                  <a:cubicBezTo>
                    <a:pt x="9299" y="350193"/>
                    <a:pt x="12902" y="346129"/>
                    <a:pt x="13098" y="340875"/>
                  </a:cubicBezTo>
                  <a:cubicBezTo>
                    <a:pt x="13206" y="338064"/>
                    <a:pt x="12300" y="335347"/>
                    <a:pt x="10635" y="333444"/>
                  </a:cubicBezTo>
                  <a:lnTo>
                    <a:pt x="10110" y="330844"/>
                  </a:lnTo>
                  <a:lnTo>
                    <a:pt x="10319" y="330226"/>
                  </a:lnTo>
                  <a:cubicBezTo>
                    <a:pt x="14770" y="317213"/>
                    <a:pt x="26906" y="311136"/>
                    <a:pt x="37422" y="316641"/>
                  </a:cubicBezTo>
                  <a:cubicBezTo>
                    <a:pt x="42424" y="319256"/>
                    <a:pt x="46387" y="324197"/>
                    <a:pt x="48463" y="330398"/>
                  </a:cubicBezTo>
                  <a:cubicBezTo>
                    <a:pt x="54706" y="348987"/>
                    <a:pt x="62652" y="367599"/>
                    <a:pt x="64601" y="387253"/>
                  </a:cubicBezTo>
                  <a:cubicBezTo>
                    <a:pt x="65462" y="395936"/>
                    <a:pt x="65102" y="404745"/>
                    <a:pt x="63531" y="413272"/>
                  </a:cubicBezTo>
                  <a:cubicBezTo>
                    <a:pt x="78188" y="373738"/>
                    <a:pt x="85792" y="330767"/>
                    <a:pt x="85842" y="287278"/>
                  </a:cubicBezTo>
                  <a:cubicBezTo>
                    <a:pt x="85849" y="276363"/>
                    <a:pt x="85355" y="265456"/>
                    <a:pt x="84373" y="254611"/>
                  </a:cubicBezTo>
                  <a:cubicBezTo>
                    <a:pt x="83563" y="245724"/>
                    <a:pt x="82436" y="236892"/>
                    <a:pt x="80999" y="228130"/>
                  </a:cubicBezTo>
                  <a:cubicBezTo>
                    <a:pt x="73142" y="180570"/>
                    <a:pt x="56282" y="135993"/>
                    <a:pt x="31794" y="98064"/>
                  </a:cubicBezTo>
                  <a:cubicBezTo>
                    <a:pt x="19942" y="90062"/>
                    <a:pt x="10357" y="77769"/>
                    <a:pt x="4329" y="62821"/>
                  </a:cubicBezTo>
                  <a:cubicBezTo>
                    <a:pt x="2145" y="57450"/>
                    <a:pt x="600" y="51718"/>
                    <a:pt x="-254" y="45798"/>
                  </a:cubicBezTo>
                  <a:cubicBezTo>
                    <a:pt x="2342" y="37327"/>
                    <a:pt x="3709" y="28345"/>
                    <a:pt x="3779" y="19286"/>
                  </a:cubicBezTo>
                  <a:cubicBezTo>
                    <a:pt x="5646" y="15786"/>
                    <a:pt x="8976" y="14048"/>
                    <a:pt x="11015" y="10641"/>
                  </a:cubicBezTo>
                  <a:cubicBezTo>
                    <a:pt x="21132" y="-6334"/>
                    <a:pt x="35079" y="-3367"/>
                    <a:pt x="42354" y="19693"/>
                  </a:cubicBezTo>
                  <a:cubicBezTo>
                    <a:pt x="57909" y="29402"/>
                    <a:pt x="58055" y="45493"/>
                    <a:pt x="48514" y="60981"/>
                  </a:cubicBezTo>
                  <a:cubicBezTo>
                    <a:pt x="42443" y="70831"/>
                    <a:pt x="41613" y="84158"/>
                    <a:pt x="36282" y="94697"/>
                  </a:cubicBezTo>
                  <a:cubicBezTo>
                    <a:pt x="36833" y="95567"/>
                    <a:pt x="37403" y="96412"/>
                    <a:pt x="37954" y="97274"/>
                  </a:cubicBezTo>
                  <a:cubicBezTo>
                    <a:pt x="47970" y="113208"/>
                    <a:pt x="56700" y="130309"/>
                    <a:pt x="64019" y="148349"/>
                  </a:cubicBezTo>
                  <a:cubicBezTo>
                    <a:pt x="62240" y="128139"/>
                    <a:pt x="64361" y="107703"/>
                    <a:pt x="70217" y="88708"/>
                  </a:cubicBezTo>
                  <a:cubicBezTo>
                    <a:pt x="76149" y="71012"/>
                    <a:pt x="87267" y="56103"/>
                    <a:pt x="97061" y="40803"/>
                  </a:cubicBezTo>
                  <a:cubicBezTo>
                    <a:pt x="104291" y="29316"/>
                    <a:pt x="117681" y="27265"/>
                    <a:pt x="126969" y="36214"/>
                  </a:cubicBezTo>
                  <a:cubicBezTo>
                    <a:pt x="131420" y="40506"/>
                    <a:pt x="134313" y="46809"/>
                    <a:pt x="135016" y="53738"/>
                  </a:cubicBezTo>
                  <a:lnTo>
                    <a:pt x="135073" y="54419"/>
                  </a:lnTo>
                  <a:cubicBezTo>
                    <a:pt x="133617" y="55430"/>
                    <a:pt x="132192" y="56510"/>
                    <a:pt x="130799" y="57653"/>
                  </a:cubicBezTo>
                  <a:cubicBezTo>
                    <a:pt x="126007" y="61615"/>
                    <a:pt x="124715" y="69633"/>
                    <a:pt x="127919" y="75568"/>
                  </a:cubicBezTo>
                  <a:cubicBezTo>
                    <a:pt x="129546" y="78583"/>
                    <a:pt x="132122" y="80611"/>
                    <a:pt x="135016" y="81159"/>
                  </a:cubicBezTo>
                  <a:lnTo>
                    <a:pt x="135225" y="81198"/>
                  </a:lnTo>
                  <a:cubicBezTo>
                    <a:pt x="134706" y="87681"/>
                    <a:pt x="133794" y="94110"/>
                    <a:pt x="132483" y="100421"/>
                  </a:cubicBezTo>
                  <a:cubicBezTo>
                    <a:pt x="145051" y="160501"/>
                    <a:pt x="117928" y="182387"/>
                    <a:pt x="79201" y="183373"/>
                  </a:cubicBezTo>
                  <a:cubicBezTo>
                    <a:pt x="78346" y="183913"/>
                    <a:pt x="77517" y="184453"/>
                    <a:pt x="76662" y="184970"/>
                  </a:cubicBezTo>
                  <a:cubicBezTo>
                    <a:pt x="84012" y="210739"/>
                    <a:pt x="88622" y="237588"/>
                    <a:pt x="90382" y="264829"/>
                  </a:cubicBezTo>
                  <a:cubicBezTo>
                    <a:pt x="91376" y="280904"/>
                    <a:pt x="91312" y="297050"/>
                    <a:pt x="90204" y="313110"/>
                  </a:cubicBezTo>
                  <a:lnTo>
                    <a:pt x="90274" y="312538"/>
                  </a:lnTo>
                  <a:cubicBezTo>
                    <a:pt x="93079" y="294685"/>
                    <a:pt x="100777" y="278571"/>
                    <a:pt x="112079" y="266920"/>
                  </a:cubicBezTo>
                  <a:cubicBezTo>
                    <a:pt x="128862" y="249866"/>
                    <a:pt x="152572" y="243586"/>
                    <a:pt x="170679" y="229884"/>
                  </a:cubicBezTo>
                  <a:cubicBezTo>
                    <a:pt x="176250" y="225460"/>
                    <a:pt x="183670" y="227456"/>
                    <a:pt x="187247" y="234347"/>
                  </a:cubicBezTo>
                  <a:cubicBezTo>
                    <a:pt x="188780" y="237299"/>
                    <a:pt x="189419" y="240830"/>
                    <a:pt x="189045" y="244306"/>
                  </a:cubicBezTo>
                  <a:lnTo>
                    <a:pt x="188969" y="244910"/>
                  </a:lnTo>
                  <a:cubicBezTo>
                    <a:pt x="186273" y="246264"/>
                    <a:pt x="183645" y="247830"/>
                    <a:pt x="181100" y="249600"/>
                  </a:cubicBezTo>
                  <a:cubicBezTo>
                    <a:pt x="179644" y="250610"/>
                    <a:pt x="178226" y="251690"/>
                    <a:pt x="176833" y="252826"/>
                  </a:cubicBezTo>
                  <a:cubicBezTo>
                    <a:pt x="172034" y="256796"/>
                    <a:pt x="170742" y="264814"/>
                    <a:pt x="173946" y="270749"/>
                  </a:cubicBezTo>
                  <a:cubicBezTo>
                    <a:pt x="175573" y="273756"/>
                    <a:pt x="178150" y="275784"/>
                    <a:pt x="181043" y="276339"/>
                  </a:cubicBezTo>
                  <a:lnTo>
                    <a:pt x="181252" y="276379"/>
                  </a:lnTo>
                  <a:lnTo>
                    <a:pt x="181695" y="276457"/>
                  </a:lnTo>
                  <a:cubicBezTo>
                    <a:pt x="177080" y="290081"/>
                    <a:pt x="170609" y="302617"/>
                    <a:pt x="162556" y="313517"/>
                  </a:cubicBezTo>
                  <a:cubicBezTo>
                    <a:pt x="154706" y="365970"/>
                    <a:pt x="120967" y="370943"/>
                    <a:pt x="84880" y="355674"/>
                  </a:cubicBezTo>
                  <a:lnTo>
                    <a:pt x="84854" y="355674"/>
                  </a:lnTo>
                  <a:cubicBezTo>
                    <a:pt x="80898" y="376948"/>
                    <a:pt x="75162" y="397666"/>
                    <a:pt x="67735" y="417477"/>
                  </a:cubicBezTo>
                  <a:lnTo>
                    <a:pt x="6583" y="417477"/>
                  </a:lnTo>
                  <a:cubicBezTo>
                    <a:pt x="6368" y="416639"/>
                    <a:pt x="6172" y="415770"/>
                    <a:pt x="5969" y="414932"/>
                  </a:cubicBezTo>
                  <a:cubicBezTo>
                    <a:pt x="11629" y="415371"/>
                    <a:pt x="17315" y="414948"/>
                    <a:pt x="22892" y="413679"/>
                  </a:cubicBezTo>
                  <a:cubicBezTo>
                    <a:pt x="18353" y="406796"/>
                    <a:pt x="13820" y="399859"/>
                    <a:pt x="9281" y="392968"/>
                  </a:cubicBezTo>
                  <a:cubicBezTo>
                    <a:pt x="9179" y="392843"/>
                    <a:pt x="9084" y="392710"/>
                    <a:pt x="8995" y="392561"/>
                  </a:cubicBezTo>
                  <a:cubicBezTo>
                    <a:pt x="6697" y="389038"/>
                    <a:pt x="4374" y="385546"/>
                    <a:pt x="2069" y="382022"/>
                  </a:cubicBezTo>
                  <a:lnTo>
                    <a:pt x="2069" y="382014"/>
                  </a:lnTo>
                  <a:cubicBezTo>
                    <a:pt x="1949" y="371216"/>
                    <a:pt x="2949" y="360434"/>
                    <a:pt x="5051" y="349950"/>
                  </a:cubicBezTo>
                  <a:close/>
                </a:path>
              </a:pathLst>
            </a:custGeom>
            <a:solidFill>
              <a:srgbClr val="F2F2F2"/>
            </a:solidFill>
            <a:ln w="6327"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2EF6E9E-E7FF-02DB-FA71-B13FA8921764}"/>
                </a:ext>
              </a:extLst>
            </p:cNvPr>
            <p:cNvSpPr/>
            <p:nvPr/>
          </p:nvSpPr>
          <p:spPr>
            <a:xfrm flipH="1">
              <a:off x="6464316" y="6364609"/>
              <a:ext cx="2482440" cy="21055"/>
            </a:xfrm>
            <a:custGeom>
              <a:avLst/>
              <a:gdLst>
                <a:gd name="connsiteX0" fmla="*/ 7261 w 2482440"/>
                <a:gd name="connsiteY0" fmla="*/ 18467 h 21055"/>
                <a:gd name="connsiteX1" fmla="*/ 2474652 w 2482440"/>
                <a:gd name="connsiteY1" fmla="*/ 20871 h 21055"/>
                <a:gd name="connsiteX2" fmla="*/ 2482186 w 2482440"/>
                <a:gd name="connsiteY2" fmla="*/ 11545 h 21055"/>
                <a:gd name="connsiteX3" fmla="*/ 2474652 w 2482440"/>
                <a:gd name="connsiteY3" fmla="*/ 2227 h 21055"/>
                <a:gd name="connsiteX4" fmla="*/ 7261 w 2482440"/>
                <a:gd name="connsiteY4" fmla="*/ -184 h 21055"/>
                <a:gd name="connsiteX5" fmla="*/ -254 w 2482440"/>
                <a:gd name="connsiteY5" fmla="*/ 9165 h 21055"/>
                <a:gd name="connsiteX6" fmla="*/ 7261 w 2482440"/>
                <a:gd name="connsiteY6" fmla="*/ 18467 h 2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440" h="21055">
                  <a:moveTo>
                    <a:pt x="7261" y="18467"/>
                  </a:moveTo>
                  <a:lnTo>
                    <a:pt x="2474652" y="20871"/>
                  </a:lnTo>
                  <a:cubicBezTo>
                    <a:pt x="2478812" y="20871"/>
                    <a:pt x="2482186" y="16697"/>
                    <a:pt x="2482186" y="11545"/>
                  </a:cubicBezTo>
                  <a:cubicBezTo>
                    <a:pt x="2482186" y="6401"/>
                    <a:pt x="2478812" y="2227"/>
                    <a:pt x="2474652" y="2227"/>
                  </a:cubicBezTo>
                  <a:lnTo>
                    <a:pt x="7261" y="-184"/>
                  </a:lnTo>
                  <a:cubicBezTo>
                    <a:pt x="3095" y="-168"/>
                    <a:pt x="-267" y="4020"/>
                    <a:pt x="-254" y="9165"/>
                  </a:cubicBezTo>
                  <a:cubicBezTo>
                    <a:pt x="-242" y="14294"/>
                    <a:pt x="3114" y="18451"/>
                    <a:pt x="7261" y="18467"/>
                  </a:cubicBezTo>
                  <a:close/>
                </a:path>
              </a:pathLst>
            </a:custGeom>
            <a:solidFill>
              <a:srgbClr val="CACACA"/>
            </a:solidFill>
            <a:ln w="6327"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EA8C873-8FBA-102B-F7C8-8D8BDFC089DC}"/>
                </a:ext>
              </a:extLst>
            </p:cNvPr>
            <p:cNvSpPr/>
            <p:nvPr/>
          </p:nvSpPr>
          <p:spPr>
            <a:xfrm flipH="1">
              <a:off x="8233953" y="2365636"/>
              <a:ext cx="295230" cy="365130"/>
            </a:xfrm>
            <a:custGeom>
              <a:avLst/>
              <a:gdLst>
                <a:gd name="connsiteX0" fmla="*/ 295230 w 295230"/>
                <a:gd name="connsiteY0" fmla="*/ 182565 h 365130"/>
                <a:gd name="connsiteX1" fmla="*/ 147615 w 295230"/>
                <a:gd name="connsiteY1" fmla="*/ 365131 h 365130"/>
                <a:gd name="connsiteX2" fmla="*/ 0 w 295230"/>
                <a:gd name="connsiteY2" fmla="*/ 182565 h 365130"/>
                <a:gd name="connsiteX3" fmla="*/ 147615 w 295230"/>
                <a:gd name="connsiteY3" fmla="*/ 0 h 365130"/>
                <a:gd name="connsiteX4" fmla="*/ 295230 w 295230"/>
                <a:gd name="connsiteY4" fmla="*/ 182565 h 36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30" h="365130">
                  <a:moveTo>
                    <a:pt x="295230" y="182565"/>
                  </a:moveTo>
                  <a:cubicBezTo>
                    <a:pt x="295230" y="283393"/>
                    <a:pt x="229141" y="365131"/>
                    <a:pt x="147615" y="365131"/>
                  </a:cubicBezTo>
                  <a:cubicBezTo>
                    <a:pt x="66090" y="365131"/>
                    <a:pt x="0" y="283393"/>
                    <a:pt x="0" y="182565"/>
                  </a:cubicBezTo>
                  <a:cubicBezTo>
                    <a:pt x="0" y="81737"/>
                    <a:pt x="66089" y="0"/>
                    <a:pt x="147615" y="0"/>
                  </a:cubicBezTo>
                  <a:cubicBezTo>
                    <a:pt x="229141" y="0"/>
                    <a:pt x="295230" y="81737"/>
                    <a:pt x="295230" y="182565"/>
                  </a:cubicBezTo>
                  <a:close/>
                </a:path>
              </a:pathLst>
            </a:custGeom>
            <a:solidFill>
              <a:srgbClr val="A0616A"/>
            </a:solidFill>
            <a:ln w="6327"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F27412C-A402-06E7-F05B-13146555EEF1}"/>
                </a:ext>
              </a:extLst>
            </p:cNvPr>
            <p:cNvSpPr/>
            <p:nvPr/>
          </p:nvSpPr>
          <p:spPr>
            <a:xfrm flipH="1">
              <a:off x="8224632" y="2311882"/>
              <a:ext cx="405863" cy="528886"/>
            </a:xfrm>
            <a:custGeom>
              <a:avLst/>
              <a:gdLst>
                <a:gd name="connsiteX0" fmla="*/ 184413 w 405863"/>
                <a:gd name="connsiteY0" fmla="*/ 247180 h 528886"/>
                <a:gd name="connsiteX1" fmla="*/ 156405 w 405863"/>
                <a:gd name="connsiteY1" fmla="*/ 241652 h 528886"/>
                <a:gd name="connsiteX2" fmla="*/ 153005 w 405863"/>
                <a:gd name="connsiteY2" fmla="*/ 286072 h 528886"/>
                <a:gd name="connsiteX3" fmla="*/ 168877 w 405863"/>
                <a:gd name="connsiteY3" fmla="*/ 394589 h 528886"/>
                <a:gd name="connsiteX4" fmla="*/ 213878 w 405863"/>
                <a:gd name="connsiteY4" fmla="*/ 508564 h 528886"/>
                <a:gd name="connsiteX5" fmla="*/ 143223 w 405863"/>
                <a:gd name="connsiteY5" fmla="*/ 527082 h 528886"/>
                <a:gd name="connsiteX6" fmla="*/ 110226 w 405863"/>
                <a:gd name="connsiteY6" fmla="*/ 460260 h 528886"/>
                <a:gd name="connsiteX7" fmla="*/ 84154 w 405863"/>
                <a:gd name="connsiteY7" fmla="*/ 514859 h 528886"/>
                <a:gd name="connsiteX8" fmla="*/ 52233 w 405863"/>
                <a:gd name="connsiteY8" fmla="*/ 521741 h 528886"/>
                <a:gd name="connsiteX9" fmla="*/ 32049 w 405863"/>
                <a:gd name="connsiteY9" fmla="*/ 448515 h 528886"/>
                <a:gd name="connsiteX10" fmla="*/ 22502 w 405863"/>
                <a:gd name="connsiteY10" fmla="*/ 240775 h 528886"/>
                <a:gd name="connsiteX11" fmla="*/ 23749 w 405863"/>
                <a:gd name="connsiteY11" fmla="*/ 196418 h 528886"/>
                <a:gd name="connsiteX12" fmla="*/ 170523 w 405863"/>
                <a:gd name="connsiteY12" fmla="*/ 4111 h 528886"/>
                <a:gd name="connsiteX13" fmla="*/ 174929 w 405863"/>
                <a:gd name="connsiteY13" fmla="*/ 2944 h 528886"/>
                <a:gd name="connsiteX14" fmla="*/ 288851 w 405863"/>
                <a:gd name="connsiteY14" fmla="*/ 35118 h 528886"/>
                <a:gd name="connsiteX15" fmla="*/ 350174 w 405863"/>
                <a:gd name="connsiteY15" fmla="*/ 45375 h 528886"/>
                <a:gd name="connsiteX16" fmla="*/ 399278 w 405863"/>
                <a:gd name="connsiteY16" fmla="*/ 125344 h 528886"/>
                <a:gd name="connsiteX17" fmla="*/ 405609 w 405863"/>
                <a:gd name="connsiteY17" fmla="*/ 203645 h 528886"/>
                <a:gd name="connsiteX18" fmla="*/ 322843 w 405863"/>
                <a:gd name="connsiteY18" fmla="*/ 178126 h 528886"/>
                <a:gd name="connsiteX19" fmla="*/ 254106 w 405863"/>
                <a:gd name="connsiteY19" fmla="*/ 212814 h 528886"/>
                <a:gd name="connsiteX20" fmla="*/ 183071 w 405863"/>
                <a:gd name="connsiteY20" fmla="*/ 242631 h 5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863" h="528886">
                  <a:moveTo>
                    <a:pt x="184413" y="247180"/>
                  </a:moveTo>
                  <a:cubicBezTo>
                    <a:pt x="184147" y="231849"/>
                    <a:pt x="163869" y="229406"/>
                    <a:pt x="156405" y="241652"/>
                  </a:cubicBezTo>
                  <a:cubicBezTo>
                    <a:pt x="148947" y="253898"/>
                    <a:pt x="150802" y="270991"/>
                    <a:pt x="153005" y="286072"/>
                  </a:cubicBezTo>
                  <a:cubicBezTo>
                    <a:pt x="158297" y="322247"/>
                    <a:pt x="163590" y="358414"/>
                    <a:pt x="168877" y="394589"/>
                  </a:cubicBezTo>
                  <a:cubicBezTo>
                    <a:pt x="175157" y="437498"/>
                    <a:pt x="184027" y="485371"/>
                    <a:pt x="213878" y="508564"/>
                  </a:cubicBezTo>
                  <a:cubicBezTo>
                    <a:pt x="191460" y="520763"/>
                    <a:pt x="167205" y="533228"/>
                    <a:pt x="143223" y="527082"/>
                  </a:cubicBezTo>
                  <a:cubicBezTo>
                    <a:pt x="119241" y="520943"/>
                    <a:pt x="98716" y="486992"/>
                    <a:pt x="110226" y="460260"/>
                  </a:cubicBezTo>
                  <a:cubicBezTo>
                    <a:pt x="104496" y="480462"/>
                    <a:pt x="98424" y="501407"/>
                    <a:pt x="84154" y="514859"/>
                  </a:cubicBezTo>
                  <a:cubicBezTo>
                    <a:pt x="75227" y="523918"/>
                    <a:pt x="63116" y="526533"/>
                    <a:pt x="52233" y="521741"/>
                  </a:cubicBezTo>
                  <a:cubicBezTo>
                    <a:pt x="31220" y="511312"/>
                    <a:pt x="41394" y="473775"/>
                    <a:pt x="32049" y="448515"/>
                  </a:cubicBezTo>
                  <a:cubicBezTo>
                    <a:pt x="5231" y="376008"/>
                    <a:pt x="-20024" y="306227"/>
                    <a:pt x="22502" y="240775"/>
                  </a:cubicBezTo>
                  <a:cubicBezTo>
                    <a:pt x="28586" y="231402"/>
                    <a:pt x="23756" y="213291"/>
                    <a:pt x="23749" y="196418"/>
                  </a:cubicBezTo>
                  <a:cubicBezTo>
                    <a:pt x="23711" y="105362"/>
                    <a:pt x="98798" y="24641"/>
                    <a:pt x="170523" y="4111"/>
                  </a:cubicBezTo>
                  <a:cubicBezTo>
                    <a:pt x="172055" y="3672"/>
                    <a:pt x="173524" y="3289"/>
                    <a:pt x="174929" y="2944"/>
                  </a:cubicBezTo>
                  <a:cubicBezTo>
                    <a:pt x="214872" y="-6358"/>
                    <a:pt x="256138" y="5293"/>
                    <a:pt x="288851" y="35118"/>
                  </a:cubicBezTo>
                  <a:cubicBezTo>
                    <a:pt x="306274" y="17077"/>
                    <a:pt x="334467" y="25072"/>
                    <a:pt x="350174" y="45375"/>
                  </a:cubicBezTo>
                  <a:cubicBezTo>
                    <a:pt x="365881" y="65679"/>
                    <a:pt x="395327" y="97672"/>
                    <a:pt x="399278" y="125344"/>
                  </a:cubicBezTo>
                  <a:cubicBezTo>
                    <a:pt x="403222" y="153015"/>
                    <a:pt x="394682" y="179003"/>
                    <a:pt x="405609" y="203645"/>
                  </a:cubicBezTo>
                  <a:cubicBezTo>
                    <a:pt x="380683" y="209737"/>
                    <a:pt x="341367" y="199628"/>
                    <a:pt x="322843" y="178126"/>
                  </a:cubicBezTo>
                  <a:cubicBezTo>
                    <a:pt x="310896" y="206745"/>
                    <a:pt x="280140" y="212046"/>
                    <a:pt x="254106" y="212814"/>
                  </a:cubicBezTo>
                  <a:cubicBezTo>
                    <a:pt x="228073" y="213581"/>
                    <a:pt x="197740" y="216024"/>
                    <a:pt x="183071" y="242631"/>
                  </a:cubicBezTo>
                </a:path>
              </a:pathLst>
            </a:custGeom>
            <a:solidFill>
              <a:srgbClr val="2F2E41"/>
            </a:solidFill>
            <a:ln w="6327"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AE098F8-132B-7FD3-7813-09BC7C38BCDF}"/>
                </a:ext>
              </a:extLst>
            </p:cNvPr>
            <p:cNvSpPr/>
            <p:nvPr/>
          </p:nvSpPr>
          <p:spPr>
            <a:xfrm flipH="1">
              <a:off x="5983713" y="4994486"/>
              <a:ext cx="1168340" cy="1001051"/>
            </a:xfrm>
            <a:custGeom>
              <a:avLst/>
              <a:gdLst>
                <a:gd name="connsiteX0" fmla="*/ 752560 w 1168340"/>
                <a:gd name="connsiteY0" fmla="*/ 977683 h 1001051"/>
                <a:gd name="connsiteX1" fmla="*/ 23471 w 1168340"/>
                <a:gd name="connsiteY1" fmla="*/ 603563 h 1001051"/>
                <a:gd name="connsiteX2" fmla="*/ 2693 w 1168340"/>
                <a:gd name="connsiteY2" fmla="*/ 541423 h 1001051"/>
                <a:gd name="connsiteX3" fmla="*/ 174544 w 1168340"/>
                <a:gd name="connsiteY3" fmla="*/ 29156 h 1001051"/>
                <a:gd name="connsiteX4" fmla="*/ 224794 w 1168340"/>
                <a:gd name="connsiteY4" fmla="*/ 3458 h 1001051"/>
                <a:gd name="connsiteX5" fmla="*/ 1144360 w 1168340"/>
                <a:gd name="connsiteY5" fmla="*/ 475322 h 1001051"/>
                <a:gd name="connsiteX6" fmla="*/ 1165139 w 1168340"/>
                <a:gd name="connsiteY6" fmla="*/ 537461 h 1001051"/>
                <a:gd name="connsiteX7" fmla="*/ 1072318 w 1168340"/>
                <a:gd name="connsiteY7" fmla="*/ 814145 h 1001051"/>
                <a:gd name="connsiteX8" fmla="*/ 752560 w 1168340"/>
                <a:gd name="connsiteY8" fmla="*/ 977683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40" h="1001051">
                  <a:moveTo>
                    <a:pt x="752560" y="977683"/>
                  </a:moveTo>
                  <a:lnTo>
                    <a:pt x="23471" y="603563"/>
                  </a:lnTo>
                  <a:cubicBezTo>
                    <a:pt x="3858" y="593501"/>
                    <a:pt x="-5449" y="565681"/>
                    <a:pt x="2693" y="541423"/>
                  </a:cubicBezTo>
                  <a:lnTo>
                    <a:pt x="174544" y="29156"/>
                  </a:lnTo>
                  <a:cubicBezTo>
                    <a:pt x="182680" y="4898"/>
                    <a:pt x="205174" y="-6604"/>
                    <a:pt x="224794" y="3458"/>
                  </a:cubicBezTo>
                  <a:lnTo>
                    <a:pt x="1144360" y="475322"/>
                  </a:lnTo>
                  <a:cubicBezTo>
                    <a:pt x="1163974" y="485383"/>
                    <a:pt x="1173280" y="513203"/>
                    <a:pt x="1165139" y="537461"/>
                  </a:cubicBezTo>
                  <a:lnTo>
                    <a:pt x="1072318" y="814145"/>
                  </a:lnTo>
                  <a:cubicBezTo>
                    <a:pt x="1020536" y="968515"/>
                    <a:pt x="877371" y="1041733"/>
                    <a:pt x="752560" y="977683"/>
                  </a:cubicBezTo>
                  <a:close/>
                </a:path>
              </a:pathLst>
            </a:custGeom>
            <a:solidFill>
              <a:srgbClr val="F2F2F2"/>
            </a:solidFill>
            <a:ln w="632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D3E4AC3-B1CA-9196-38E1-AA14DC9F9ECE}"/>
                </a:ext>
              </a:extLst>
            </p:cNvPr>
            <p:cNvSpPr/>
            <p:nvPr/>
          </p:nvSpPr>
          <p:spPr>
            <a:xfrm flipH="1">
              <a:off x="6063995" y="5093793"/>
              <a:ext cx="1007775" cy="848311"/>
            </a:xfrm>
            <a:custGeom>
              <a:avLst/>
              <a:gdLst>
                <a:gd name="connsiteX0" fmla="*/ 625706 w 1007775"/>
                <a:gd name="connsiteY0" fmla="*/ 821647 h 848311"/>
                <a:gd name="connsiteX1" fmla="*/ 120320 w 1007775"/>
                <a:gd name="connsiteY1" fmla="*/ 562315 h 848311"/>
                <a:gd name="connsiteX2" fmla="*/ 14654 w 1007775"/>
                <a:gd name="connsiteY2" fmla="*/ 246293 h 848311"/>
                <a:gd name="connsiteX3" fmla="*/ 47317 w 1007775"/>
                <a:gd name="connsiteY3" fmla="*/ 148942 h 848311"/>
                <a:gd name="connsiteX4" fmla="*/ 302839 w 1007775"/>
                <a:gd name="connsiteY4" fmla="*/ 18258 h 848311"/>
                <a:gd name="connsiteX5" fmla="*/ 886946 w 1007775"/>
                <a:gd name="connsiteY5" fmla="*/ 317977 h 848311"/>
                <a:gd name="connsiteX6" fmla="*/ 992612 w 1007775"/>
                <a:gd name="connsiteY6" fmla="*/ 633999 h 848311"/>
                <a:gd name="connsiteX7" fmla="*/ 625706 w 1007775"/>
                <a:gd name="connsiteY7" fmla="*/ 821647 h 8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11">
                  <a:moveTo>
                    <a:pt x="625706" y="821647"/>
                  </a:moveTo>
                  <a:lnTo>
                    <a:pt x="120320" y="562315"/>
                  </a:lnTo>
                  <a:cubicBezTo>
                    <a:pt x="20675" y="511020"/>
                    <a:pt x="-26593" y="369648"/>
                    <a:pt x="14654" y="246293"/>
                  </a:cubicBezTo>
                  <a:lnTo>
                    <a:pt x="47317" y="148942"/>
                  </a:lnTo>
                  <a:cubicBezTo>
                    <a:pt x="88791" y="25704"/>
                    <a:pt x="203099" y="-32763"/>
                    <a:pt x="302839" y="18258"/>
                  </a:cubicBezTo>
                  <a:lnTo>
                    <a:pt x="886946" y="317977"/>
                  </a:lnTo>
                  <a:cubicBezTo>
                    <a:pt x="986591" y="369272"/>
                    <a:pt x="1033859" y="510644"/>
                    <a:pt x="992612" y="633999"/>
                  </a:cubicBezTo>
                  <a:cubicBezTo>
                    <a:pt x="933055" y="810959"/>
                    <a:pt x="768922" y="894905"/>
                    <a:pt x="625706" y="821647"/>
                  </a:cubicBezTo>
                  <a:close/>
                </a:path>
              </a:pathLst>
            </a:custGeom>
            <a:solidFill>
              <a:srgbClr val="FFFFFF"/>
            </a:solidFill>
            <a:ln w="6327"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D2B0835-545D-436F-EF9C-6765389A3A33}"/>
                </a:ext>
              </a:extLst>
            </p:cNvPr>
            <p:cNvSpPr/>
            <p:nvPr/>
          </p:nvSpPr>
          <p:spPr>
            <a:xfrm flipH="1">
              <a:off x="6464533" y="5261999"/>
              <a:ext cx="307396" cy="172089"/>
            </a:xfrm>
            <a:custGeom>
              <a:avLst/>
              <a:gdLst>
                <a:gd name="connsiteX0" fmla="*/ 293443 w 307396"/>
                <a:gd name="connsiteY0" fmla="*/ 170976 h 172089"/>
                <a:gd name="connsiteX1" fmla="*/ 5866 w 307396"/>
                <a:gd name="connsiteY1" fmla="*/ 23410 h 172089"/>
                <a:gd name="connsiteX2" fmla="*/ 503 w 307396"/>
                <a:gd name="connsiteY2" fmla="*/ 7382 h 172089"/>
                <a:gd name="connsiteX3" fmla="*/ 13463 w 307396"/>
                <a:gd name="connsiteY3" fmla="*/ 757 h 172089"/>
                <a:gd name="connsiteX4" fmla="*/ 301047 w 307396"/>
                <a:gd name="connsiteY4" fmla="*/ 148323 h 172089"/>
                <a:gd name="connsiteX5" fmla="*/ 306371 w 307396"/>
                <a:gd name="connsiteY5" fmla="*/ 164367 h 172089"/>
                <a:gd name="connsiteX6" fmla="*/ 293443 w 307396"/>
                <a:gd name="connsiteY6" fmla="*/ 170976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6"/>
                  </a:moveTo>
                  <a:lnTo>
                    <a:pt x="5866" y="23410"/>
                  </a:lnTo>
                  <a:cubicBezTo>
                    <a:pt x="807" y="20811"/>
                    <a:pt x="-1592" y="13638"/>
                    <a:pt x="503" y="7382"/>
                  </a:cubicBezTo>
                  <a:cubicBezTo>
                    <a:pt x="2605" y="1125"/>
                    <a:pt x="8405" y="-1842"/>
                    <a:pt x="13463" y="757"/>
                  </a:cubicBezTo>
                  <a:lnTo>
                    <a:pt x="301047" y="148323"/>
                  </a:lnTo>
                  <a:cubicBezTo>
                    <a:pt x="306099" y="150931"/>
                    <a:pt x="308486" y="158119"/>
                    <a:pt x="306371" y="164367"/>
                  </a:cubicBezTo>
                  <a:cubicBezTo>
                    <a:pt x="304269" y="170592"/>
                    <a:pt x="298489" y="173552"/>
                    <a:pt x="293443" y="170976"/>
                  </a:cubicBezTo>
                  <a:close/>
                </a:path>
              </a:pathLst>
            </a:custGeom>
            <a:solidFill>
              <a:srgbClr val="E6E6E6"/>
            </a:solidFill>
            <a:ln w="6327"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62DF9B2-0F26-DDFA-4377-A8F173A761D5}"/>
                </a:ext>
              </a:extLst>
            </p:cNvPr>
            <p:cNvSpPr/>
            <p:nvPr/>
          </p:nvSpPr>
          <p:spPr>
            <a:xfrm flipH="1">
              <a:off x="6545546" y="5503553"/>
              <a:ext cx="307418" cy="172100"/>
            </a:xfrm>
            <a:custGeom>
              <a:avLst/>
              <a:gdLst>
                <a:gd name="connsiteX0" fmla="*/ 293447 w 307418"/>
                <a:gd name="connsiteY0" fmla="*/ 170979 h 172100"/>
                <a:gd name="connsiteX1" fmla="*/ 5863 w 307418"/>
                <a:gd name="connsiteY1" fmla="*/ 23414 h 172100"/>
                <a:gd name="connsiteX2" fmla="*/ 507 w 307418"/>
                <a:gd name="connsiteY2" fmla="*/ 7385 h 172100"/>
                <a:gd name="connsiteX3" fmla="*/ 13467 w 307418"/>
                <a:gd name="connsiteY3" fmla="*/ 753 h 172100"/>
                <a:gd name="connsiteX4" fmla="*/ 301044 w 307418"/>
                <a:gd name="connsiteY4" fmla="*/ 148327 h 172100"/>
                <a:gd name="connsiteX5" fmla="*/ 306407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4"/>
                  </a:lnTo>
                  <a:cubicBezTo>
                    <a:pt x="805" y="20814"/>
                    <a:pt x="-1595" y="13642"/>
                    <a:pt x="507" y="7385"/>
                  </a:cubicBezTo>
                  <a:cubicBezTo>
                    <a:pt x="2603" y="1129"/>
                    <a:pt x="8408" y="-1839"/>
                    <a:pt x="13467" y="753"/>
                  </a:cubicBezTo>
                  <a:lnTo>
                    <a:pt x="301044" y="148327"/>
                  </a:lnTo>
                  <a:cubicBezTo>
                    <a:pt x="306103" y="150919"/>
                    <a:pt x="308502" y="158099"/>
                    <a:pt x="306407" y="164347"/>
                  </a:cubicBezTo>
                  <a:cubicBezTo>
                    <a:pt x="304305"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B8051AE-AEFB-B70F-5B6C-3350207FA4D9}"/>
                </a:ext>
              </a:extLst>
            </p:cNvPr>
            <p:cNvSpPr/>
            <p:nvPr/>
          </p:nvSpPr>
          <p:spPr>
            <a:xfrm flipH="1">
              <a:off x="6290080" y="5382850"/>
              <a:ext cx="522405" cy="282417"/>
            </a:xfrm>
            <a:custGeom>
              <a:avLst/>
              <a:gdLst>
                <a:gd name="connsiteX0" fmla="*/ 508452 w 522405"/>
                <a:gd name="connsiteY0" fmla="*/ 281307 h 282417"/>
                <a:gd name="connsiteX1" fmla="*/ 5877 w 522405"/>
                <a:gd name="connsiteY1" fmla="*/ 23415 h 282417"/>
                <a:gd name="connsiteX2" fmla="*/ 502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0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7" y="23415"/>
                  </a:lnTo>
                  <a:cubicBezTo>
                    <a:pt x="813" y="20824"/>
                    <a:pt x="-1593" y="13659"/>
                    <a:pt x="502" y="7395"/>
                  </a:cubicBezTo>
                  <a:cubicBezTo>
                    <a:pt x="2592" y="1139"/>
                    <a:pt x="8391" y="-1837"/>
                    <a:pt x="13456" y="747"/>
                  </a:cubicBezTo>
                  <a:cubicBezTo>
                    <a:pt x="13462" y="755"/>
                    <a:pt x="13468" y="755"/>
                    <a:pt x="13475" y="763"/>
                  </a:cubicBezTo>
                  <a:lnTo>
                    <a:pt x="516056" y="258647"/>
                  </a:lnTo>
                  <a:cubicBezTo>
                    <a:pt x="521108" y="261262"/>
                    <a:pt x="523495" y="268442"/>
                    <a:pt x="521380" y="274690"/>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010C299-9C8F-B259-6BED-E7125EE3A5F1}"/>
                </a:ext>
              </a:extLst>
            </p:cNvPr>
            <p:cNvSpPr/>
            <p:nvPr/>
          </p:nvSpPr>
          <p:spPr>
            <a:xfrm flipH="1">
              <a:off x="7154965" y="4015726"/>
              <a:ext cx="1168337" cy="1001051"/>
            </a:xfrm>
            <a:custGeom>
              <a:avLst/>
              <a:gdLst>
                <a:gd name="connsiteX0" fmla="*/ 752557 w 1168337"/>
                <a:gd name="connsiteY0" fmla="*/ 977684 h 1001051"/>
                <a:gd name="connsiteX1" fmla="*/ 23469 w 1168337"/>
                <a:gd name="connsiteY1" fmla="*/ 603562 h 1001051"/>
                <a:gd name="connsiteX2" fmla="*/ 2690 w 1168337"/>
                <a:gd name="connsiteY2" fmla="*/ 541423 h 1001051"/>
                <a:gd name="connsiteX3" fmla="*/ 174541 w 1168337"/>
                <a:gd name="connsiteY3" fmla="*/ 29156 h 1001051"/>
                <a:gd name="connsiteX4" fmla="*/ 224785 w 1168337"/>
                <a:gd name="connsiteY4" fmla="*/ 3458 h 1001051"/>
                <a:gd name="connsiteX5" fmla="*/ 1144357 w 1168337"/>
                <a:gd name="connsiteY5" fmla="*/ 475322 h 1001051"/>
                <a:gd name="connsiteX6" fmla="*/ 1165136 w 1168337"/>
                <a:gd name="connsiteY6" fmla="*/ 537461 h 1001051"/>
                <a:gd name="connsiteX7" fmla="*/ 1072316 w 1168337"/>
                <a:gd name="connsiteY7" fmla="*/ 814145 h 1001051"/>
                <a:gd name="connsiteX8" fmla="*/ 752557 w 1168337"/>
                <a:gd name="connsiteY8" fmla="*/ 977684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37" h="1001051">
                  <a:moveTo>
                    <a:pt x="752557" y="977684"/>
                  </a:moveTo>
                  <a:lnTo>
                    <a:pt x="23469" y="603562"/>
                  </a:lnTo>
                  <a:cubicBezTo>
                    <a:pt x="3855" y="593501"/>
                    <a:pt x="-5445" y="565681"/>
                    <a:pt x="2690" y="541423"/>
                  </a:cubicBezTo>
                  <a:lnTo>
                    <a:pt x="174541" y="29156"/>
                  </a:lnTo>
                  <a:cubicBezTo>
                    <a:pt x="182677" y="4898"/>
                    <a:pt x="205171" y="-6604"/>
                    <a:pt x="224785" y="3458"/>
                  </a:cubicBezTo>
                  <a:lnTo>
                    <a:pt x="1144357" y="475322"/>
                  </a:lnTo>
                  <a:cubicBezTo>
                    <a:pt x="1163971" y="485383"/>
                    <a:pt x="1173278" y="513204"/>
                    <a:pt x="1165136" y="537461"/>
                  </a:cubicBezTo>
                  <a:lnTo>
                    <a:pt x="1072316" y="814145"/>
                  </a:lnTo>
                  <a:cubicBezTo>
                    <a:pt x="1020534" y="968515"/>
                    <a:pt x="877369" y="1041733"/>
                    <a:pt x="752557" y="977684"/>
                  </a:cubicBezTo>
                  <a:close/>
                </a:path>
              </a:pathLst>
            </a:custGeom>
            <a:solidFill>
              <a:srgbClr val="F2F2F2"/>
            </a:solidFill>
            <a:ln w="6327"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84C51AA-525E-73BB-9716-6691433E1ADE}"/>
                </a:ext>
              </a:extLst>
            </p:cNvPr>
            <p:cNvSpPr/>
            <p:nvPr/>
          </p:nvSpPr>
          <p:spPr>
            <a:xfrm flipH="1">
              <a:off x="7235248" y="4115033"/>
              <a:ext cx="1007775" cy="848308"/>
            </a:xfrm>
            <a:custGeom>
              <a:avLst/>
              <a:gdLst>
                <a:gd name="connsiteX0" fmla="*/ 625706 w 1007775"/>
                <a:gd name="connsiteY0" fmla="*/ 821647 h 848308"/>
                <a:gd name="connsiteX1" fmla="*/ 120320 w 1007775"/>
                <a:gd name="connsiteY1" fmla="*/ 562315 h 848308"/>
                <a:gd name="connsiteX2" fmla="*/ 14654 w 1007775"/>
                <a:gd name="connsiteY2" fmla="*/ 246293 h 848308"/>
                <a:gd name="connsiteX3" fmla="*/ 47317 w 1007775"/>
                <a:gd name="connsiteY3" fmla="*/ 148942 h 848308"/>
                <a:gd name="connsiteX4" fmla="*/ 302839 w 1007775"/>
                <a:gd name="connsiteY4" fmla="*/ 18258 h 848308"/>
                <a:gd name="connsiteX5" fmla="*/ 886946 w 1007775"/>
                <a:gd name="connsiteY5" fmla="*/ 317977 h 848308"/>
                <a:gd name="connsiteX6" fmla="*/ 992612 w 1007775"/>
                <a:gd name="connsiteY6" fmla="*/ 633999 h 848308"/>
                <a:gd name="connsiteX7" fmla="*/ 625712 w 1007775"/>
                <a:gd name="connsiteY7" fmla="*/ 821647 h 84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08">
                  <a:moveTo>
                    <a:pt x="625706" y="821647"/>
                  </a:moveTo>
                  <a:lnTo>
                    <a:pt x="120320" y="562315"/>
                  </a:lnTo>
                  <a:cubicBezTo>
                    <a:pt x="20675" y="511020"/>
                    <a:pt x="-26593" y="369648"/>
                    <a:pt x="14654" y="246293"/>
                  </a:cubicBezTo>
                  <a:lnTo>
                    <a:pt x="47317" y="148942"/>
                  </a:lnTo>
                  <a:cubicBezTo>
                    <a:pt x="88792" y="25704"/>
                    <a:pt x="203099" y="-32763"/>
                    <a:pt x="302839" y="18258"/>
                  </a:cubicBezTo>
                  <a:lnTo>
                    <a:pt x="886946" y="317977"/>
                  </a:lnTo>
                  <a:cubicBezTo>
                    <a:pt x="986591" y="369272"/>
                    <a:pt x="1033859" y="510644"/>
                    <a:pt x="992612" y="633999"/>
                  </a:cubicBezTo>
                  <a:cubicBezTo>
                    <a:pt x="933056" y="810959"/>
                    <a:pt x="768922" y="894897"/>
                    <a:pt x="625712" y="821647"/>
                  </a:cubicBezTo>
                  <a:close/>
                </a:path>
              </a:pathLst>
            </a:custGeom>
            <a:solidFill>
              <a:srgbClr val="FFFFFF"/>
            </a:solidFill>
            <a:ln w="6327"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F3B0536B-084A-3A62-9274-667054473DEB}"/>
                </a:ext>
              </a:extLst>
            </p:cNvPr>
            <p:cNvSpPr/>
            <p:nvPr/>
          </p:nvSpPr>
          <p:spPr>
            <a:xfrm flipH="1">
              <a:off x="7635785" y="4283239"/>
              <a:ext cx="307396" cy="172089"/>
            </a:xfrm>
            <a:custGeom>
              <a:avLst/>
              <a:gdLst>
                <a:gd name="connsiteX0" fmla="*/ 293443 w 307396"/>
                <a:gd name="connsiteY0" fmla="*/ 170975 h 172089"/>
                <a:gd name="connsiteX1" fmla="*/ 5866 w 307396"/>
                <a:gd name="connsiteY1" fmla="*/ 23410 h 172089"/>
                <a:gd name="connsiteX2" fmla="*/ 503 w 307396"/>
                <a:gd name="connsiteY2" fmla="*/ 7382 h 172089"/>
                <a:gd name="connsiteX3" fmla="*/ 13463 w 307396"/>
                <a:gd name="connsiteY3" fmla="*/ 758 h 172089"/>
                <a:gd name="connsiteX4" fmla="*/ 301047 w 307396"/>
                <a:gd name="connsiteY4" fmla="*/ 148323 h 172089"/>
                <a:gd name="connsiteX5" fmla="*/ 306371 w 307396"/>
                <a:gd name="connsiteY5" fmla="*/ 164367 h 172089"/>
                <a:gd name="connsiteX6" fmla="*/ 293443 w 307396"/>
                <a:gd name="connsiteY6" fmla="*/ 170975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5"/>
                  </a:moveTo>
                  <a:lnTo>
                    <a:pt x="5866" y="23410"/>
                  </a:lnTo>
                  <a:cubicBezTo>
                    <a:pt x="807" y="20810"/>
                    <a:pt x="-1592" y="13638"/>
                    <a:pt x="503" y="7382"/>
                  </a:cubicBezTo>
                  <a:cubicBezTo>
                    <a:pt x="2605" y="1125"/>
                    <a:pt x="8405" y="-1842"/>
                    <a:pt x="13463" y="758"/>
                  </a:cubicBezTo>
                  <a:lnTo>
                    <a:pt x="301047" y="148323"/>
                  </a:lnTo>
                  <a:cubicBezTo>
                    <a:pt x="306099" y="150930"/>
                    <a:pt x="308486" y="158118"/>
                    <a:pt x="306371" y="164367"/>
                  </a:cubicBezTo>
                  <a:cubicBezTo>
                    <a:pt x="304269" y="170592"/>
                    <a:pt x="298489" y="173552"/>
                    <a:pt x="293443" y="170975"/>
                  </a:cubicBezTo>
                  <a:close/>
                </a:path>
              </a:pathLst>
            </a:custGeom>
            <a:solidFill>
              <a:srgbClr val="E6E6E6"/>
            </a:solidFill>
            <a:ln w="6327"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463E01B-44CF-CF8D-694D-22D71A741608}"/>
                </a:ext>
              </a:extLst>
            </p:cNvPr>
            <p:cNvSpPr/>
            <p:nvPr/>
          </p:nvSpPr>
          <p:spPr>
            <a:xfrm flipH="1">
              <a:off x="7716798" y="4524794"/>
              <a:ext cx="307418" cy="172100"/>
            </a:xfrm>
            <a:custGeom>
              <a:avLst/>
              <a:gdLst>
                <a:gd name="connsiteX0" fmla="*/ 293447 w 307418"/>
                <a:gd name="connsiteY0" fmla="*/ 170979 h 172100"/>
                <a:gd name="connsiteX1" fmla="*/ 5863 w 307418"/>
                <a:gd name="connsiteY1" fmla="*/ 23413 h 172100"/>
                <a:gd name="connsiteX2" fmla="*/ 507 w 307418"/>
                <a:gd name="connsiteY2" fmla="*/ 7385 h 172100"/>
                <a:gd name="connsiteX3" fmla="*/ 13467 w 307418"/>
                <a:gd name="connsiteY3" fmla="*/ 753 h 172100"/>
                <a:gd name="connsiteX4" fmla="*/ 301044 w 307418"/>
                <a:gd name="connsiteY4" fmla="*/ 148326 h 172100"/>
                <a:gd name="connsiteX5" fmla="*/ 306406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3"/>
                  </a:lnTo>
                  <a:cubicBezTo>
                    <a:pt x="805" y="20814"/>
                    <a:pt x="-1595" y="13641"/>
                    <a:pt x="507" y="7385"/>
                  </a:cubicBezTo>
                  <a:cubicBezTo>
                    <a:pt x="2603" y="1129"/>
                    <a:pt x="8408" y="-1839"/>
                    <a:pt x="13467" y="753"/>
                  </a:cubicBezTo>
                  <a:lnTo>
                    <a:pt x="301044" y="148326"/>
                  </a:lnTo>
                  <a:cubicBezTo>
                    <a:pt x="306102" y="150918"/>
                    <a:pt x="308502" y="158098"/>
                    <a:pt x="306406" y="164347"/>
                  </a:cubicBezTo>
                  <a:cubicBezTo>
                    <a:pt x="304304"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85166A9-95C7-9707-42BD-CB47055BD904}"/>
                </a:ext>
              </a:extLst>
            </p:cNvPr>
            <p:cNvSpPr/>
            <p:nvPr/>
          </p:nvSpPr>
          <p:spPr>
            <a:xfrm flipH="1">
              <a:off x="7461332" y="4404091"/>
              <a:ext cx="522405" cy="282417"/>
            </a:xfrm>
            <a:custGeom>
              <a:avLst/>
              <a:gdLst>
                <a:gd name="connsiteX0" fmla="*/ 508452 w 522405"/>
                <a:gd name="connsiteY0" fmla="*/ 281307 h 282417"/>
                <a:gd name="connsiteX1" fmla="*/ 5878 w 522405"/>
                <a:gd name="connsiteY1" fmla="*/ 23416 h 282417"/>
                <a:gd name="connsiteX2" fmla="*/ 503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1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8" y="23416"/>
                  </a:lnTo>
                  <a:cubicBezTo>
                    <a:pt x="813" y="20824"/>
                    <a:pt x="-1593" y="13659"/>
                    <a:pt x="503" y="7395"/>
                  </a:cubicBezTo>
                  <a:cubicBezTo>
                    <a:pt x="2592" y="1139"/>
                    <a:pt x="8391" y="-1836"/>
                    <a:pt x="13456" y="747"/>
                  </a:cubicBezTo>
                  <a:cubicBezTo>
                    <a:pt x="13462" y="755"/>
                    <a:pt x="13468" y="755"/>
                    <a:pt x="13475" y="763"/>
                  </a:cubicBezTo>
                  <a:lnTo>
                    <a:pt x="516056" y="258647"/>
                  </a:lnTo>
                  <a:cubicBezTo>
                    <a:pt x="521108" y="261262"/>
                    <a:pt x="523495" y="268442"/>
                    <a:pt x="521380" y="274691"/>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C57B42D-19DB-DD02-1644-1EE8DE225A64}"/>
                </a:ext>
              </a:extLst>
            </p:cNvPr>
            <p:cNvSpPr/>
            <p:nvPr/>
          </p:nvSpPr>
          <p:spPr>
            <a:xfrm flipH="1">
              <a:off x="8047452" y="3668862"/>
              <a:ext cx="255451" cy="499978"/>
            </a:xfrm>
            <a:custGeom>
              <a:avLst/>
              <a:gdLst>
                <a:gd name="connsiteX0" fmla="*/ 254085 w 255451"/>
                <a:gd name="connsiteY0" fmla="*/ 438935 h 499978"/>
                <a:gd name="connsiteX1" fmla="*/ 205816 w 255451"/>
                <a:gd name="connsiteY1" fmla="*/ 350721 h 499978"/>
                <a:gd name="connsiteX2" fmla="*/ 196111 w 255451"/>
                <a:gd name="connsiteY2" fmla="*/ 349390 h 499978"/>
                <a:gd name="connsiteX3" fmla="*/ 85456 w 255451"/>
                <a:gd name="connsiteY3" fmla="*/ -184 h 499978"/>
                <a:gd name="connsiteX4" fmla="*/ -254 w 255451"/>
                <a:gd name="connsiteY4" fmla="*/ 13902 h 499978"/>
                <a:gd name="connsiteX5" fmla="*/ 133636 w 255451"/>
                <a:gd name="connsiteY5" fmla="*/ 427910 h 499978"/>
                <a:gd name="connsiteX6" fmla="*/ 197080 w 255451"/>
                <a:gd name="connsiteY6" fmla="*/ 499719 h 499978"/>
                <a:gd name="connsiteX7" fmla="*/ 254085 w 255451"/>
                <a:gd name="connsiteY7" fmla="*/ 438935 h 4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451" h="499978">
                  <a:moveTo>
                    <a:pt x="254085" y="438935"/>
                  </a:moveTo>
                  <a:cubicBezTo>
                    <a:pt x="260454" y="398085"/>
                    <a:pt x="238839" y="358590"/>
                    <a:pt x="205816" y="350721"/>
                  </a:cubicBezTo>
                  <a:cubicBezTo>
                    <a:pt x="202613" y="349961"/>
                    <a:pt x="199371" y="349515"/>
                    <a:pt x="196111" y="349390"/>
                  </a:cubicBezTo>
                  <a:lnTo>
                    <a:pt x="85456" y="-184"/>
                  </a:lnTo>
                  <a:lnTo>
                    <a:pt x="-254" y="13902"/>
                  </a:lnTo>
                  <a:lnTo>
                    <a:pt x="133636" y="427910"/>
                  </a:lnTo>
                  <a:cubicBezTo>
                    <a:pt x="135117" y="469409"/>
                    <a:pt x="163525" y="501559"/>
                    <a:pt x="197080" y="499719"/>
                  </a:cubicBezTo>
                  <a:cubicBezTo>
                    <a:pt x="225158" y="498185"/>
                    <a:pt x="248722" y="473050"/>
                    <a:pt x="254085" y="438935"/>
                  </a:cubicBezTo>
                  <a:close/>
                </a:path>
              </a:pathLst>
            </a:custGeom>
            <a:solidFill>
              <a:srgbClr val="A0616A"/>
            </a:solidFill>
            <a:ln w="6327"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ECE17C7-17DB-D77E-1840-60BCF8264DC8}"/>
                </a:ext>
              </a:extLst>
            </p:cNvPr>
            <p:cNvSpPr/>
            <p:nvPr/>
          </p:nvSpPr>
          <p:spPr>
            <a:xfrm flipH="1">
              <a:off x="8143645" y="2867869"/>
              <a:ext cx="436607" cy="1024534"/>
            </a:xfrm>
            <a:custGeom>
              <a:avLst/>
              <a:gdLst>
                <a:gd name="connsiteX0" fmla="*/ 60919 w 436607"/>
                <a:gd name="connsiteY0" fmla="*/ -184 h 1024534"/>
                <a:gd name="connsiteX1" fmla="*/ 7776 w 436607"/>
                <a:gd name="connsiteY1" fmla="*/ 229096 h 1024534"/>
                <a:gd name="connsiteX2" fmla="*/ 86693 w 436607"/>
                <a:gd name="connsiteY2" fmla="*/ 420268 h 1024534"/>
                <a:gd name="connsiteX3" fmla="*/ 199766 w 436607"/>
                <a:gd name="connsiteY3" fmla="*/ 714718 h 1024534"/>
                <a:gd name="connsiteX4" fmla="*/ 231384 w 436607"/>
                <a:gd name="connsiteY4" fmla="*/ 789166 h 1024534"/>
                <a:gd name="connsiteX5" fmla="*/ 272618 w 436607"/>
                <a:gd name="connsiteY5" fmla="*/ 833931 h 1024534"/>
                <a:gd name="connsiteX6" fmla="*/ 333485 w 436607"/>
                <a:gd name="connsiteY6" fmla="*/ 1024350 h 1024534"/>
                <a:gd name="connsiteX7" fmla="*/ 436353 w 436607"/>
                <a:gd name="connsiteY7" fmla="*/ 977385 h 1024534"/>
                <a:gd name="connsiteX8" fmla="*/ 217303 w 436607"/>
                <a:gd name="connsiteY8" fmla="*/ 35059 h 10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607" h="1024534">
                  <a:moveTo>
                    <a:pt x="60919" y="-184"/>
                  </a:moveTo>
                  <a:cubicBezTo>
                    <a:pt x="60919" y="-184"/>
                    <a:pt x="-26684" y="145682"/>
                    <a:pt x="7776" y="229096"/>
                  </a:cubicBezTo>
                  <a:cubicBezTo>
                    <a:pt x="42236" y="312518"/>
                    <a:pt x="64040" y="393966"/>
                    <a:pt x="86693" y="420268"/>
                  </a:cubicBezTo>
                  <a:cubicBezTo>
                    <a:pt x="109352" y="446569"/>
                    <a:pt x="174853" y="701305"/>
                    <a:pt x="199766" y="714718"/>
                  </a:cubicBezTo>
                  <a:cubicBezTo>
                    <a:pt x="224679" y="728138"/>
                    <a:pt x="198310" y="760069"/>
                    <a:pt x="231384" y="789166"/>
                  </a:cubicBezTo>
                  <a:cubicBezTo>
                    <a:pt x="264457" y="818262"/>
                    <a:pt x="274872" y="821050"/>
                    <a:pt x="272618" y="833931"/>
                  </a:cubicBezTo>
                  <a:cubicBezTo>
                    <a:pt x="270358" y="846819"/>
                    <a:pt x="333485" y="1024350"/>
                    <a:pt x="333485" y="1024350"/>
                  </a:cubicBezTo>
                  <a:lnTo>
                    <a:pt x="436353" y="977385"/>
                  </a:lnTo>
                  <a:lnTo>
                    <a:pt x="217303" y="35059"/>
                  </a:lnTo>
                  <a:close/>
                </a:path>
              </a:pathLst>
            </a:custGeom>
            <a:solidFill>
              <a:srgbClr val="E6E6E6"/>
            </a:solidFill>
            <a:ln w="6327" cap="flat">
              <a:noFill/>
              <a:prstDash val="solid"/>
              <a:miter/>
            </a:ln>
          </p:spPr>
          <p:txBody>
            <a:bodyPr rtlCol="0" anchor="ctr"/>
            <a:lstStyle/>
            <a:p>
              <a:endParaRPr lang="en-US"/>
            </a:p>
          </p:txBody>
        </p:sp>
      </p:grpSp>
    </p:spTree>
    <p:extLst>
      <p:ext uri="{BB962C8B-B14F-4D97-AF65-F5344CB8AC3E}">
        <p14:creationId xmlns:p14="http://schemas.microsoft.com/office/powerpoint/2010/main" val="39282726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5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92"/>
                                        </p:tgtEl>
                                        <p:attrNameLst>
                                          <p:attrName>style.visibility</p:attrName>
                                        </p:attrNameLst>
                                      </p:cBhvr>
                                      <p:to>
                                        <p:strVal val="visible"/>
                                      </p:to>
                                    </p:set>
                                    <p:animEffect transition="in" filter="wipe(up)">
                                      <p:cBhvr>
                                        <p:cTn id="13" dur="500"/>
                                        <p:tgtEl>
                                          <p:spTgt spid="392"/>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wipe(left)">
                                      <p:cBhvr>
                                        <p:cTn id="17" dur="400"/>
                                        <p:tgtEl>
                                          <p:spTgt spid="197"/>
                                        </p:tgtEl>
                                      </p:cBhvr>
                                    </p:animEffect>
                                  </p:childTnLst>
                                </p:cTn>
                              </p:par>
                            </p:childTnLst>
                          </p:cTn>
                        </p:par>
                        <p:par>
                          <p:cTn id="18" fill="hold">
                            <p:stCondLst>
                              <p:cond delay="1400"/>
                            </p:stCondLst>
                            <p:childTnLst>
                              <p:par>
                                <p:cTn id="19" presetID="22" presetClass="entr" presetSubtype="8"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left)">
                                      <p:cBhvr>
                                        <p:cTn id="21" dur="400"/>
                                        <p:tgtEl>
                                          <p:spTgt spid="198"/>
                                        </p:tgtEl>
                                      </p:cBhvr>
                                    </p:animEffect>
                                  </p:childTnLst>
                                </p:cTn>
                              </p:par>
                            </p:childTnLst>
                          </p:cTn>
                        </p:par>
                        <p:par>
                          <p:cTn id="22" fill="hold">
                            <p:stCondLst>
                              <p:cond delay="1800"/>
                            </p:stCondLst>
                            <p:childTnLst>
                              <p:par>
                                <p:cTn id="23" presetID="22" presetClass="entr" presetSubtype="8" fill="hold" nodeType="afterEffect">
                                  <p:stCondLst>
                                    <p:cond delay="0"/>
                                  </p:stCondLst>
                                  <p:childTnLst>
                                    <p:set>
                                      <p:cBhvr>
                                        <p:cTn id="24" dur="1" fill="hold">
                                          <p:stCondLst>
                                            <p:cond delay="0"/>
                                          </p:stCondLst>
                                        </p:cTn>
                                        <p:tgtEl>
                                          <p:spTgt spid="199"/>
                                        </p:tgtEl>
                                        <p:attrNameLst>
                                          <p:attrName>style.visibility</p:attrName>
                                        </p:attrNameLst>
                                      </p:cBhvr>
                                      <p:to>
                                        <p:strVal val="visible"/>
                                      </p:to>
                                    </p:set>
                                    <p:animEffect transition="in" filter="wipe(left)">
                                      <p:cBhvr>
                                        <p:cTn id="25" dur="400"/>
                                        <p:tgtEl>
                                          <p:spTgt spid="199"/>
                                        </p:tgtEl>
                                      </p:cBhvr>
                                    </p:animEffect>
                                  </p:childTnLst>
                                </p:cTn>
                              </p:par>
                            </p:childTnLst>
                          </p:cTn>
                        </p:par>
                        <p:par>
                          <p:cTn id="26" fill="hold">
                            <p:stCondLst>
                              <p:cond delay="2200"/>
                            </p:stCondLst>
                            <p:childTnLst>
                              <p:par>
                                <p:cTn id="27" presetID="22" presetClass="entr" presetSubtype="8" fill="hold" nodeType="afterEffect">
                                  <p:stCondLst>
                                    <p:cond delay="0"/>
                                  </p:stCondLst>
                                  <p:childTnLst>
                                    <p:set>
                                      <p:cBhvr>
                                        <p:cTn id="28" dur="1" fill="hold">
                                          <p:stCondLst>
                                            <p:cond delay="0"/>
                                          </p:stCondLst>
                                        </p:cTn>
                                        <p:tgtEl>
                                          <p:spTgt spid="200"/>
                                        </p:tgtEl>
                                        <p:attrNameLst>
                                          <p:attrName>style.visibility</p:attrName>
                                        </p:attrNameLst>
                                      </p:cBhvr>
                                      <p:to>
                                        <p:strVal val="visible"/>
                                      </p:to>
                                    </p:set>
                                    <p:animEffect transition="in" filter="wipe(left)">
                                      <p:cBhvr>
                                        <p:cTn id="29" dur="4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grpSp>
        <p:nvGrpSpPr>
          <p:cNvPr id="36" name="Group 35">
            <a:extLst>
              <a:ext uri="{FF2B5EF4-FFF2-40B4-BE49-F238E27FC236}">
                <a16:creationId xmlns:a16="http://schemas.microsoft.com/office/drawing/2014/main" id="{FD3710F1-925B-C3EA-4548-32E84BACA57C}"/>
              </a:ext>
            </a:extLst>
          </p:cNvPr>
          <p:cNvGrpSpPr/>
          <p:nvPr/>
        </p:nvGrpSpPr>
        <p:grpSpPr>
          <a:xfrm>
            <a:off x="4957482" y="1679884"/>
            <a:ext cx="3379694" cy="712474"/>
            <a:chOff x="2627452" y="1560051"/>
            <a:chExt cx="1868348" cy="750243"/>
          </a:xfrm>
          <a:solidFill>
            <a:srgbClr val="548235"/>
          </a:solidFill>
        </p:grpSpPr>
        <p:grpSp>
          <p:nvGrpSpPr>
            <p:cNvPr id="37" name="Group 36">
              <a:extLst>
                <a:ext uri="{FF2B5EF4-FFF2-40B4-BE49-F238E27FC236}">
                  <a16:creationId xmlns:a16="http://schemas.microsoft.com/office/drawing/2014/main" id="{FF6A7D91-AC2A-F146-50EF-876B6C643E6E}"/>
                </a:ext>
              </a:extLst>
            </p:cNvPr>
            <p:cNvGrpSpPr/>
            <p:nvPr/>
          </p:nvGrpSpPr>
          <p:grpSpPr>
            <a:xfrm>
              <a:off x="2627452" y="1713939"/>
              <a:ext cx="1868348" cy="434309"/>
              <a:chOff x="2627452" y="1495595"/>
              <a:chExt cx="1944549" cy="916123"/>
            </a:xfrm>
            <a:grpFill/>
          </p:grpSpPr>
          <p:sp>
            <p:nvSpPr>
              <p:cNvPr id="40" name="Google Shape;1264;p41">
                <a:extLst>
                  <a:ext uri="{FF2B5EF4-FFF2-40B4-BE49-F238E27FC236}">
                    <a16:creationId xmlns:a16="http://schemas.microsoft.com/office/drawing/2014/main" id="{42E023F4-1D14-15E1-3026-2B51A4620B9F}"/>
                  </a:ext>
                </a:extLst>
              </p:cNvPr>
              <p:cNvSpPr/>
              <p:nvPr/>
            </p:nvSpPr>
            <p:spPr>
              <a:xfrm>
                <a:off x="2627453" y="1495595"/>
                <a:ext cx="1944548" cy="916123"/>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64;p41">
                <a:extLst>
                  <a:ext uri="{FF2B5EF4-FFF2-40B4-BE49-F238E27FC236}">
                    <a16:creationId xmlns:a16="http://schemas.microsoft.com/office/drawing/2014/main" id="{254AE6A6-FB63-A59F-9948-41FF04B35BB6}"/>
                  </a:ext>
                </a:extLst>
              </p:cNvPr>
              <p:cNvSpPr/>
              <p:nvPr/>
            </p:nvSpPr>
            <p:spPr>
              <a:xfrm>
                <a:off x="2627452" y="1495595"/>
                <a:ext cx="1944548" cy="916123"/>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 name="TextBox 37">
              <a:extLst>
                <a:ext uri="{FF2B5EF4-FFF2-40B4-BE49-F238E27FC236}">
                  <a16:creationId xmlns:a16="http://schemas.microsoft.com/office/drawing/2014/main" id="{E5EFEC65-DCE0-7349-56FA-C01E9DC0D03A}"/>
                </a:ext>
              </a:extLst>
            </p:cNvPr>
            <p:cNvSpPr txBox="1"/>
            <p:nvPr/>
          </p:nvSpPr>
          <p:spPr>
            <a:xfrm>
              <a:off x="2627452" y="2148248"/>
              <a:ext cx="1527989" cy="162046"/>
            </a:xfrm>
            <a:prstGeom prst="rect">
              <a:avLst/>
            </a:prstGeom>
            <a:grpFill/>
            <a:ln>
              <a:solidFill>
                <a:schemeClr val="tx1"/>
              </a:solidFill>
              <a:prstDash val="sysDot"/>
            </a:ln>
          </p:spPr>
          <p:txBody>
            <a:bodyPr wrap="square" lIns="45720" tIns="0" rIns="0" bIns="0" rtlCol="0">
              <a:spAutoFit/>
            </a:bodyPr>
            <a:lstStyle/>
            <a:p>
              <a:endParaRPr lang="en-US" sz="1000" dirty="0">
                <a:solidFill>
                  <a:schemeClr val="bg1"/>
                </a:solidFill>
              </a:endParaRPr>
            </a:p>
          </p:txBody>
        </p:sp>
        <p:sp>
          <p:nvSpPr>
            <p:cNvPr id="39" name="TextBox 38">
              <a:extLst>
                <a:ext uri="{FF2B5EF4-FFF2-40B4-BE49-F238E27FC236}">
                  <a16:creationId xmlns:a16="http://schemas.microsoft.com/office/drawing/2014/main" id="{54CB69BD-C288-A6AC-F837-C5E919AA0A5E}"/>
                </a:ext>
              </a:extLst>
            </p:cNvPr>
            <p:cNvSpPr txBox="1"/>
            <p:nvPr/>
          </p:nvSpPr>
          <p:spPr>
            <a:xfrm>
              <a:off x="2872740" y="1560051"/>
              <a:ext cx="1623059" cy="162046"/>
            </a:xfrm>
            <a:prstGeom prst="rect">
              <a:avLst/>
            </a:prstGeom>
            <a:grpFill/>
            <a:ln>
              <a:solidFill>
                <a:schemeClr val="tx1"/>
              </a:solidFill>
              <a:prstDash val="sysDot"/>
            </a:ln>
          </p:spPr>
          <p:txBody>
            <a:bodyPr wrap="square" lIns="45720" tIns="0" rIns="0" bIns="0" rtlCol="0">
              <a:spAutoFit/>
            </a:bodyPr>
            <a:lstStyle/>
            <a:p>
              <a:r>
                <a:rPr lang="en-US" sz="1000" dirty="0">
                  <a:solidFill>
                    <a:schemeClr val="bg1"/>
                  </a:solidFill>
                </a:rPr>
                <a:t>Restate Thesis Statement</a:t>
              </a:r>
            </a:p>
          </p:txBody>
        </p:sp>
      </p:grpSp>
      <p:sp>
        <p:nvSpPr>
          <p:cNvPr id="158" name="Rectangle 157">
            <a:extLst>
              <a:ext uri="{FF2B5EF4-FFF2-40B4-BE49-F238E27FC236}">
                <a16:creationId xmlns:a16="http://schemas.microsoft.com/office/drawing/2014/main" id="{D1BC8FE5-496D-1DC0-AF62-BABCEE36894F}"/>
              </a:ext>
            </a:extLst>
          </p:cNvPr>
          <p:cNvSpPr/>
          <p:nvPr/>
        </p:nvSpPr>
        <p:spPr>
          <a:xfrm>
            <a:off x="4848904" y="1473188"/>
            <a:ext cx="3583896" cy="1691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3CA1466F-38C9-A04B-DA20-B777F53E2639}"/>
              </a:ext>
            </a:extLst>
          </p:cNvPr>
          <p:cNvSpPr txBox="1"/>
          <p:nvPr/>
        </p:nvSpPr>
        <p:spPr>
          <a:xfrm>
            <a:off x="774663" y="3769275"/>
            <a:ext cx="3276154" cy="400110"/>
          </a:xfrm>
          <a:prstGeom prst="rect">
            <a:avLst/>
          </a:prstGeom>
          <a:noFill/>
        </p:spPr>
        <p:txBody>
          <a:bodyPr wrap="none" rtlCol="0" anchor="ctr">
            <a:spAutoFit/>
          </a:bodyPr>
          <a:lstStyle/>
          <a:p>
            <a:pPr algn="ctr"/>
            <a:r>
              <a:rPr lang="en-US" sz="2000" dirty="0">
                <a:solidFill>
                  <a:srgbClr val="FF0000"/>
                </a:solidFill>
                <a:latin typeface="Arial Black" panose="020B0A04020102020204" pitchFamily="34" charset="0"/>
              </a:rPr>
              <a:t>Conclusion Paragraph</a:t>
            </a:r>
          </a:p>
        </p:txBody>
      </p:sp>
      <p:sp>
        <p:nvSpPr>
          <p:cNvPr id="122" name="TextBox 121">
            <a:extLst>
              <a:ext uri="{FF2B5EF4-FFF2-40B4-BE49-F238E27FC236}">
                <a16:creationId xmlns:a16="http://schemas.microsoft.com/office/drawing/2014/main" id="{D393EA66-4CBF-7C65-7B59-274025EE0F54}"/>
              </a:ext>
            </a:extLst>
          </p:cNvPr>
          <p:cNvSpPr txBox="1"/>
          <p:nvPr/>
        </p:nvSpPr>
        <p:spPr>
          <a:xfrm>
            <a:off x="962885" y="4527455"/>
            <a:ext cx="1759369" cy="1323439"/>
          </a:xfrm>
          <a:prstGeom prst="rect">
            <a:avLst/>
          </a:prstGeom>
          <a:noFill/>
        </p:spPr>
        <p:txBody>
          <a:bodyPr wrap="square" rtlCol="0" anchor="ctr">
            <a:spAutoFit/>
          </a:bodyPr>
          <a:lstStyle/>
          <a:p>
            <a:pPr marL="285750" indent="-285750">
              <a:buFont typeface="Arial" panose="020B0604020202020204" pitchFamily="34" charset="0"/>
              <a:buChar char="•"/>
            </a:pPr>
            <a:r>
              <a:rPr lang="en-US" sz="1600" dirty="0">
                <a:solidFill>
                  <a:schemeClr val="bg1">
                    <a:lumMod val="95000"/>
                  </a:schemeClr>
                </a:solidFill>
                <a:latin typeface="Arial" panose="020B0604020202020204" pitchFamily="34" charset="0"/>
                <a:cs typeface="Arial" panose="020B0604020202020204" pitchFamily="34" charset="0"/>
              </a:rPr>
              <a:t>Restate thesis statement</a:t>
            </a:r>
          </a:p>
          <a:p>
            <a:pPr marL="285750" indent="-285750">
              <a:buFont typeface="Arial" panose="020B0604020202020204" pitchFamily="34" charset="0"/>
              <a:buChar char="•"/>
            </a:pPr>
            <a:r>
              <a:rPr lang="en-US" sz="1600" dirty="0">
                <a:solidFill>
                  <a:schemeClr val="bg1">
                    <a:lumMod val="95000"/>
                  </a:schemeClr>
                </a:solidFill>
                <a:latin typeface="Arial" panose="020B0604020202020204" pitchFamily="34" charset="0"/>
                <a:cs typeface="Arial" panose="020B0604020202020204" pitchFamily="34" charset="0"/>
              </a:rPr>
              <a:t>Decision</a:t>
            </a:r>
          </a:p>
          <a:p>
            <a:pPr marL="285750" indent="-285750">
              <a:buFont typeface="Arial" panose="020B0604020202020204" pitchFamily="34" charset="0"/>
              <a:buChar char="•"/>
            </a:pPr>
            <a:r>
              <a:rPr lang="en-US" sz="1600" dirty="0">
                <a:solidFill>
                  <a:schemeClr val="bg1">
                    <a:lumMod val="95000"/>
                  </a:schemeClr>
                </a:solidFill>
                <a:latin typeface="Arial" panose="020B0604020202020204" pitchFamily="34" charset="0"/>
                <a:cs typeface="Arial" panose="020B0604020202020204" pitchFamily="34" charset="0"/>
              </a:rPr>
              <a:t>Opinion</a:t>
            </a:r>
          </a:p>
          <a:p>
            <a:pPr marL="285750" indent="-285750">
              <a:buFont typeface="Arial" panose="020B0604020202020204" pitchFamily="34" charset="0"/>
              <a:buChar char="•"/>
            </a:pPr>
            <a:r>
              <a:rPr lang="en-US" sz="1600" dirty="0">
                <a:solidFill>
                  <a:schemeClr val="bg1">
                    <a:lumMod val="95000"/>
                  </a:schemeClr>
                </a:solidFill>
                <a:latin typeface="Arial" panose="020B0604020202020204" pitchFamily="34" charset="0"/>
                <a:cs typeface="Arial" panose="020B0604020202020204" pitchFamily="34" charset="0"/>
              </a:rPr>
              <a:t>Advice</a:t>
            </a:r>
          </a:p>
        </p:txBody>
      </p:sp>
      <p:sp>
        <p:nvSpPr>
          <p:cNvPr id="27" name="Freeform: Shape 26">
            <a:extLst>
              <a:ext uri="{FF2B5EF4-FFF2-40B4-BE49-F238E27FC236}">
                <a16:creationId xmlns:a16="http://schemas.microsoft.com/office/drawing/2014/main" id="{D55626A2-0CE1-18DA-8B5C-4F83767476E3}"/>
              </a:ext>
            </a:extLst>
          </p:cNvPr>
          <p:cNvSpPr/>
          <p:nvPr/>
        </p:nvSpPr>
        <p:spPr>
          <a:xfrm>
            <a:off x="857909" y="4177162"/>
            <a:ext cx="1969322" cy="2024026"/>
          </a:xfrm>
          <a:custGeom>
            <a:avLst/>
            <a:gdLst>
              <a:gd name="connsiteX0" fmla="*/ 2151512 w 2285689"/>
              <a:gd name="connsiteY0" fmla="*/ 0 h 2349180"/>
              <a:gd name="connsiteX1" fmla="*/ 134178 w 2285689"/>
              <a:gd name="connsiteY1" fmla="*/ 0 h 2349180"/>
              <a:gd name="connsiteX2" fmla="*/ 0 w 2285689"/>
              <a:gd name="connsiteY2" fmla="*/ 134178 h 2349180"/>
              <a:gd name="connsiteX3" fmla="*/ 0 w 2285689"/>
              <a:gd name="connsiteY3" fmla="*/ 2215003 h 2349180"/>
              <a:gd name="connsiteX4" fmla="*/ 134178 w 2285689"/>
              <a:gd name="connsiteY4" fmla="*/ 2349181 h 2349180"/>
              <a:gd name="connsiteX5" fmla="*/ 2151512 w 2285689"/>
              <a:gd name="connsiteY5" fmla="*/ 2349181 h 2349180"/>
              <a:gd name="connsiteX6" fmla="*/ 2285690 w 2285689"/>
              <a:gd name="connsiteY6" fmla="*/ 2215003 h 2349180"/>
              <a:gd name="connsiteX7" fmla="*/ 2285690 w 2285689"/>
              <a:gd name="connsiteY7" fmla="*/ 134178 h 2349180"/>
              <a:gd name="connsiteX8" fmla="*/ 2151512 w 2285689"/>
              <a:gd name="connsiteY8" fmla="*/ 0 h 2349180"/>
              <a:gd name="connsiteX9" fmla="*/ 2271581 w 2285689"/>
              <a:gd name="connsiteY9" fmla="*/ 2215003 h 2349180"/>
              <a:gd name="connsiteX10" fmla="*/ 2151512 w 2285689"/>
              <a:gd name="connsiteY10" fmla="*/ 2335072 h 2349180"/>
              <a:gd name="connsiteX11" fmla="*/ 134178 w 2285689"/>
              <a:gd name="connsiteY11" fmla="*/ 2335072 h 2349180"/>
              <a:gd name="connsiteX12" fmla="*/ 14109 w 2285689"/>
              <a:gd name="connsiteY12" fmla="*/ 2215003 h 2349180"/>
              <a:gd name="connsiteX13" fmla="*/ 14109 w 2285689"/>
              <a:gd name="connsiteY13" fmla="*/ 134178 h 2349180"/>
              <a:gd name="connsiteX14" fmla="*/ 134178 w 2285689"/>
              <a:gd name="connsiteY14" fmla="*/ 14109 h 2349180"/>
              <a:gd name="connsiteX15" fmla="*/ 2151512 w 2285689"/>
              <a:gd name="connsiteY15" fmla="*/ 14109 h 2349180"/>
              <a:gd name="connsiteX16" fmla="*/ 2271581 w 2285689"/>
              <a:gd name="connsiteY16" fmla="*/ 134178 h 2349180"/>
              <a:gd name="connsiteX17" fmla="*/ 2271581 w 2285689"/>
              <a:gd name="connsiteY17" fmla="*/ 2215003 h 234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85689" h="2349180">
                <a:moveTo>
                  <a:pt x="2151512" y="0"/>
                </a:moveTo>
                <a:lnTo>
                  <a:pt x="134178" y="0"/>
                </a:lnTo>
                <a:cubicBezTo>
                  <a:pt x="60176" y="0"/>
                  <a:pt x="0" y="60176"/>
                  <a:pt x="0" y="134178"/>
                </a:cubicBezTo>
                <a:lnTo>
                  <a:pt x="0" y="2215003"/>
                </a:lnTo>
                <a:cubicBezTo>
                  <a:pt x="0" y="2289005"/>
                  <a:pt x="60176" y="2349181"/>
                  <a:pt x="134178" y="2349181"/>
                </a:cubicBezTo>
                <a:lnTo>
                  <a:pt x="2151512" y="2349181"/>
                </a:lnTo>
                <a:cubicBezTo>
                  <a:pt x="2225514" y="2349181"/>
                  <a:pt x="2285690" y="2289005"/>
                  <a:pt x="2285690" y="2215003"/>
                </a:cubicBezTo>
                <a:lnTo>
                  <a:pt x="2285690" y="134178"/>
                </a:lnTo>
                <a:cubicBezTo>
                  <a:pt x="2285690" y="60176"/>
                  <a:pt x="2225514" y="0"/>
                  <a:pt x="2151512" y="0"/>
                </a:cubicBezTo>
                <a:close/>
                <a:moveTo>
                  <a:pt x="2271581" y="2215003"/>
                </a:moveTo>
                <a:cubicBezTo>
                  <a:pt x="2271581" y="2281245"/>
                  <a:pt x="2217754" y="2335072"/>
                  <a:pt x="2151512" y="2335072"/>
                </a:cubicBezTo>
                <a:lnTo>
                  <a:pt x="134178" y="2335072"/>
                </a:lnTo>
                <a:cubicBezTo>
                  <a:pt x="67936" y="2335072"/>
                  <a:pt x="14109" y="2281245"/>
                  <a:pt x="14109" y="2215003"/>
                </a:cubicBezTo>
                <a:lnTo>
                  <a:pt x="14109" y="134178"/>
                </a:lnTo>
                <a:cubicBezTo>
                  <a:pt x="14109" y="67936"/>
                  <a:pt x="67936" y="14109"/>
                  <a:pt x="134178" y="14109"/>
                </a:cubicBezTo>
                <a:lnTo>
                  <a:pt x="2151512" y="14109"/>
                </a:lnTo>
                <a:cubicBezTo>
                  <a:pt x="2217754" y="14109"/>
                  <a:pt x="2271581" y="67936"/>
                  <a:pt x="2271581" y="134178"/>
                </a:cubicBezTo>
                <a:lnTo>
                  <a:pt x="2271581" y="2215003"/>
                </a:lnTo>
                <a:close/>
              </a:path>
            </a:pathLst>
          </a:custGeom>
          <a:solidFill>
            <a:srgbClr val="3F3D56"/>
          </a:solidFill>
          <a:ln w="7046" cap="flat">
            <a:noFill/>
            <a:prstDash val="solid"/>
            <a:miter/>
          </a:ln>
        </p:spPr>
        <p:txBody>
          <a:bodyPr rtlCol="0" anchor="ctr"/>
          <a:lstStyle/>
          <a:p>
            <a:endParaRPr lang="en-US"/>
          </a:p>
        </p:txBody>
      </p:sp>
      <p:grpSp>
        <p:nvGrpSpPr>
          <p:cNvPr id="144" name="Group 143">
            <a:extLst>
              <a:ext uri="{FF2B5EF4-FFF2-40B4-BE49-F238E27FC236}">
                <a16:creationId xmlns:a16="http://schemas.microsoft.com/office/drawing/2014/main" id="{B0415F18-8C0B-B0C4-FBEE-41E72DE15847}"/>
              </a:ext>
            </a:extLst>
          </p:cNvPr>
          <p:cNvGrpSpPr/>
          <p:nvPr/>
        </p:nvGrpSpPr>
        <p:grpSpPr>
          <a:xfrm>
            <a:off x="6729695" y="3561080"/>
            <a:ext cx="2332793" cy="3207274"/>
            <a:chOff x="5983713" y="2311882"/>
            <a:chExt cx="2963043" cy="4073782"/>
          </a:xfrm>
        </p:grpSpPr>
        <p:sp>
          <p:nvSpPr>
            <p:cNvPr id="145" name="Freeform: Shape 144">
              <a:extLst>
                <a:ext uri="{FF2B5EF4-FFF2-40B4-BE49-F238E27FC236}">
                  <a16:creationId xmlns:a16="http://schemas.microsoft.com/office/drawing/2014/main" id="{ADA02C1D-2C26-4ACD-AF81-AB5E94600E39}"/>
                </a:ext>
              </a:extLst>
            </p:cNvPr>
            <p:cNvSpPr/>
            <p:nvPr/>
          </p:nvSpPr>
          <p:spPr>
            <a:xfrm flipH="1">
              <a:off x="8151615" y="2327787"/>
              <a:ext cx="385316" cy="472921"/>
            </a:xfrm>
            <a:custGeom>
              <a:avLst/>
              <a:gdLst>
                <a:gd name="connsiteX0" fmla="*/ 269937 w 385316"/>
                <a:gd name="connsiteY0" fmla="*/ 33808 h 472921"/>
                <a:gd name="connsiteX1" fmla="*/ 334040 w 385316"/>
                <a:gd name="connsiteY1" fmla="*/ 140634 h 472921"/>
                <a:gd name="connsiteX2" fmla="*/ 342903 w 385316"/>
                <a:gd name="connsiteY2" fmla="*/ 294331 h 472921"/>
                <a:gd name="connsiteX3" fmla="*/ 385062 w 385316"/>
                <a:gd name="connsiteY3" fmla="*/ 428937 h 472921"/>
                <a:gd name="connsiteX4" fmla="*/ 316230 w 385316"/>
                <a:gd name="connsiteY4" fmla="*/ 353784 h 472921"/>
                <a:gd name="connsiteX5" fmla="*/ 300409 w 385316"/>
                <a:gd name="connsiteY5" fmla="*/ 408047 h 472921"/>
                <a:gd name="connsiteX6" fmla="*/ 262036 w 385316"/>
                <a:gd name="connsiteY6" fmla="*/ 428930 h 472921"/>
                <a:gd name="connsiteX7" fmla="*/ 149716 w 385316"/>
                <a:gd name="connsiteY7" fmla="*/ 464760 h 472921"/>
                <a:gd name="connsiteX8" fmla="*/ 88032 w 385316"/>
                <a:gd name="connsiteY8" fmla="*/ 467140 h 472921"/>
                <a:gd name="connsiteX9" fmla="*/ 34307 w 385316"/>
                <a:gd name="connsiteY9" fmla="*/ 379264 h 472921"/>
                <a:gd name="connsiteX10" fmla="*/ 1822 w 385316"/>
                <a:gd name="connsiteY10" fmla="*/ 243576 h 472921"/>
                <a:gd name="connsiteX11" fmla="*/ 16592 w 385316"/>
                <a:gd name="connsiteY11" fmla="*/ 103050 h 472921"/>
                <a:gd name="connsiteX12" fmla="*/ 109248 w 385316"/>
                <a:gd name="connsiteY12" fmla="*/ 9441 h 472921"/>
                <a:gd name="connsiteX13" fmla="*/ 222536 w 385316"/>
                <a:gd name="connsiteY13" fmla="*/ 2190 h 472921"/>
                <a:gd name="connsiteX14" fmla="*/ 285385 w 385316"/>
                <a:gd name="connsiteY14" fmla="*/ 21335 h 4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316" h="472921">
                  <a:moveTo>
                    <a:pt x="269937" y="33808"/>
                  </a:moveTo>
                  <a:cubicBezTo>
                    <a:pt x="302884" y="41443"/>
                    <a:pt x="325835" y="90702"/>
                    <a:pt x="334040" y="140634"/>
                  </a:cubicBezTo>
                  <a:cubicBezTo>
                    <a:pt x="342245" y="190566"/>
                    <a:pt x="339586" y="243067"/>
                    <a:pt x="342903" y="294331"/>
                  </a:cubicBezTo>
                  <a:cubicBezTo>
                    <a:pt x="346227" y="345586"/>
                    <a:pt x="357484" y="400029"/>
                    <a:pt x="385062" y="428937"/>
                  </a:cubicBezTo>
                  <a:cubicBezTo>
                    <a:pt x="356236" y="422329"/>
                    <a:pt x="329899" y="393577"/>
                    <a:pt x="316230" y="353784"/>
                  </a:cubicBezTo>
                  <a:cubicBezTo>
                    <a:pt x="318870" y="374033"/>
                    <a:pt x="312894" y="394532"/>
                    <a:pt x="300409" y="408047"/>
                  </a:cubicBezTo>
                  <a:cubicBezTo>
                    <a:pt x="289139" y="418672"/>
                    <a:pt x="275983" y="425837"/>
                    <a:pt x="262036" y="428930"/>
                  </a:cubicBezTo>
                  <a:lnTo>
                    <a:pt x="149716" y="464760"/>
                  </a:lnTo>
                  <a:cubicBezTo>
                    <a:pt x="129311" y="471267"/>
                    <a:pt x="107716" y="477680"/>
                    <a:pt x="88032" y="467140"/>
                  </a:cubicBezTo>
                  <a:cubicBezTo>
                    <a:pt x="62784" y="453626"/>
                    <a:pt x="46836" y="415752"/>
                    <a:pt x="34307" y="379264"/>
                  </a:cubicBezTo>
                  <a:cubicBezTo>
                    <a:pt x="18492" y="336096"/>
                    <a:pt x="7564" y="290439"/>
                    <a:pt x="1822" y="243576"/>
                  </a:cubicBezTo>
                  <a:cubicBezTo>
                    <a:pt x="-3129" y="195734"/>
                    <a:pt x="385" y="144518"/>
                    <a:pt x="16592" y="103050"/>
                  </a:cubicBezTo>
                  <a:cubicBezTo>
                    <a:pt x="35142" y="56813"/>
                    <a:pt x="68906" y="22705"/>
                    <a:pt x="109248" y="9441"/>
                  </a:cubicBezTo>
                  <a:cubicBezTo>
                    <a:pt x="146247" y="-3392"/>
                    <a:pt x="184664" y="-636"/>
                    <a:pt x="222536" y="2190"/>
                  </a:cubicBezTo>
                  <a:cubicBezTo>
                    <a:pt x="244049" y="3796"/>
                    <a:pt x="266360" y="5722"/>
                    <a:pt x="285385" y="21335"/>
                  </a:cubicBezTo>
                </a:path>
              </a:pathLst>
            </a:custGeom>
            <a:solidFill>
              <a:srgbClr val="2F2E41"/>
            </a:solidFill>
            <a:ln w="632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4F7899C-150C-E1B9-52B4-0F9F3895E8AF}"/>
                </a:ext>
              </a:extLst>
            </p:cNvPr>
            <p:cNvSpPr/>
            <p:nvPr/>
          </p:nvSpPr>
          <p:spPr>
            <a:xfrm flipH="1">
              <a:off x="8175015" y="5796960"/>
              <a:ext cx="115859" cy="374481"/>
            </a:xfrm>
            <a:custGeom>
              <a:avLst/>
              <a:gdLst>
                <a:gd name="connsiteX0" fmla="*/ 13 w 115859"/>
                <a:gd name="connsiteY0" fmla="*/ 374481 h 374481"/>
                <a:gd name="connsiteX1" fmla="*/ 78512 w 115859"/>
                <a:gd name="connsiteY1" fmla="*/ 374481 h 374481"/>
                <a:gd name="connsiteX2" fmla="*/ 115859 w 115859"/>
                <a:gd name="connsiteY2" fmla="*/ 0 h 374481"/>
                <a:gd name="connsiteX3" fmla="*/ 0 w 115859"/>
                <a:gd name="connsiteY3" fmla="*/ 8 h 374481"/>
                <a:gd name="connsiteX4" fmla="*/ 13 w 115859"/>
                <a:gd name="connsiteY4" fmla="*/ 374481 h 37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59" h="374481">
                  <a:moveTo>
                    <a:pt x="13" y="374481"/>
                  </a:moveTo>
                  <a:lnTo>
                    <a:pt x="78512" y="374481"/>
                  </a:lnTo>
                  <a:lnTo>
                    <a:pt x="115859" y="0"/>
                  </a:lnTo>
                  <a:lnTo>
                    <a:pt x="0" y="8"/>
                  </a:lnTo>
                  <a:lnTo>
                    <a:pt x="13" y="374481"/>
                  </a:lnTo>
                  <a:close/>
                </a:path>
              </a:pathLst>
            </a:custGeom>
            <a:solidFill>
              <a:srgbClr val="A0616A"/>
            </a:solidFill>
            <a:ln w="6327"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4FC05AD-015F-0789-89C3-21E52B027341}"/>
                </a:ext>
              </a:extLst>
            </p:cNvPr>
            <p:cNvSpPr/>
            <p:nvPr/>
          </p:nvSpPr>
          <p:spPr>
            <a:xfrm flipH="1">
              <a:off x="8053697" y="6114367"/>
              <a:ext cx="272289" cy="241440"/>
            </a:xfrm>
            <a:custGeom>
              <a:avLst/>
              <a:gdLst>
                <a:gd name="connsiteX0" fmla="*/ 139492 w 272289"/>
                <a:gd name="connsiteY0" fmla="*/ 65627 h 241440"/>
                <a:gd name="connsiteX1" fmla="*/ 139492 w 272289"/>
                <a:gd name="connsiteY1" fmla="*/ -184 h 241440"/>
                <a:gd name="connsiteX2" fmla="*/ 118859 w 272289"/>
                <a:gd name="connsiteY2" fmla="*/ 1374 h 241440"/>
                <a:gd name="connsiteX3" fmla="*/ 34851 w 272289"/>
                <a:gd name="connsiteY3" fmla="*/ 7528 h 241440"/>
                <a:gd name="connsiteX4" fmla="*/ 15409 w 272289"/>
                <a:gd name="connsiteY4" fmla="*/ 9000 h 241440"/>
                <a:gd name="connsiteX5" fmla="*/ 543 w 272289"/>
                <a:gd name="connsiteY5" fmla="*/ 229433 h 241440"/>
                <a:gd name="connsiteX6" fmla="*/ -254 w 272289"/>
                <a:gd name="connsiteY6" fmla="*/ 241256 h 241440"/>
                <a:gd name="connsiteX7" fmla="*/ 55485 w 272289"/>
                <a:gd name="connsiteY7" fmla="*/ 241256 h 241440"/>
                <a:gd name="connsiteX8" fmla="*/ 57276 w 272289"/>
                <a:gd name="connsiteY8" fmla="*/ 229519 h 241440"/>
                <a:gd name="connsiteX9" fmla="*/ 65374 w 272289"/>
                <a:gd name="connsiteY9" fmla="*/ 176173 h 241440"/>
                <a:gd name="connsiteX10" fmla="*/ 86279 w 272289"/>
                <a:gd name="connsiteY10" fmla="*/ 229519 h 241440"/>
                <a:gd name="connsiteX11" fmla="*/ 90856 w 272289"/>
                <a:gd name="connsiteY11" fmla="*/ 241256 h 241440"/>
                <a:gd name="connsiteX12" fmla="*/ 238630 w 272289"/>
                <a:gd name="connsiteY12" fmla="*/ 241256 h 241440"/>
                <a:gd name="connsiteX13" fmla="*/ 271805 w 272289"/>
                <a:gd name="connsiteY13" fmla="*/ 200140 h 241440"/>
                <a:gd name="connsiteX14" fmla="*/ 139492 w 272289"/>
                <a:gd name="connsiteY14" fmla="*/ 65627 h 2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289" h="241440">
                  <a:moveTo>
                    <a:pt x="139492" y="65627"/>
                  </a:moveTo>
                  <a:lnTo>
                    <a:pt x="139492" y="-184"/>
                  </a:lnTo>
                  <a:lnTo>
                    <a:pt x="118859" y="1374"/>
                  </a:lnTo>
                  <a:lnTo>
                    <a:pt x="34851" y="7528"/>
                  </a:lnTo>
                  <a:lnTo>
                    <a:pt x="15409" y="9000"/>
                  </a:lnTo>
                  <a:lnTo>
                    <a:pt x="543" y="229433"/>
                  </a:lnTo>
                  <a:lnTo>
                    <a:pt x="-254" y="241256"/>
                  </a:lnTo>
                  <a:lnTo>
                    <a:pt x="55485" y="241256"/>
                  </a:lnTo>
                  <a:lnTo>
                    <a:pt x="57276" y="229519"/>
                  </a:lnTo>
                  <a:lnTo>
                    <a:pt x="65374" y="176173"/>
                  </a:lnTo>
                  <a:lnTo>
                    <a:pt x="86279" y="229519"/>
                  </a:lnTo>
                  <a:lnTo>
                    <a:pt x="90856" y="241256"/>
                  </a:lnTo>
                  <a:lnTo>
                    <a:pt x="238630" y="241256"/>
                  </a:lnTo>
                  <a:cubicBezTo>
                    <a:pt x="256934" y="241107"/>
                    <a:pt x="271729" y="222769"/>
                    <a:pt x="271805" y="200140"/>
                  </a:cubicBezTo>
                  <a:cubicBezTo>
                    <a:pt x="278048" y="164106"/>
                    <a:pt x="155155" y="86229"/>
                    <a:pt x="139492" y="65627"/>
                  </a:cubicBezTo>
                  <a:close/>
                </a:path>
              </a:pathLst>
            </a:custGeom>
            <a:solidFill>
              <a:srgbClr val="2F2E41"/>
            </a:solidFill>
            <a:ln w="6327"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2C3DF1F-137E-5182-D44C-94564BBF63BE}"/>
                </a:ext>
              </a:extLst>
            </p:cNvPr>
            <p:cNvSpPr/>
            <p:nvPr/>
          </p:nvSpPr>
          <p:spPr>
            <a:xfrm flipH="1">
              <a:off x="7266390" y="5483286"/>
              <a:ext cx="229261" cy="392678"/>
            </a:xfrm>
            <a:custGeom>
              <a:avLst/>
              <a:gdLst>
                <a:gd name="connsiteX0" fmla="*/ 163127 w 229261"/>
                <a:gd name="connsiteY0" fmla="*/ 392679 h 392678"/>
                <a:gd name="connsiteX1" fmla="*/ 229262 w 229261"/>
                <a:gd name="connsiteY1" fmla="*/ 340373 h 392678"/>
                <a:gd name="connsiteX2" fmla="*/ 97606 w 229261"/>
                <a:gd name="connsiteY2" fmla="*/ 0 h 392678"/>
                <a:gd name="connsiteX3" fmla="*/ 0 w 229261"/>
                <a:gd name="connsiteY3" fmla="*/ 77205 h 392678"/>
                <a:gd name="connsiteX4" fmla="*/ 163127 w 229261"/>
                <a:gd name="connsiteY4" fmla="*/ 392679 h 3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61" h="392678">
                  <a:moveTo>
                    <a:pt x="163127" y="392679"/>
                  </a:moveTo>
                  <a:lnTo>
                    <a:pt x="229262" y="340373"/>
                  </a:lnTo>
                  <a:lnTo>
                    <a:pt x="97606" y="0"/>
                  </a:lnTo>
                  <a:lnTo>
                    <a:pt x="0" y="77205"/>
                  </a:lnTo>
                  <a:lnTo>
                    <a:pt x="163127" y="392679"/>
                  </a:lnTo>
                  <a:close/>
                </a:path>
              </a:pathLst>
            </a:custGeom>
            <a:solidFill>
              <a:srgbClr val="A0616A"/>
            </a:solidFill>
            <a:ln w="632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F08A4AC-B0C3-5E6D-6207-C4F2A8BB98E4}"/>
                </a:ext>
              </a:extLst>
            </p:cNvPr>
            <p:cNvSpPr/>
            <p:nvPr/>
          </p:nvSpPr>
          <p:spPr>
            <a:xfrm flipH="1">
              <a:off x="7065326" y="5758169"/>
              <a:ext cx="304450" cy="296517"/>
            </a:xfrm>
            <a:custGeom>
              <a:avLst/>
              <a:gdLst>
                <a:gd name="connsiteX0" fmla="*/ 128951 w 304450"/>
                <a:gd name="connsiteY0" fmla="*/ 55269 h 296517"/>
                <a:gd name="connsiteX1" fmla="*/ 100277 w 304450"/>
                <a:gd name="connsiteY1" fmla="*/ -184 h 296517"/>
                <a:gd name="connsiteX2" fmla="*/ 83569 w 304450"/>
                <a:gd name="connsiteY2" fmla="*/ 14881 h 296517"/>
                <a:gd name="connsiteX3" fmla="*/ 15478 w 304450"/>
                <a:gd name="connsiteY3" fmla="*/ 76042 h 296517"/>
                <a:gd name="connsiteX4" fmla="*/ -254 w 304450"/>
                <a:gd name="connsiteY4" fmla="*/ 90238 h 296517"/>
                <a:gd name="connsiteX5" fmla="*/ 83240 w 304450"/>
                <a:gd name="connsiteY5" fmla="*/ 285849 h 296517"/>
                <a:gd name="connsiteX6" fmla="*/ 87716 w 304450"/>
                <a:gd name="connsiteY6" fmla="*/ 296333 h 296517"/>
                <a:gd name="connsiteX7" fmla="*/ 134674 w 304450"/>
                <a:gd name="connsiteY7" fmla="*/ 259195 h 296517"/>
                <a:gd name="connsiteX8" fmla="*/ 131072 w 304450"/>
                <a:gd name="connsiteY8" fmla="*/ 248115 h 296517"/>
                <a:gd name="connsiteX9" fmla="*/ 114655 w 304450"/>
                <a:gd name="connsiteY9" fmla="*/ 197784 h 296517"/>
                <a:gd name="connsiteX10" fmla="*/ 155503 w 304450"/>
                <a:gd name="connsiteY10" fmla="*/ 228799 h 296517"/>
                <a:gd name="connsiteX11" fmla="*/ 164468 w 304450"/>
                <a:gd name="connsiteY11" fmla="*/ 235634 h 296517"/>
                <a:gd name="connsiteX12" fmla="*/ 288969 w 304450"/>
                <a:gd name="connsiteY12" fmla="*/ 137171 h 296517"/>
                <a:gd name="connsiteX13" fmla="*/ 299010 w 304450"/>
                <a:gd name="connsiteY13" fmla="*/ 80427 h 296517"/>
                <a:gd name="connsiteX14" fmla="*/ 128951 w 304450"/>
                <a:gd name="connsiteY14" fmla="*/ 55269 h 2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450" h="296517">
                  <a:moveTo>
                    <a:pt x="128951" y="55269"/>
                  </a:moveTo>
                  <a:lnTo>
                    <a:pt x="100277" y="-184"/>
                  </a:lnTo>
                  <a:lnTo>
                    <a:pt x="83569" y="14881"/>
                  </a:lnTo>
                  <a:lnTo>
                    <a:pt x="15478" y="76042"/>
                  </a:lnTo>
                  <a:lnTo>
                    <a:pt x="-254" y="90238"/>
                  </a:lnTo>
                  <a:lnTo>
                    <a:pt x="83240" y="285849"/>
                  </a:lnTo>
                  <a:lnTo>
                    <a:pt x="87716" y="296333"/>
                  </a:lnTo>
                  <a:lnTo>
                    <a:pt x="134674" y="259195"/>
                  </a:lnTo>
                  <a:lnTo>
                    <a:pt x="131072" y="248115"/>
                  </a:lnTo>
                  <a:lnTo>
                    <a:pt x="114655" y="197784"/>
                  </a:lnTo>
                  <a:lnTo>
                    <a:pt x="155503" y="228799"/>
                  </a:lnTo>
                  <a:lnTo>
                    <a:pt x="164468" y="235634"/>
                  </a:lnTo>
                  <a:lnTo>
                    <a:pt x="288969" y="137171"/>
                  </a:lnTo>
                  <a:cubicBezTo>
                    <a:pt x="304322" y="124862"/>
                    <a:pt x="308804" y="99556"/>
                    <a:pt x="299010" y="80427"/>
                  </a:cubicBezTo>
                  <a:cubicBezTo>
                    <a:pt x="288570" y="45919"/>
                    <a:pt x="151116" y="62190"/>
                    <a:pt x="128951" y="55269"/>
                  </a:cubicBezTo>
                  <a:close/>
                </a:path>
              </a:pathLst>
            </a:custGeom>
            <a:solidFill>
              <a:srgbClr val="2F2E41"/>
            </a:solidFill>
            <a:ln w="6327"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FDBED40-37BF-CE24-7C7A-1532BD09F896}"/>
                </a:ext>
              </a:extLst>
            </p:cNvPr>
            <p:cNvSpPr/>
            <p:nvPr/>
          </p:nvSpPr>
          <p:spPr>
            <a:xfrm flipH="1">
              <a:off x="7134885" y="3733069"/>
              <a:ext cx="1445164" cy="2205663"/>
            </a:xfrm>
            <a:custGeom>
              <a:avLst/>
              <a:gdLst>
                <a:gd name="connsiteX0" fmla="*/ 497334 w 1445164"/>
                <a:gd name="connsiteY0" fmla="*/ -184 h 2205663"/>
                <a:gd name="connsiteX1" fmla="*/ 49365 w 1445164"/>
                <a:gd name="connsiteY1" fmla="*/ 95930 h 2205663"/>
                <a:gd name="connsiteX2" fmla="*/ 53417 w 1445164"/>
                <a:gd name="connsiteY2" fmla="*/ 180190 h 2205663"/>
                <a:gd name="connsiteX3" fmla="*/ 13284 w 1445164"/>
                <a:gd name="connsiteY3" fmla="*/ 653846 h 2205663"/>
                <a:gd name="connsiteX4" fmla="*/ 93942 w 1445164"/>
                <a:gd name="connsiteY4" fmla="*/ 1051881 h 2205663"/>
                <a:gd name="connsiteX5" fmla="*/ 129643 w 1445164"/>
                <a:gd name="connsiteY5" fmla="*/ 2197170 h 2205663"/>
                <a:gd name="connsiteX6" fmla="*/ 583481 w 1445164"/>
                <a:gd name="connsiteY6" fmla="*/ 2122041 h 2205663"/>
                <a:gd name="connsiteX7" fmla="*/ 424153 w 1445164"/>
                <a:gd name="connsiteY7" fmla="*/ 690914 h 2205663"/>
                <a:gd name="connsiteX8" fmla="*/ 741360 w 1445164"/>
                <a:gd name="connsiteY8" fmla="*/ 1412793 h 2205663"/>
                <a:gd name="connsiteX9" fmla="*/ 792009 w 1445164"/>
                <a:gd name="connsiteY9" fmla="*/ 1468175 h 2205663"/>
                <a:gd name="connsiteX10" fmla="*/ 792009 w 1445164"/>
                <a:gd name="connsiteY10" fmla="*/ 1560225 h 2205663"/>
                <a:gd name="connsiteX11" fmla="*/ 1019573 w 1445164"/>
                <a:gd name="connsiteY11" fmla="*/ 1988546 h 2205663"/>
                <a:gd name="connsiteX12" fmla="*/ 1444909 w 1445164"/>
                <a:gd name="connsiteY12" fmla="*/ 1664482 h 2205663"/>
                <a:gd name="connsiteX13" fmla="*/ 497334 w 1445164"/>
                <a:gd name="connsiteY13" fmla="*/ -184 h 22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5164" h="2205663">
                  <a:moveTo>
                    <a:pt x="497334" y="-184"/>
                  </a:moveTo>
                  <a:lnTo>
                    <a:pt x="49365" y="95930"/>
                  </a:lnTo>
                  <a:lnTo>
                    <a:pt x="53417" y="180190"/>
                  </a:lnTo>
                  <a:cubicBezTo>
                    <a:pt x="53417" y="180190"/>
                    <a:pt x="-32762" y="543857"/>
                    <a:pt x="13284" y="653846"/>
                  </a:cubicBezTo>
                  <a:cubicBezTo>
                    <a:pt x="59324" y="763836"/>
                    <a:pt x="93942" y="1051881"/>
                    <a:pt x="93942" y="1051881"/>
                  </a:cubicBezTo>
                  <a:cubicBezTo>
                    <a:pt x="93942" y="1051881"/>
                    <a:pt x="-76883" y="2174486"/>
                    <a:pt x="129643" y="2197170"/>
                  </a:cubicBezTo>
                  <a:cubicBezTo>
                    <a:pt x="336170" y="2219862"/>
                    <a:pt x="583880" y="2196481"/>
                    <a:pt x="583481" y="2122041"/>
                  </a:cubicBezTo>
                  <a:cubicBezTo>
                    <a:pt x="583083" y="2047600"/>
                    <a:pt x="424153" y="690914"/>
                    <a:pt x="424153" y="690914"/>
                  </a:cubicBezTo>
                  <a:cubicBezTo>
                    <a:pt x="424153" y="690914"/>
                    <a:pt x="690711" y="1412229"/>
                    <a:pt x="741360" y="1412793"/>
                  </a:cubicBezTo>
                  <a:cubicBezTo>
                    <a:pt x="792009" y="1413364"/>
                    <a:pt x="792009" y="1413364"/>
                    <a:pt x="792009" y="1468175"/>
                  </a:cubicBezTo>
                  <a:cubicBezTo>
                    <a:pt x="792009" y="1522985"/>
                    <a:pt x="728698" y="1480013"/>
                    <a:pt x="792009" y="1560225"/>
                  </a:cubicBezTo>
                  <a:cubicBezTo>
                    <a:pt x="855320" y="1640436"/>
                    <a:pt x="943252" y="1992140"/>
                    <a:pt x="1019573" y="1988546"/>
                  </a:cubicBezTo>
                  <a:cubicBezTo>
                    <a:pt x="1095901" y="1984960"/>
                    <a:pt x="1445707" y="1727679"/>
                    <a:pt x="1444909" y="1664482"/>
                  </a:cubicBezTo>
                  <a:cubicBezTo>
                    <a:pt x="1444111" y="1601286"/>
                    <a:pt x="497334" y="-184"/>
                    <a:pt x="497334" y="-184"/>
                  </a:cubicBezTo>
                  <a:close/>
                </a:path>
              </a:pathLst>
            </a:custGeom>
            <a:solidFill>
              <a:srgbClr val="2F2E41"/>
            </a:solidFill>
            <a:ln w="6327"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CED15F8-40E1-F3A5-4E73-B060676B9319}"/>
                </a:ext>
              </a:extLst>
            </p:cNvPr>
            <p:cNvSpPr/>
            <p:nvPr/>
          </p:nvSpPr>
          <p:spPr>
            <a:xfrm flipH="1">
              <a:off x="8038955" y="2774103"/>
              <a:ext cx="570498" cy="1073879"/>
            </a:xfrm>
            <a:custGeom>
              <a:avLst/>
              <a:gdLst>
                <a:gd name="connsiteX0" fmla="*/ 79674 w 570498"/>
                <a:gd name="connsiteY0" fmla="*/ 1073695 h 1073879"/>
                <a:gd name="connsiteX1" fmla="*/ 99667 w 570498"/>
                <a:gd name="connsiteY1" fmla="*/ 790653 h 1073879"/>
                <a:gd name="connsiteX2" fmla="*/ 3055 w 570498"/>
                <a:gd name="connsiteY2" fmla="*/ 347651 h 1073879"/>
                <a:gd name="connsiteX3" fmla="*/ 41364 w 570498"/>
                <a:gd name="connsiteY3" fmla="*/ 110236 h 1073879"/>
                <a:gd name="connsiteX4" fmla="*/ 120807 w 570498"/>
                <a:gd name="connsiteY4" fmla="*/ 92485 h 1073879"/>
                <a:gd name="connsiteX5" fmla="*/ 160136 w 570498"/>
                <a:gd name="connsiteY5" fmla="*/ -184 h 1073879"/>
                <a:gd name="connsiteX6" fmla="*/ 292937 w 570498"/>
                <a:gd name="connsiteY6" fmla="*/ -184 h 1073879"/>
                <a:gd name="connsiteX7" fmla="*/ 359242 w 570498"/>
                <a:gd name="connsiteY7" fmla="*/ 78116 h 1073879"/>
                <a:gd name="connsiteX8" fmla="*/ 447877 w 570498"/>
                <a:gd name="connsiteY8" fmla="*/ 179907 h 1073879"/>
                <a:gd name="connsiteX9" fmla="*/ 526737 w 570498"/>
                <a:gd name="connsiteY9" fmla="*/ 847132 h 1073879"/>
                <a:gd name="connsiteX10" fmla="*/ 528206 w 570498"/>
                <a:gd name="connsiteY10" fmla="*/ 882172 h 1073879"/>
                <a:gd name="connsiteX11" fmla="*/ 561837 w 570498"/>
                <a:gd name="connsiteY11" fmla="*/ 900275 h 1073879"/>
                <a:gd name="connsiteX12" fmla="*/ 526737 w 570498"/>
                <a:gd name="connsiteY12" fmla="*/ 975858 h 107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498" h="1073879">
                  <a:moveTo>
                    <a:pt x="79674" y="1073695"/>
                  </a:moveTo>
                  <a:lnTo>
                    <a:pt x="99667" y="790653"/>
                  </a:lnTo>
                  <a:lnTo>
                    <a:pt x="3055" y="347651"/>
                  </a:lnTo>
                  <a:cubicBezTo>
                    <a:pt x="3055" y="347651"/>
                    <a:pt x="-16939" y="126702"/>
                    <a:pt x="41364" y="110236"/>
                  </a:cubicBezTo>
                  <a:cubicBezTo>
                    <a:pt x="99667" y="93777"/>
                    <a:pt x="120807" y="92485"/>
                    <a:pt x="120807" y="92485"/>
                  </a:cubicBezTo>
                  <a:lnTo>
                    <a:pt x="160136" y="-184"/>
                  </a:lnTo>
                  <a:lnTo>
                    <a:pt x="292937" y="-184"/>
                  </a:lnTo>
                  <a:lnTo>
                    <a:pt x="359242" y="78116"/>
                  </a:lnTo>
                  <a:cubicBezTo>
                    <a:pt x="359242" y="78116"/>
                    <a:pt x="447877" y="148587"/>
                    <a:pt x="447877" y="179907"/>
                  </a:cubicBezTo>
                  <a:cubicBezTo>
                    <a:pt x="447877" y="211228"/>
                    <a:pt x="542293" y="833132"/>
                    <a:pt x="526737" y="847132"/>
                  </a:cubicBezTo>
                  <a:cubicBezTo>
                    <a:pt x="511188" y="861124"/>
                    <a:pt x="507238" y="879729"/>
                    <a:pt x="528206" y="882172"/>
                  </a:cubicBezTo>
                  <a:cubicBezTo>
                    <a:pt x="549175" y="884614"/>
                    <a:pt x="587161" y="868954"/>
                    <a:pt x="561837" y="900275"/>
                  </a:cubicBezTo>
                  <a:cubicBezTo>
                    <a:pt x="545610" y="921815"/>
                    <a:pt x="533600" y="947678"/>
                    <a:pt x="526737" y="975858"/>
                  </a:cubicBezTo>
                  <a:close/>
                </a:path>
              </a:pathLst>
            </a:custGeom>
            <a:solidFill>
              <a:srgbClr val="E6E6E6"/>
            </a:solidFill>
            <a:ln w="6327"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4BA1126-85FD-9F8E-830D-4B319B94B68C}"/>
                </a:ext>
              </a:extLst>
            </p:cNvPr>
            <p:cNvSpPr/>
            <p:nvPr/>
          </p:nvSpPr>
          <p:spPr>
            <a:xfrm flipH="1">
              <a:off x="7559334" y="3456722"/>
              <a:ext cx="365419" cy="418909"/>
            </a:xfrm>
            <a:custGeom>
              <a:avLst/>
              <a:gdLst>
                <a:gd name="connsiteX0" fmla="*/ 364056 w 365419"/>
                <a:gd name="connsiteY0" fmla="*/ 329227 h 418909"/>
                <a:gd name="connsiteX1" fmla="*/ 292628 w 365419"/>
                <a:gd name="connsiteY1" fmla="*/ 269703 h 418909"/>
                <a:gd name="connsiteX2" fmla="*/ 283233 w 365419"/>
                <a:gd name="connsiteY2" fmla="*/ 272952 h 418909"/>
                <a:gd name="connsiteX3" fmla="*/ 74991 w 365419"/>
                <a:gd name="connsiteY3" fmla="*/ -184 h 418909"/>
                <a:gd name="connsiteX4" fmla="*/ -254 w 365419"/>
                <a:gd name="connsiteY4" fmla="*/ 52481 h 418909"/>
                <a:gd name="connsiteX5" fmla="*/ 248994 w 365419"/>
                <a:gd name="connsiteY5" fmla="*/ 374649 h 418909"/>
                <a:gd name="connsiteX6" fmla="*/ 329539 w 365419"/>
                <a:gd name="connsiteY6" fmla="*/ 411952 h 418909"/>
                <a:gd name="connsiteX7" fmla="*/ 364056 w 365419"/>
                <a:gd name="connsiteY7" fmla="*/ 329227 h 41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419" h="418909">
                  <a:moveTo>
                    <a:pt x="364056" y="329227"/>
                  </a:moveTo>
                  <a:cubicBezTo>
                    <a:pt x="357623" y="288393"/>
                    <a:pt x="325645" y="261748"/>
                    <a:pt x="292628" y="269703"/>
                  </a:cubicBezTo>
                  <a:cubicBezTo>
                    <a:pt x="289431" y="270470"/>
                    <a:pt x="286291" y="271559"/>
                    <a:pt x="283233" y="272952"/>
                  </a:cubicBezTo>
                  <a:lnTo>
                    <a:pt x="74991" y="-184"/>
                  </a:lnTo>
                  <a:lnTo>
                    <a:pt x="-254" y="52481"/>
                  </a:lnTo>
                  <a:lnTo>
                    <a:pt x="248994" y="374649"/>
                  </a:lnTo>
                  <a:cubicBezTo>
                    <a:pt x="262910" y="412461"/>
                    <a:pt x="298966" y="429155"/>
                    <a:pt x="329539" y="411952"/>
                  </a:cubicBezTo>
                  <a:cubicBezTo>
                    <a:pt x="355116" y="397552"/>
                    <a:pt x="369387" y="363351"/>
                    <a:pt x="364056" y="329227"/>
                  </a:cubicBezTo>
                  <a:close/>
                </a:path>
              </a:pathLst>
            </a:custGeom>
            <a:solidFill>
              <a:srgbClr val="A0616A"/>
            </a:solidFill>
            <a:ln w="6327"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C06433F-BC7A-B211-4039-4CEF29A84E5B}"/>
                </a:ext>
              </a:extLst>
            </p:cNvPr>
            <p:cNvSpPr/>
            <p:nvPr/>
          </p:nvSpPr>
          <p:spPr>
            <a:xfrm flipH="1">
              <a:off x="7727946" y="2846717"/>
              <a:ext cx="655442" cy="830906"/>
            </a:xfrm>
            <a:custGeom>
              <a:avLst/>
              <a:gdLst>
                <a:gd name="connsiteX0" fmla="*/ 11639 w 655442"/>
                <a:gd name="connsiteY0" fmla="*/ 6309 h 830906"/>
                <a:gd name="connsiteX1" fmla="*/ 31607 w 655442"/>
                <a:gd name="connsiteY1" fmla="*/ 243545 h 830906"/>
                <a:gd name="connsiteX2" fmla="*/ 162553 w 655442"/>
                <a:gd name="connsiteY2" fmla="*/ 384408 h 830906"/>
                <a:gd name="connsiteX3" fmla="*/ 356386 w 655442"/>
                <a:gd name="connsiteY3" fmla="*/ 605295 h 830906"/>
                <a:gd name="connsiteX4" fmla="*/ 408200 w 655442"/>
                <a:gd name="connsiteY4" fmla="*/ 659745 h 830906"/>
                <a:gd name="connsiteX5" fmla="*/ 459969 w 655442"/>
                <a:gd name="connsiteY5" fmla="*/ 682217 h 830906"/>
                <a:gd name="connsiteX6" fmla="*/ 573954 w 655442"/>
                <a:gd name="connsiteY6" fmla="*/ 830723 h 830906"/>
                <a:gd name="connsiteX7" fmla="*/ 655188 w 655442"/>
                <a:gd name="connsiteY7" fmla="*/ 739635 h 830906"/>
                <a:gd name="connsiteX8" fmla="*/ 265168 w 655442"/>
                <a:gd name="connsiteY8" fmla="*/ 121717 h 830906"/>
                <a:gd name="connsiteX9" fmla="*/ 11639 w 655442"/>
                <a:gd name="connsiteY9" fmla="*/ 6309 h 8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442" h="830906">
                  <a:moveTo>
                    <a:pt x="11639" y="6309"/>
                  </a:moveTo>
                  <a:cubicBezTo>
                    <a:pt x="11639" y="6309"/>
                    <a:pt x="-25556" y="182095"/>
                    <a:pt x="31607" y="243545"/>
                  </a:cubicBezTo>
                  <a:cubicBezTo>
                    <a:pt x="88771" y="304996"/>
                    <a:pt x="133595" y="370478"/>
                    <a:pt x="162553" y="384408"/>
                  </a:cubicBezTo>
                  <a:cubicBezTo>
                    <a:pt x="191518" y="398338"/>
                    <a:pt x="329226" y="604363"/>
                    <a:pt x="356386" y="605295"/>
                  </a:cubicBezTo>
                  <a:cubicBezTo>
                    <a:pt x="383547" y="606234"/>
                    <a:pt x="368738" y="648039"/>
                    <a:pt x="408200" y="659745"/>
                  </a:cubicBezTo>
                  <a:cubicBezTo>
                    <a:pt x="447668" y="671451"/>
                    <a:pt x="458171" y="669227"/>
                    <a:pt x="459969" y="682217"/>
                  </a:cubicBezTo>
                  <a:cubicBezTo>
                    <a:pt x="461767" y="695207"/>
                    <a:pt x="573954" y="830723"/>
                    <a:pt x="573954" y="830723"/>
                  </a:cubicBezTo>
                  <a:lnTo>
                    <a:pt x="655188" y="739635"/>
                  </a:lnTo>
                  <a:lnTo>
                    <a:pt x="265168" y="121717"/>
                  </a:lnTo>
                  <a:cubicBezTo>
                    <a:pt x="205250" y="26793"/>
                    <a:pt x="107011" y="-17925"/>
                    <a:pt x="11639" y="6309"/>
                  </a:cubicBezTo>
                  <a:close/>
                </a:path>
              </a:pathLst>
            </a:custGeom>
            <a:solidFill>
              <a:srgbClr val="E6E6E6"/>
            </a:solidFill>
            <a:ln w="6327"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4CA9D86-BFF6-B0FC-F96A-3E59E83C9A61}"/>
                </a:ext>
              </a:extLst>
            </p:cNvPr>
            <p:cNvSpPr/>
            <p:nvPr/>
          </p:nvSpPr>
          <p:spPr>
            <a:xfrm flipH="1">
              <a:off x="7398237" y="3664903"/>
              <a:ext cx="1242305" cy="708116"/>
            </a:xfrm>
            <a:custGeom>
              <a:avLst/>
              <a:gdLst>
                <a:gd name="connsiteX0" fmla="*/ 1225282 w 1242305"/>
                <a:gd name="connsiteY0" fmla="*/ 65985 h 708116"/>
                <a:gd name="connsiteX1" fmla="*/ 38803 w 1242305"/>
                <a:gd name="connsiteY1" fmla="*/ 705052 h 708116"/>
                <a:gd name="connsiteX2" fmla="*/ 2077 w 1242305"/>
                <a:gd name="connsiteY2" fmla="*/ 687192 h 708116"/>
                <a:gd name="connsiteX3" fmla="*/ 16518 w 1242305"/>
                <a:gd name="connsiteY3" fmla="*/ 641762 h 708116"/>
                <a:gd name="connsiteX4" fmla="*/ 1202996 w 1242305"/>
                <a:gd name="connsiteY4" fmla="*/ 2694 h 708116"/>
                <a:gd name="connsiteX5" fmla="*/ 1239723 w 1242305"/>
                <a:gd name="connsiteY5" fmla="*/ 20563 h 708116"/>
                <a:gd name="connsiteX6" fmla="*/ 1225282 w 1242305"/>
                <a:gd name="connsiteY6" fmla="*/ 65985 h 70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05" h="708116">
                  <a:moveTo>
                    <a:pt x="1225282" y="65985"/>
                  </a:moveTo>
                  <a:lnTo>
                    <a:pt x="38803" y="705052"/>
                  </a:lnTo>
                  <a:cubicBezTo>
                    <a:pt x="24672" y="712663"/>
                    <a:pt x="8231" y="704668"/>
                    <a:pt x="2077" y="687192"/>
                  </a:cubicBezTo>
                  <a:cubicBezTo>
                    <a:pt x="-4083" y="669715"/>
                    <a:pt x="2387" y="649373"/>
                    <a:pt x="16518" y="641762"/>
                  </a:cubicBezTo>
                  <a:lnTo>
                    <a:pt x="1202996" y="2694"/>
                  </a:lnTo>
                  <a:cubicBezTo>
                    <a:pt x="1217127" y="-4917"/>
                    <a:pt x="1233569" y="3086"/>
                    <a:pt x="1239723" y="20563"/>
                  </a:cubicBezTo>
                  <a:cubicBezTo>
                    <a:pt x="1245877" y="38039"/>
                    <a:pt x="1239413" y="58374"/>
                    <a:pt x="1225282" y="65985"/>
                  </a:cubicBezTo>
                  <a:close/>
                </a:path>
              </a:pathLst>
            </a:custGeom>
            <a:solidFill>
              <a:srgbClr val="E82B2C"/>
            </a:solidFill>
            <a:ln w="6327"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8AFA372-DEDC-4E26-471D-276603B1E77B}"/>
                </a:ext>
              </a:extLst>
            </p:cNvPr>
            <p:cNvSpPr/>
            <p:nvPr/>
          </p:nvSpPr>
          <p:spPr>
            <a:xfrm flipH="1">
              <a:off x="6719147" y="5954856"/>
              <a:ext cx="189403" cy="417660"/>
            </a:xfrm>
            <a:custGeom>
              <a:avLst/>
              <a:gdLst>
                <a:gd name="connsiteX0" fmla="*/ 5051 w 189403"/>
                <a:gd name="connsiteY0" fmla="*/ 349950 h 417660"/>
                <a:gd name="connsiteX1" fmla="*/ 13098 w 189403"/>
                <a:gd name="connsiteY1" fmla="*/ 340875 h 417660"/>
                <a:gd name="connsiteX2" fmla="*/ 10635 w 189403"/>
                <a:gd name="connsiteY2" fmla="*/ 333444 h 417660"/>
                <a:gd name="connsiteX3" fmla="*/ 10110 w 189403"/>
                <a:gd name="connsiteY3" fmla="*/ 330844 h 417660"/>
                <a:gd name="connsiteX4" fmla="*/ 10319 w 189403"/>
                <a:gd name="connsiteY4" fmla="*/ 330226 h 417660"/>
                <a:gd name="connsiteX5" fmla="*/ 37422 w 189403"/>
                <a:gd name="connsiteY5" fmla="*/ 316641 h 417660"/>
                <a:gd name="connsiteX6" fmla="*/ 48463 w 189403"/>
                <a:gd name="connsiteY6" fmla="*/ 330398 h 417660"/>
                <a:gd name="connsiteX7" fmla="*/ 64601 w 189403"/>
                <a:gd name="connsiteY7" fmla="*/ 387253 h 417660"/>
                <a:gd name="connsiteX8" fmla="*/ 63531 w 189403"/>
                <a:gd name="connsiteY8" fmla="*/ 413272 h 417660"/>
                <a:gd name="connsiteX9" fmla="*/ 85842 w 189403"/>
                <a:gd name="connsiteY9" fmla="*/ 287278 h 417660"/>
                <a:gd name="connsiteX10" fmla="*/ 84373 w 189403"/>
                <a:gd name="connsiteY10" fmla="*/ 254611 h 417660"/>
                <a:gd name="connsiteX11" fmla="*/ 80999 w 189403"/>
                <a:gd name="connsiteY11" fmla="*/ 228130 h 417660"/>
                <a:gd name="connsiteX12" fmla="*/ 31794 w 189403"/>
                <a:gd name="connsiteY12" fmla="*/ 98064 h 417660"/>
                <a:gd name="connsiteX13" fmla="*/ 4329 w 189403"/>
                <a:gd name="connsiteY13" fmla="*/ 62821 h 417660"/>
                <a:gd name="connsiteX14" fmla="*/ -254 w 189403"/>
                <a:gd name="connsiteY14" fmla="*/ 45798 h 417660"/>
                <a:gd name="connsiteX15" fmla="*/ 3779 w 189403"/>
                <a:gd name="connsiteY15" fmla="*/ 19286 h 417660"/>
                <a:gd name="connsiteX16" fmla="*/ 11015 w 189403"/>
                <a:gd name="connsiteY16" fmla="*/ 10641 h 417660"/>
                <a:gd name="connsiteX17" fmla="*/ 42354 w 189403"/>
                <a:gd name="connsiteY17" fmla="*/ 19693 h 417660"/>
                <a:gd name="connsiteX18" fmla="*/ 48514 w 189403"/>
                <a:gd name="connsiteY18" fmla="*/ 60981 h 417660"/>
                <a:gd name="connsiteX19" fmla="*/ 36282 w 189403"/>
                <a:gd name="connsiteY19" fmla="*/ 94697 h 417660"/>
                <a:gd name="connsiteX20" fmla="*/ 37954 w 189403"/>
                <a:gd name="connsiteY20" fmla="*/ 97274 h 417660"/>
                <a:gd name="connsiteX21" fmla="*/ 64019 w 189403"/>
                <a:gd name="connsiteY21" fmla="*/ 148349 h 417660"/>
                <a:gd name="connsiteX22" fmla="*/ 70217 w 189403"/>
                <a:gd name="connsiteY22" fmla="*/ 88708 h 417660"/>
                <a:gd name="connsiteX23" fmla="*/ 97061 w 189403"/>
                <a:gd name="connsiteY23" fmla="*/ 40803 h 417660"/>
                <a:gd name="connsiteX24" fmla="*/ 126969 w 189403"/>
                <a:gd name="connsiteY24" fmla="*/ 36214 h 417660"/>
                <a:gd name="connsiteX25" fmla="*/ 135016 w 189403"/>
                <a:gd name="connsiteY25" fmla="*/ 53738 h 417660"/>
                <a:gd name="connsiteX26" fmla="*/ 135073 w 189403"/>
                <a:gd name="connsiteY26" fmla="*/ 54419 h 417660"/>
                <a:gd name="connsiteX27" fmla="*/ 130799 w 189403"/>
                <a:gd name="connsiteY27" fmla="*/ 57653 h 417660"/>
                <a:gd name="connsiteX28" fmla="*/ 127919 w 189403"/>
                <a:gd name="connsiteY28" fmla="*/ 75568 h 417660"/>
                <a:gd name="connsiteX29" fmla="*/ 135016 w 189403"/>
                <a:gd name="connsiteY29" fmla="*/ 81159 h 417660"/>
                <a:gd name="connsiteX30" fmla="*/ 135225 w 189403"/>
                <a:gd name="connsiteY30" fmla="*/ 81198 h 417660"/>
                <a:gd name="connsiteX31" fmla="*/ 132483 w 189403"/>
                <a:gd name="connsiteY31" fmla="*/ 100421 h 417660"/>
                <a:gd name="connsiteX32" fmla="*/ 79201 w 189403"/>
                <a:gd name="connsiteY32" fmla="*/ 183373 h 417660"/>
                <a:gd name="connsiteX33" fmla="*/ 76662 w 189403"/>
                <a:gd name="connsiteY33" fmla="*/ 184970 h 417660"/>
                <a:gd name="connsiteX34" fmla="*/ 90382 w 189403"/>
                <a:gd name="connsiteY34" fmla="*/ 264829 h 417660"/>
                <a:gd name="connsiteX35" fmla="*/ 90204 w 189403"/>
                <a:gd name="connsiteY35" fmla="*/ 313110 h 417660"/>
                <a:gd name="connsiteX36" fmla="*/ 90274 w 189403"/>
                <a:gd name="connsiteY36" fmla="*/ 312538 h 417660"/>
                <a:gd name="connsiteX37" fmla="*/ 112079 w 189403"/>
                <a:gd name="connsiteY37" fmla="*/ 266920 h 417660"/>
                <a:gd name="connsiteX38" fmla="*/ 170679 w 189403"/>
                <a:gd name="connsiteY38" fmla="*/ 229884 h 417660"/>
                <a:gd name="connsiteX39" fmla="*/ 187247 w 189403"/>
                <a:gd name="connsiteY39" fmla="*/ 234347 h 417660"/>
                <a:gd name="connsiteX40" fmla="*/ 189045 w 189403"/>
                <a:gd name="connsiteY40" fmla="*/ 244306 h 417660"/>
                <a:gd name="connsiteX41" fmla="*/ 188969 w 189403"/>
                <a:gd name="connsiteY41" fmla="*/ 244910 h 417660"/>
                <a:gd name="connsiteX42" fmla="*/ 181100 w 189403"/>
                <a:gd name="connsiteY42" fmla="*/ 249600 h 417660"/>
                <a:gd name="connsiteX43" fmla="*/ 176833 w 189403"/>
                <a:gd name="connsiteY43" fmla="*/ 252826 h 417660"/>
                <a:gd name="connsiteX44" fmla="*/ 173946 w 189403"/>
                <a:gd name="connsiteY44" fmla="*/ 270749 h 417660"/>
                <a:gd name="connsiteX45" fmla="*/ 181043 w 189403"/>
                <a:gd name="connsiteY45" fmla="*/ 276339 h 417660"/>
                <a:gd name="connsiteX46" fmla="*/ 181252 w 189403"/>
                <a:gd name="connsiteY46" fmla="*/ 276379 h 417660"/>
                <a:gd name="connsiteX47" fmla="*/ 181695 w 189403"/>
                <a:gd name="connsiteY47" fmla="*/ 276457 h 417660"/>
                <a:gd name="connsiteX48" fmla="*/ 162556 w 189403"/>
                <a:gd name="connsiteY48" fmla="*/ 313517 h 417660"/>
                <a:gd name="connsiteX49" fmla="*/ 84880 w 189403"/>
                <a:gd name="connsiteY49" fmla="*/ 355674 h 417660"/>
                <a:gd name="connsiteX50" fmla="*/ 84854 w 189403"/>
                <a:gd name="connsiteY50" fmla="*/ 355674 h 417660"/>
                <a:gd name="connsiteX51" fmla="*/ 67735 w 189403"/>
                <a:gd name="connsiteY51" fmla="*/ 417477 h 417660"/>
                <a:gd name="connsiteX52" fmla="*/ 6583 w 189403"/>
                <a:gd name="connsiteY52" fmla="*/ 417477 h 417660"/>
                <a:gd name="connsiteX53" fmla="*/ 5969 w 189403"/>
                <a:gd name="connsiteY53" fmla="*/ 414932 h 417660"/>
                <a:gd name="connsiteX54" fmla="*/ 22892 w 189403"/>
                <a:gd name="connsiteY54" fmla="*/ 413679 h 417660"/>
                <a:gd name="connsiteX55" fmla="*/ 9281 w 189403"/>
                <a:gd name="connsiteY55" fmla="*/ 392968 h 417660"/>
                <a:gd name="connsiteX56" fmla="*/ 8995 w 189403"/>
                <a:gd name="connsiteY56" fmla="*/ 392561 h 417660"/>
                <a:gd name="connsiteX57" fmla="*/ 2069 w 189403"/>
                <a:gd name="connsiteY57" fmla="*/ 382022 h 417660"/>
                <a:gd name="connsiteX58" fmla="*/ 2069 w 189403"/>
                <a:gd name="connsiteY58" fmla="*/ 382014 h 417660"/>
                <a:gd name="connsiteX59" fmla="*/ 5051 w 189403"/>
                <a:gd name="connsiteY59" fmla="*/ 349950 h 4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9403" h="417660">
                  <a:moveTo>
                    <a:pt x="5051" y="349950"/>
                  </a:moveTo>
                  <a:cubicBezTo>
                    <a:pt x="9299" y="350193"/>
                    <a:pt x="12902" y="346129"/>
                    <a:pt x="13098" y="340875"/>
                  </a:cubicBezTo>
                  <a:cubicBezTo>
                    <a:pt x="13206" y="338064"/>
                    <a:pt x="12300" y="335347"/>
                    <a:pt x="10635" y="333444"/>
                  </a:cubicBezTo>
                  <a:lnTo>
                    <a:pt x="10110" y="330844"/>
                  </a:lnTo>
                  <a:lnTo>
                    <a:pt x="10319" y="330226"/>
                  </a:lnTo>
                  <a:cubicBezTo>
                    <a:pt x="14770" y="317213"/>
                    <a:pt x="26906" y="311136"/>
                    <a:pt x="37422" y="316641"/>
                  </a:cubicBezTo>
                  <a:cubicBezTo>
                    <a:pt x="42424" y="319256"/>
                    <a:pt x="46387" y="324197"/>
                    <a:pt x="48463" y="330398"/>
                  </a:cubicBezTo>
                  <a:cubicBezTo>
                    <a:pt x="54706" y="348987"/>
                    <a:pt x="62652" y="367599"/>
                    <a:pt x="64601" y="387253"/>
                  </a:cubicBezTo>
                  <a:cubicBezTo>
                    <a:pt x="65462" y="395936"/>
                    <a:pt x="65102" y="404745"/>
                    <a:pt x="63531" y="413272"/>
                  </a:cubicBezTo>
                  <a:cubicBezTo>
                    <a:pt x="78188" y="373738"/>
                    <a:pt x="85792" y="330767"/>
                    <a:pt x="85842" y="287278"/>
                  </a:cubicBezTo>
                  <a:cubicBezTo>
                    <a:pt x="85849" y="276363"/>
                    <a:pt x="85355" y="265456"/>
                    <a:pt x="84373" y="254611"/>
                  </a:cubicBezTo>
                  <a:cubicBezTo>
                    <a:pt x="83563" y="245724"/>
                    <a:pt x="82436" y="236892"/>
                    <a:pt x="80999" y="228130"/>
                  </a:cubicBezTo>
                  <a:cubicBezTo>
                    <a:pt x="73142" y="180570"/>
                    <a:pt x="56282" y="135993"/>
                    <a:pt x="31794" y="98064"/>
                  </a:cubicBezTo>
                  <a:cubicBezTo>
                    <a:pt x="19942" y="90062"/>
                    <a:pt x="10357" y="77769"/>
                    <a:pt x="4329" y="62821"/>
                  </a:cubicBezTo>
                  <a:cubicBezTo>
                    <a:pt x="2145" y="57450"/>
                    <a:pt x="600" y="51718"/>
                    <a:pt x="-254" y="45798"/>
                  </a:cubicBezTo>
                  <a:cubicBezTo>
                    <a:pt x="2342" y="37327"/>
                    <a:pt x="3709" y="28345"/>
                    <a:pt x="3779" y="19286"/>
                  </a:cubicBezTo>
                  <a:cubicBezTo>
                    <a:pt x="5646" y="15786"/>
                    <a:pt x="8976" y="14048"/>
                    <a:pt x="11015" y="10641"/>
                  </a:cubicBezTo>
                  <a:cubicBezTo>
                    <a:pt x="21132" y="-6334"/>
                    <a:pt x="35079" y="-3367"/>
                    <a:pt x="42354" y="19693"/>
                  </a:cubicBezTo>
                  <a:cubicBezTo>
                    <a:pt x="57909" y="29402"/>
                    <a:pt x="58055" y="45493"/>
                    <a:pt x="48514" y="60981"/>
                  </a:cubicBezTo>
                  <a:cubicBezTo>
                    <a:pt x="42443" y="70831"/>
                    <a:pt x="41613" y="84158"/>
                    <a:pt x="36282" y="94697"/>
                  </a:cubicBezTo>
                  <a:cubicBezTo>
                    <a:pt x="36833" y="95567"/>
                    <a:pt x="37403" y="96412"/>
                    <a:pt x="37954" y="97274"/>
                  </a:cubicBezTo>
                  <a:cubicBezTo>
                    <a:pt x="47970" y="113208"/>
                    <a:pt x="56700" y="130309"/>
                    <a:pt x="64019" y="148349"/>
                  </a:cubicBezTo>
                  <a:cubicBezTo>
                    <a:pt x="62240" y="128139"/>
                    <a:pt x="64361" y="107703"/>
                    <a:pt x="70217" y="88708"/>
                  </a:cubicBezTo>
                  <a:cubicBezTo>
                    <a:pt x="76149" y="71012"/>
                    <a:pt x="87267" y="56103"/>
                    <a:pt x="97061" y="40803"/>
                  </a:cubicBezTo>
                  <a:cubicBezTo>
                    <a:pt x="104291" y="29316"/>
                    <a:pt x="117681" y="27265"/>
                    <a:pt x="126969" y="36214"/>
                  </a:cubicBezTo>
                  <a:cubicBezTo>
                    <a:pt x="131420" y="40506"/>
                    <a:pt x="134313" y="46809"/>
                    <a:pt x="135016" y="53738"/>
                  </a:cubicBezTo>
                  <a:lnTo>
                    <a:pt x="135073" y="54419"/>
                  </a:lnTo>
                  <a:cubicBezTo>
                    <a:pt x="133617" y="55430"/>
                    <a:pt x="132192" y="56510"/>
                    <a:pt x="130799" y="57653"/>
                  </a:cubicBezTo>
                  <a:cubicBezTo>
                    <a:pt x="126007" y="61615"/>
                    <a:pt x="124715" y="69633"/>
                    <a:pt x="127919" y="75568"/>
                  </a:cubicBezTo>
                  <a:cubicBezTo>
                    <a:pt x="129546" y="78583"/>
                    <a:pt x="132122" y="80611"/>
                    <a:pt x="135016" y="81159"/>
                  </a:cubicBezTo>
                  <a:lnTo>
                    <a:pt x="135225" y="81198"/>
                  </a:lnTo>
                  <a:cubicBezTo>
                    <a:pt x="134706" y="87681"/>
                    <a:pt x="133794" y="94110"/>
                    <a:pt x="132483" y="100421"/>
                  </a:cubicBezTo>
                  <a:cubicBezTo>
                    <a:pt x="145051" y="160501"/>
                    <a:pt x="117928" y="182387"/>
                    <a:pt x="79201" y="183373"/>
                  </a:cubicBezTo>
                  <a:cubicBezTo>
                    <a:pt x="78346" y="183913"/>
                    <a:pt x="77517" y="184453"/>
                    <a:pt x="76662" y="184970"/>
                  </a:cubicBezTo>
                  <a:cubicBezTo>
                    <a:pt x="84012" y="210739"/>
                    <a:pt x="88622" y="237588"/>
                    <a:pt x="90382" y="264829"/>
                  </a:cubicBezTo>
                  <a:cubicBezTo>
                    <a:pt x="91376" y="280904"/>
                    <a:pt x="91312" y="297050"/>
                    <a:pt x="90204" y="313110"/>
                  </a:cubicBezTo>
                  <a:lnTo>
                    <a:pt x="90274" y="312538"/>
                  </a:lnTo>
                  <a:cubicBezTo>
                    <a:pt x="93079" y="294685"/>
                    <a:pt x="100777" y="278571"/>
                    <a:pt x="112079" y="266920"/>
                  </a:cubicBezTo>
                  <a:cubicBezTo>
                    <a:pt x="128862" y="249866"/>
                    <a:pt x="152572" y="243586"/>
                    <a:pt x="170679" y="229884"/>
                  </a:cubicBezTo>
                  <a:cubicBezTo>
                    <a:pt x="176250" y="225460"/>
                    <a:pt x="183670" y="227456"/>
                    <a:pt x="187247" y="234347"/>
                  </a:cubicBezTo>
                  <a:cubicBezTo>
                    <a:pt x="188780" y="237299"/>
                    <a:pt x="189419" y="240830"/>
                    <a:pt x="189045" y="244306"/>
                  </a:cubicBezTo>
                  <a:lnTo>
                    <a:pt x="188969" y="244910"/>
                  </a:lnTo>
                  <a:cubicBezTo>
                    <a:pt x="186273" y="246264"/>
                    <a:pt x="183645" y="247830"/>
                    <a:pt x="181100" y="249600"/>
                  </a:cubicBezTo>
                  <a:cubicBezTo>
                    <a:pt x="179644" y="250610"/>
                    <a:pt x="178226" y="251690"/>
                    <a:pt x="176833" y="252826"/>
                  </a:cubicBezTo>
                  <a:cubicBezTo>
                    <a:pt x="172034" y="256796"/>
                    <a:pt x="170742" y="264814"/>
                    <a:pt x="173946" y="270749"/>
                  </a:cubicBezTo>
                  <a:cubicBezTo>
                    <a:pt x="175573" y="273756"/>
                    <a:pt x="178150" y="275784"/>
                    <a:pt x="181043" y="276339"/>
                  </a:cubicBezTo>
                  <a:lnTo>
                    <a:pt x="181252" y="276379"/>
                  </a:lnTo>
                  <a:lnTo>
                    <a:pt x="181695" y="276457"/>
                  </a:lnTo>
                  <a:cubicBezTo>
                    <a:pt x="177080" y="290081"/>
                    <a:pt x="170609" y="302617"/>
                    <a:pt x="162556" y="313517"/>
                  </a:cubicBezTo>
                  <a:cubicBezTo>
                    <a:pt x="154706" y="365970"/>
                    <a:pt x="120967" y="370943"/>
                    <a:pt x="84880" y="355674"/>
                  </a:cubicBezTo>
                  <a:lnTo>
                    <a:pt x="84854" y="355674"/>
                  </a:lnTo>
                  <a:cubicBezTo>
                    <a:pt x="80898" y="376948"/>
                    <a:pt x="75162" y="397666"/>
                    <a:pt x="67735" y="417477"/>
                  </a:cubicBezTo>
                  <a:lnTo>
                    <a:pt x="6583" y="417477"/>
                  </a:lnTo>
                  <a:cubicBezTo>
                    <a:pt x="6368" y="416639"/>
                    <a:pt x="6172" y="415770"/>
                    <a:pt x="5969" y="414932"/>
                  </a:cubicBezTo>
                  <a:cubicBezTo>
                    <a:pt x="11629" y="415371"/>
                    <a:pt x="17315" y="414948"/>
                    <a:pt x="22892" y="413679"/>
                  </a:cubicBezTo>
                  <a:cubicBezTo>
                    <a:pt x="18353" y="406796"/>
                    <a:pt x="13820" y="399859"/>
                    <a:pt x="9281" y="392968"/>
                  </a:cubicBezTo>
                  <a:cubicBezTo>
                    <a:pt x="9179" y="392843"/>
                    <a:pt x="9084" y="392710"/>
                    <a:pt x="8995" y="392561"/>
                  </a:cubicBezTo>
                  <a:cubicBezTo>
                    <a:pt x="6697" y="389038"/>
                    <a:pt x="4374" y="385546"/>
                    <a:pt x="2069" y="382022"/>
                  </a:cubicBezTo>
                  <a:lnTo>
                    <a:pt x="2069" y="382014"/>
                  </a:lnTo>
                  <a:cubicBezTo>
                    <a:pt x="1949" y="371216"/>
                    <a:pt x="2949" y="360434"/>
                    <a:pt x="5051" y="349950"/>
                  </a:cubicBezTo>
                  <a:close/>
                </a:path>
              </a:pathLst>
            </a:custGeom>
            <a:solidFill>
              <a:srgbClr val="F2F2F2"/>
            </a:solidFill>
            <a:ln w="6327"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997AA47-8506-18BD-37A6-3A3005BB41AA}"/>
                </a:ext>
              </a:extLst>
            </p:cNvPr>
            <p:cNvSpPr/>
            <p:nvPr/>
          </p:nvSpPr>
          <p:spPr>
            <a:xfrm flipH="1">
              <a:off x="6464316" y="6364609"/>
              <a:ext cx="2482440" cy="21055"/>
            </a:xfrm>
            <a:custGeom>
              <a:avLst/>
              <a:gdLst>
                <a:gd name="connsiteX0" fmla="*/ 7261 w 2482440"/>
                <a:gd name="connsiteY0" fmla="*/ 18467 h 21055"/>
                <a:gd name="connsiteX1" fmla="*/ 2474652 w 2482440"/>
                <a:gd name="connsiteY1" fmla="*/ 20871 h 21055"/>
                <a:gd name="connsiteX2" fmla="*/ 2482186 w 2482440"/>
                <a:gd name="connsiteY2" fmla="*/ 11545 h 21055"/>
                <a:gd name="connsiteX3" fmla="*/ 2474652 w 2482440"/>
                <a:gd name="connsiteY3" fmla="*/ 2227 h 21055"/>
                <a:gd name="connsiteX4" fmla="*/ 7261 w 2482440"/>
                <a:gd name="connsiteY4" fmla="*/ -184 h 21055"/>
                <a:gd name="connsiteX5" fmla="*/ -254 w 2482440"/>
                <a:gd name="connsiteY5" fmla="*/ 9165 h 21055"/>
                <a:gd name="connsiteX6" fmla="*/ 7261 w 2482440"/>
                <a:gd name="connsiteY6" fmla="*/ 18467 h 2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440" h="21055">
                  <a:moveTo>
                    <a:pt x="7261" y="18467"/>
                  </a:moveTo>
                  <a:lnTo>
                    <a:pt x="2474652" y="20871"/>
                  </a:lnTo>
                  <a:cubicBezTo>
                    <a:pt x="2478812" y="20871"/>
                    <a:pt x="2482186" y="16697"/>
                    <a:pt x="2482186" y="11545"/>
                  </a:cubicBezTo>
                  <a:cubicBezTo>
                    <a:pt x="2482186" y="6401"/>
                    <a:pt x="2478812" y="2227"/>
                    <a:pt x="2474652" y="2227"/>
                  </a:cubicBezTo>
                  <a:lnTo>
                    <a:pt x="7261" y="-184"/>
                  </a:lnTo>
                  <a:cubicBezTo>
                    <a:pt x="3095" y="-168"/>
                    <a:pt x="-267" y="4020"/>
                    <a:pt x="-254" y="9165"/>
                  </a:cubicBezTo>
                  <a:cubicBezTo>
                    <a:pt x="-242" y="14294"/>
                    <a:pt x="3114" y="18451"/>
                    <a:pt x="7261" y="18467"/>
                  </a:cubicBezTo>
                  <a:close/>
                </a:path>
              </a:pathLst>
            </a:custGeom>
            <a:solidFill>
              <a:srgbClr val="CACACA"/>
            </a:solidFill>
            <a:ln w="6327"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762576-2D1A-D95D-E559-16D33941BC74}"/>
                </a:ext>
              </a:extLst>
            </p:cNvPr>
            <p:cNvSpPr/>
            <p:nvPr/>
          </p:nvSpPr>
          <p:spPr>
            <a:xfrm flipH="1">
              <a:off x="8233953" y="2365636"/>
              <a:ext cx="295230" cy="365130"/>
            </a:xfrm>
            <a:custGeom>
              <a:avLst/>
              <a:gdLst>
                <a:gd name="connsiteX0" fmla="*/ 295230 w 295230"/>
                <a:gd name="connsiteY0" fmla="*/ 182565 h 365130"/>
                <a:gd name="connsiteX1" fmla="*/ 147615 w 295230"/>
                <a:gd name="connsiteY1" fmla="*/ 365131 h 365130"/>
                <a:gd name="connsiteX2" fmla="*/ 0 w 295230"/>
                <a:gd name="connsiteY2" fmla="*/ 182565 h 365130"/>
                <a:gd name="connsiteX3" fmla="*/ 147615 w 295230"/>
                <a:gd name="connsiteY3" fmla="*/ 0 h 365130"/>
                <a:gd name="connsiteX4" fmla="*/ 295230 w 295230"/>
                <a:gd name="connsiteY4" fmla="*/ 182565 h 36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30" h="365130">
                  <a:moveTo>
                    <a:pt x="295230" y="182565"/>
                  </a:moveTo>
                  <a:cubicBezTo>
                    <a:pt x="295230" y="283393"/>
                    <a:pt x="229141" y="365131"/>
                    <a:pt x="147615" y="365131"/>
                  </a:cubicBezTo>
                  <a:cubicBezTo>
                    <a:pt x="66090" y="365131"/>
                    <a:pt x="0" y="283393"/>
                    <a:pt x="0" y="182565"/>
                  </a:cubicBezTo>
                  <a:cubicBezTo>
                    <a:pt x="0" y="81737"/>
                    <a:pt x="66089" y="0"/>
                    <a:pt x="147615" y="0"/>
                  </a:cubicBezTo>
                  <a:cubicBezTo>
                    <a:pt x="229141" y="0"/>
                    <a:pt x="295230" y="81737"/>
                    <a:pt x="295230" y="182565"/>
                  </a:cubicBezTo>
                  <a:close/>
                </a:path>
              </a:pathLst>
            </a:custGeom>
            <a:solidFill>
              <a:srgbClr val="A0616A"/>
            </a:solidFill>
            <a:ln w="6327"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99F781D-825D-AFA7-E24D-18F31390DF86}"/>
                </a:ext>
              </a:extLst>
            </p:cNvPr>
            <p:cNvSpPr/>
            <p:nvPr/>
          </p:nvSpPr>
          <p:spPr>
            <a:xfrm flipH="1">
              <a:off x="8224632" y="2311882"/>
              <a:ext cx="405863" cy="528886"/>
            </a:xfrm>
            <a:custGeom>
              <a:avLst/>
              <a:gdLst>
                <a:gd name="connsiteX0" fmla="*/ 184413 w 405863"/>
                <a:gd name="connsiteY0" fmla="*/ 247180 h 528886"/>
                <a:gd name="connsiteX1" fmla="*/ 156405 w 405863"/>
                <a:gd name="connsiteY1" fmla="*/ 241652 h 528886"/>
                <a:gd name="connsiteX2" fmla="*/ 153005 w 405863"/>
                <a:gd name="connsiteY2" fmla="*/ 286072 h 528886"/>
                <a:gd name="connsiteX3" fmla="*/ 168877 w 405863"/>
                <a:gd name="connsiteY3" fmla="*/ 394589 h 528886"/>
                <a:gd name="connsiteX4" fmla="*/ 213878 w 405863"/>
                <a:gd name="connsiteY4" fmla="*/ 508564 h 528886"/>
                <a:gd name="connsiteX5" fmla="*/ 143223 w 405863"/>
                <a:gd name="connsiteY5" fmla="*/ 527082 h 528886"/>
                <a:gd name="connsiteX6" fmla="*/ 110226 w 405863"/>
                <a:gd name="connsiteY6" fmla="*/ 460260 h 528886"/>
                <a:gd name="connsiteX7" fmla="*/ 84154 w 405863"/>
                <a:gd name="connsiteY7" fmla="*/ 514859 h 528886"/>
                <a:gd name="connsiteX8" fmla="*/ 52233 w 405863"/>
                <a:gd name="connsiteY8" fmla="*/ 521741 h 528886"/>
                <a:gd name="connsiteX9" fmla="*/ 32049 w 405863"/>
                <a:gd name="connsiteY9" fmla="*/ 448515 h 528886"/>
                <a:gd name="connsiteX10" fmla="*/ 22502 w 405863"/>
                <a:gd name="connsiteY10" fmla="*/ 240775 h 528886"/>
                <a:gd name="connsiteX11" fmla="*/ 23749 w 405863"/>
                <a:gd name="connsiteY11" fmla="*/ 196418 h 528886"/>
                <a:gd name="connsiteX12" fmla="*/ 170523 w 405863"/>
                <a:gd name="connsiteY12" fmla="*/ 4111 h 528886"/>
                <a:gd name="connsiteX13" fmla="*/ 174929 w 405863"/>
                <a:gd name="connsiteY13" fmla="*/ 2944 h 528886"/>
                <a:gd name="connsiteX14" fmla="*/ 288851 w 405863"/>
                <a:gd name="connsiteY14" fmla="*/ 35118 h 528886"/>
                <a:gd name="connsiteX15" fmla="*/ 350174 w 405863"/>
                <a:gd name="connsiteY15" fmla="*/ 45375 h 528886"/>
                <a:gd name="connsiteX16" fmla="*/ 399278 w 405863"/>
                <a:gd name="connsiteY16" fmla="*/ 125344 h 528886"/>
                <a:gd name="connsiteX17" fmla="*/ 405609 w 405863"/>
                <a:gd name="connsiteY17" fmla="*/ 203645 h 528886"/>
                <a:gd name="connsiteX18" fmla="*/ 322843 w 405863"/>
                <a:gd name="connsiteY18" fmla="*/ 178126 h 528886"/>
                <a:gd name="connsiteX19" fmla="*/ 254106 w 405863"/>
                <a:gd name="connsiteY19" fmla="*/ 212814 h 528886"/>
                <a:gd name="connsiteX20" fmla="*/ 183071 w 405863"/>
                <a:gd name="connsiteY20" fmla="*/ 242631 h 5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863" h="528886">
                  <a:moveTo>
                    <a:pt x="184413" y="247180"/>
                  </a:moveTo>
                  <a:cubicBezTo>
                    <a:pt x="184147" y="231849"/>
                    <a:pt x="163869" y="229406"/>
                    <a:pt x="156405" y="241652"/>
                  </a:cubicBezTo>
                  <a:cubicBezTo>
                    <a:pt x="148947" y="253898"/>
                    <a:pt x="150802" y="270991"/>
                    <a:pt x="153005" y="286072"/>
                  </a:cubicBezTo>
                  <a:cubicBezTo>
                    <a:pt x="158297" y="322247"/>
                    <a:pt x="163590" y="358414"/>
                    <a:pt x="168877" y="394589"/>
                  </a:cubicBezTo>
                  <a:cubicBezTo>
                    <a:pt x="175157" y="437498"/>
                    <a:pt x="184027" y="485371"/>
                    <a:pt x="213878" y="508564"/>
                  </a:cubicBezTo>
                  <a:cubicBezTo>
                    <a:pt x="191460" y="520763"/>
                    <a:pt x="167205" y="533228"/>
                    <a:pt x="143223" y="527082"/>
                  </a:cubicBezTo>
                  <a:cubicBezTo>
                    <a:pt x="119241" y="520943"/>
                    <a:pt x="98716" y="486992"/>
                    <a:pt x="110226" y="460260"/>
                  </a:cubicBezTo>
                  <a:cubicBezTo>
                    <a:pt x="104496" y="480462"/>
                    <a:pt x="98424" y="501407"/>
                    <a:pt x="84154" y="514859"/>
                  </a:cubicBezTo>
                  <a:cubicBezTo>
                    <a:pt x="75227" y="523918"/>
                    <a:pt x="63116" y="526533"/>
                    <a:pt x="52233" y="521741"/>
                  </a:cubicBezTo>
                  <a:cubicBezTo>
                    <a:pt x="31220" y="511312"/>
                    <a:pt x="41394" y="473775"/>
                    <a:pt x="32049" y="448515"/>
                  </a:cubicBezTo>
                  <a:cubicBezTo>
                    <a:pt x="5231" y="376008"/>
                    <a:pt x="-20024" y="306227"/>
                    <a:pt x="22502" y="240775"/>
                  </a:cubicBezTo>
                  <a:cubicBezTo>
                    <a:pt x="28586" y="231402"/>
                    <a:pt x="23756" y="213291"/>
                    <a:pt x="23749" y="196418"/>
                  </a:cubicBezTo>
                  <a:cubicBezTo>
                    <a:pt x="23711" y="105362"/>
                    <a:pt x="98798" y="24641"/>
                    <a:pt x="170523" y="4111"/>
                  </a:cubicBezTo>
                  <a:cubicBezTo>
                    <a:pt x="172055" y="3672"/>
                    <a:pt x="173524" y="3289"/>
                    <a:pt x="174929" y="2944"/>
                  </a:cubicBezTo>
                  <a:cubicBezTo>
                    <a:pt x="214872" y="-6358"/>
                    <a:pt x="256138" y="5293"/>
                    <a:pt x="288851" y="35118"/>
                  </a:cubicBezTo>
                  <a:cubicBezTo>
                    <a:pt x="306274" y="17077"/>
                    <a:pt x="334467" y="25072"/>
                    <a:pt x="350174" y="45375"/>
                  </a:cubicBezTo>
                  <a:cubicBezTo>
                    <a:pt x="365881" y="65679"/>
                    <a:pt x="395327" y="97672"/>
                    <a:pt x="399278" y="125344"/>
                  </a:cubicBezTo>
                  <a:cubicBezTo>
                    <a:pt x="403222" y="153015"/>
                    <a:pt x="394682" y="179003"/>
                    <a:pt x="405609" y="203645"/>
                  </a:cubicBezTo>
                  <a:cubicBezTo>
                    <a:pt x="380683" y="209737"/>
                    <a:pt x="341367" y="199628"/>
                    <a:pt x="322843" y="178126"/>
                  </a:cubicBezTo>
                  <a:cubicBezTo>
                    <a:pt x="310896" y="206745"/>
                    <a:pt x="280140" y="212046"/>
                    <a:pt x="254106" y="212814"/>
                  </a:cubicBezTo>
                  <a:cubicBezTo>
                    <a:pt x="228073" y="213581"/>
                    <a:pt x="197740" y="216024"/>
                    <a:pt x="183071" y="242631"/>
                  </a:cubicBezTo>
                </a:path>
              </a:pathLst>
            </a:custGeom>
            <a:solidFill>
              <a:srgbClr val="2F2E41"/>
            </a:solidFill>
            <a:ln w="6327"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E10AD61-846D-0EEA-B46F-3B286D425EF0}"/>
                </a:ext>
              </a:extLst>
            </p:cNvPr>
            <p:cNvSpPr/>
            <p:nvPr/>
          </p:nvSpPr>
          <p:spPr>
            <a:xfrm flipH="1">
              <a:off x="5983713" y="4994486"/>
              <a:ext cx="1168340" cy="1001051"/>
            </a:xfrm>
            <a:custGeom>
              <a:avLst/>
              <a:gdLst>
                <a:gd name="connsiteX0" fmla="*/ 752560 w 1168340"/>
                <a:gd name="connsiteY0" fmla="*/ 977683 h 1001051"/>
                <a:gd name="connsiteX1" fmla="*/ 23471 w 1168340"/>
                <a:gd name="connsiteY1" fmla="*/ 603563 h 1001051"/>
                <a:gd name="connsiteX2" fmla="*/ 2693 w 1168340"/>
                <a:gd name="connsiteY2" fmla="*/ 541423 h 1001051"/>
                <a:gd name="connsiteX3" fmla="*/ 174544 w 1168340"/>
                <a:gd name="connsiteY3" fmla="*/ 29156 h 1001051"/>
                <a:gd name="connsiteX4" fmla="*/ 224794 w 1168340"/>
                <a:gd name="connsiteY4" fmla="*/ 3458 h 1001051"/>
                <a:gd name="connsiteX5" fmla="*/ 1144360 w 1168340"/>
                <a:gd name="connsiteY5" fmla="*/ 475322 h 1001051"/>
                <a:gd name="connsiteX6" fmla="*/ 1165139 w 1168340"/>
                <a:gd name="connsiteY6" fmla="*/ 537461 h 1001051"/>
                <a:gd name="connsiteX7" fmla="*/ 1072318 w 1168340"/>
                <a:gd name="connsiteY7" fmla="*/ 814145 h 1001051"/>
                <a:gd name="connsiteX8" fmla="*/ 752560 w 1168340"/>
                <a:gd name="connsiteY8" fmla="*/ 977683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40" h="1001051">
                  <a:moveTo>
                    <a:pt x="752560" y="977683"/>
                  </a:moveTo>
                  <a:lnTo>
                    <a:pt x="23471" y="603563"/>
                  </a:lnTo>
                  <a:cubicBezTo>
                    <a:pt x="3858" y="593501"/>
                    <a:pt x="-5449" y="565681"/>
                    <a:pt x="2693" y="541423"/>
                  </a:cubicBezTo>
                  <a:lnTo>
                    <a:pt x="174544" y="29156"/>
                  </a:lnTo>
                  <a:cubicBezTo>
                    <a:pt x="182680" y="4898"/>
                    <a:pt x="205174" y="-6604"/>
                    <a:pt x="224794" y="3458"/>
                  </a:cubicBezTo>
                  <a:lnTo>
                    <a:pt x="1144360" y="475322"/>
                  </a:lnTo>
                  <a:cubicBezTo>
                    <a:pt x="1163974" y="485383"/>
                    <a:pt x="1173280" y="513203"/>
                    <a:pt x="1165139" y="537461"/>
                  </a:cubicBezTo>
                  <a:lnTo>
                    <a:pt x="1072318" y="814145"/>
                  </a:lnTo>
                  <a:cubicBezTo>
                    <a:pt x="1020536" y="968515"/>
                    <a:pt x="877371" y="1041733"/>
                    <a:pt x="752560" y="977683"/>
                  </a:cubicBezTo>
                  <a:close/>
                </a:path>
              </a:pathLst>
            </a:custGeom>
            <a:solidFill>
              <a:srgbClr val="F2F2F2"/>
            </a:solidFill>
            <a:ln w="6327"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20C4DE6-AC29-351B-D1D5-61E9C0F2C39D}"/>
                </a:ext>
              </a:extLst>
            </p:cNvPr>
            <p:cNvSpPr/>
            <p:nvPr/>
          </p:nvSpPr>
          <p:spPr>
            <a:xfrm flipH="1">
              <a:off x="6063995" y="5093793"/>
              <a:ext cx="1007775" cy="848311"/>
            </a:xfrm>
            <a:custGeom>
              <a:avLst/>
              <a:gdLst>
                <a:gd name="connsiteX0" fmla="*/ 625706 w 1007775"/>
                <a:gd name="connsiteY0" fmla="*/ 821647 h 848311"/>
                <a:gd name="connsiteX1" fmla="*/ 120320 w 1007775"/>
                <a:gd name="connsiteY1" fmla="*/ 562315 h 848311"/>
                <a:gd name="connsiteX2" fmla="*/ 14654 w 1007775"/>
                <a:gd name="connsiteY2" fmla="*/ 246293 h 848311"/>
                <a:gd name="connsiteX3" fmla="*/ 47317 w 1007775"/>
                <a:gd name="connsiteY3" fmla="*/ 148942 h 848311"/>
                <a:gd name="connsiteX4" fmla="*/ 302839 w 1007775"/>
                <a:gd name="connsiteY4" fmla="*/ 18258 h 848311"/>
                <a:gd name="connsiteX5" fmla="*/ 886946 w 1007775"/>
                <a:gd name="connsiteY5" fmla="*/ 317977 h 848311"/>
                <a:gd name="connsiteX6" fmla="*/ 992612 w 1007775"/>
                <a:gd name="connsiteY6" fmla="*/ 633999 h 848311"/>
                <a:gd name="connsiteX7" fmla="*/ 625706 w 1007775"/>
                <a:gd name="connsiteY7" fmla="*/ 821647 h 8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11">
                  <a:moveTo>
                    <a:pt x="625706" y="821647"/>
                  </a:moveTo>
                  <a:lnTo>
                    <a:pt x="120320" y="562315"/>
                  </a:lnTo>
                  <a:cubicBezTo>
                    <a:pt x="20675" y="511020"/>
                    <a:pt x="-26593" y="369648"/>
                    <a:pt x="14654" y="246293"/>
                  </a:cubicBezTo>
                  <a:lnTo>
                    <a:pt x="47317" y="148942"/>
                  </a:lnTo>
                  <a:cubicBezTo>
                    <a:pt x="88791" y="25704"/>
                    <a:pt x="203099" y="-32763"/>
                    <a:pt x="302839" y="18258"/>
                  </a:cubicBezTo>
                  <a:lnTo>
                    <a:pt x="886946" y="317977"/>
                  </a:lnTo>
                  <a:cubicBezTo>
                    <a:pt x="986591" y="369272"/>
                    <a:pt x="1033859" y="510644"/>
                    <a:pt x="992612" y="633999"/>
                  </a:cubicBezTo>
                  <a:cubicBezTo>
                    <a:pt x="933055" y="810959"/>
                    <a:pt x="768922" y="894905"/>
                    <a:pt x="625706" y="821647"/>
                  </a:cubicBezTo>
                  <a:close/>
                </a:path>
              </a:pathLst>
            </a:custGeom>
            <a:solidFill>
              <a:srgbClr val="FFFFFF"/>
            </a:solidFill>
            <a:ln w="6327"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908FFE56-0A51-29DA-3520-C8FDF740C18E}"/>
                </a:ext>
              </a:extLst>
            </p:cNvPr>
            <p:cNvSpPr/>
            <p:nvPr/>
          </p:nvSpPr>
          <p:spPr>
            <a:xfrm flipH="1">
              <a:off x="6464533" y="5261999"/>
              <a:ext cx="307396" cy="172089"/>
            </a:xfrm>
            <a:custGeom>
              <a:avLst/>
              <a:gdLst>
                <a:gd name="connsiteX0" fmla="*/ 293443 w 307396"/>
                <a:gd name="connsiteY0" fmla="*/ 170976 h 172089"/>
                <a:gd name="connsiteX1" fmla="*/ 5866 w 307396"/>
                <a:gd name="connsiteY1" fmla="*/ 23410 h 172089"/>
                <a:gd name="connsiteX2" fmla="*/ 503 w 307396"/>
                <a:gd name="connsiteY2" fmla="*/ 7382 h 172089"/>
                <a:gd name="connsiteX3" fmla="*/ 13463 w 307396"/>
                <a:gd name="connsiteY3" fmla="*/ 757 h 172089"/>
                <a:gd name="connsiteX4" fmla="*/ 301047 w 307396"/>
                <a:gd name="connsiteY4" fmla="*/ 148323 h 172089"/>
                <a:gd name="connsiteX5" fmla="*/ 306371 w 307396"/>
                <a:gd name="connsiteY5" fmla="*/ 164367 h 172089"/>
                <a:gd name="connsiteX6" fmla="*/ 293443 w 307396"/>
                <a:gd name="connsiteY6" fmla="*/ 170976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6"/>
                  </a:moveTo>
                  <a:lnTo>
                    <a:pt x="5866" y="23410"/>
                  </a:lnTo>
                  <a:cubicBezTo>
                    <a:pt x="807" y="20811"/>
                    <a:pt x="-1592" y="13638"/>
                    <a:pt x="503" y="7382"/>
                  </a:cubicBezTo>
                  <a:cubicBezTo>
                    <a:pt x="2605" y="1125"/>
                    <a:pt x="8405" y="-1842"/>
                    <a:pt x="13463" y="757"/>
                  </a:cubicBezTo>
                  <a:lnTo>
                    <a:pt x="301047" y="148323"/>
                  </a:lnTo>
                  <a:cubicBezTo>
                    <a:pt x="306099" y="150931"/>
                    <a:pt x="308486" y="158119"/>
                    <a:pt x="306371" y="164367"/>
                  </a:cubicBezTo>
                  <a:cubicBezTo>
                    <a:pt x="304269" y="170592"/>
                    <a:pt x="298489" y="173552"/>
                    <a:pt x="293443" y="170976"/>
                  </a:cubicBezTo>
                  <a:close/>
                </a:path>
              </a:pathLst>
            </a:custGeom>
            <a:solidFill>
              <a:srgbClr val="E6E6E6"/>
            </a:solidFill>
            <a:ln w="6327"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C964B76-AB47-2A1B-6597-174CC8F55388}"/>
                </a:ext>
              </a:extLst>
            </p:cNvPr>
            <p:cNvSpPr/>
            <p:nvPr/>
          </p:nvSpPr>
          <p:spPr>
            <a:xfrm flipH="1">
              <a:off x="6545546" y="5503553"/>
              <a:ext cx="307418" cy="172100"/>
            </a:xfrm>
            <a:custGeom>
              <a:avLst/>
              <a:gdLst>
                <a:gd name="connsiteX0" fmla="*/ 293447 w 307418"/>
                <a:gd name="connsiteY0" fmla="*/ 170979 h 172100"/>
                <a:gd name="connsiteX1" fmla="*/ 5863 w 307418"/>
                <a:gd name="connsiteY1" fmla="*/ 23414 h 172100"/>
                <a:gd name="connsiteX2" fmla="*/ 507 w 307418"/>
                <a:gd name="connsiteY2" fmla="*/ 7385 h 172100"/>
                <a:gd name="connsiteX3" fmla="*/ 13467 w 307418"/>
                <a:gd name="connsiteY3" fmla="*/ 753 h 172100"/>
                <a:gd name="connsiteX4" fmla="*/ 301044 w 307418"/>
                <a:gd name="connsiteY4" fmla="*/ 148327 h 172100"/>
                <a:gd name="connsiteX5" fmla="*/ 306407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4"/>
                  </a:lnTo>
                  <a:cubicBezTo>
                    <a:pt x="805" y="20814"/>
                    <a:pt x="-1595" y="13642"/>
                    <a:pt x="507" y="7385"/>
                  </a:cubicBezTo>
                  <a:cubicBezTo>
                    <a:pt x="2603" y="1129"/>
                    <a:pt x="8408" y="-1839"/>
                    <a:pt x="13467" y="753"/>
                  </a:cubicBezTo>
                  <a:lnTo>
                    <a:pt x="301044" y="148327"/>
                  </a:lnTo>
                  <a:cubicBezTo>
                    <a:pt x="306103" y="150919"/>
                    <a:pt x="308502" y="158099"/>
                    <a:pt x="306407" y="164347"/>
                  </a:cubicBezTo>
                  <a:cubicBezTo>
                    <a:pt x="304305"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CEF9BAF-15A5-CE4F-73D7-760F78201F4D}"/>
                </a:ext>
              </a:extLst>
            </p:cNvPr>
            <p:cNvSpPr/>
            <p:nvPr/>
          </p:nvSpPr>
          <p:spPr>
            <a:xfrm flipH="1">
              <a:off x="6290080" y="5382850"/>
              <a:ext cx="522405" cy="282417"/>
            </a:xfrm>
            <a:custGeom>
              <a:avLst/>
              <a:gdLst>
                <a:gd name="connsiteX0" fmla="*/ 508452 w 522405"/>
                <a:gd name="connsiteY0" fmla="*/ 281307 h 282417"/>
                <a:gd name="connsiteX1" fmla="*/ 5877 w 522405"/>
                <a:gd name="connsiteY1" fmla="*/ 23415 h 282417"/>
                <a:gd name="connsiteX2" fmla="*/ 502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0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7" y="23415"/>
                  </a:lnTo>
                  <a:cubicBezTo>
                    <a:pt x="813" y="20824"/>
                    <a:pt x="-1593" y="13659"/>
                    <a:pt x="502" y="7395"/>
                  </a:cubicBezTo>
                  <a:cubicBezTo>
                    <a:pt x="2592" y="1139"/>
                    <a:pt x="8391" y="-1837"/>
                    <a:pt x="13456" y="747"/>
                  </a:cubicBezTo>
                  <a:cubicBezTo>
                    <a:pt x="13462" y="755"/>
                    <a:pt x="13468" y="755"/>
                    <a:pt x="13475" y="763"/>
                  </a:cubicBezTo>
                  <a:lnTo>
                    <a:pt x="516056" y="258647"/>
                  </a:lnTo>
                  <a:cubicBezTo>
                    <a:pt x="521108" y="261262"/>
                    <a:pt x="523495" y="268442"/>
                    <a:pt x="521380" y="274690"/>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B897C61-71E5-807B-0971-FE8793CCDB44}"/>
                </a:ext>
              </a:extLst>
            </p:cNvPr>
            <p:cNvSpPr/>
            <p:nvPr/>
          </p:nvSpPr>
          <p:spPr>
            <a:xfrm flipH="1">
              <a:off x="7154965" y="4015726"/>
              <a:ext cx="1168337" cy="1001051"/>
            </a:xfrm>
            <a:custGeom>
              <a:avLst/>
              <a:gdLst>
                <a:gd name="connsiteX0" fmla="*/ 752557 w 1168337"/>
                <a:gd name="connsiteY0" fmla="*/ 977684 h 1001051"/>
                <a:gd name="connsiteX1" fmla="*/ 23469 w 1168337"/>
                <a:gd name="connsiteY1" fmla="*/ 603562 h 1001051"/>
                <a:gd name="connsiteX2" fmla="*/ 2690 w 1168337"/>
                <a:gd name="connsiteY2" fmla="*/ 541423 h 1001051"/>
                <a:gd name="connsiteX3" fmla="*/ 174541 w 1168337"/>
                <a:gd name="connsiteY3" fmla="*/ 29156 h 1001051"/>
                <a:gd name="connsiteX4" fmla="*/ 224785 w 1168337"/>
                <a:gd name="connsiteY4" fmla="*/ 3458 h 1001051"/>
                <a:gd name="connsiteX5" fmla="*/ 1144357 w 1168337"/>
                <a:gd name="connsiteY5" fmla="*/ 475322 h 1001051"/>
                <a:gd name="connsiteX6" fmla="*/ 1165136 w 1168337"/>
                <a:gd name="connsiteY6" fmla="*/ 537461 h 1001051"/>
                <a:gd name="connsiteX7" fmla="*/ 1072316 w 1168337"/>
                <a:gd name="connsiteY7" fmla="*/ 814145 h 1001051"/>
                <a:gd name="connsiteX8" fmla="*/ 752557 w 1168337"/>
                <a:gd name="connsiteY8" fmla="*/ 977684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37" h="1001051">
                  <a:moveTo>
                    <a:pt x="752557" y="977684"/>
                  </a:moveTo>
                  <a:lnTo>
                    <a:pt x="23469" y="603562"/>
                  </a:lnTo>
                  <a:cubicBezTo>
                    <a:pt x="3855" y="593501"/>
                    <a:pt x="-5445" y="565681"/>
                    <a:pt x="2690" y="541423"/>
                  </a:cubicBezTo>
                  <a:lnTo>
                    <a:pt x="174541" y="29156"/>
                  </a:lnTo>
                  <a:cubicBezTo>
                    <a:pt x="182677" y="4898"/>
                    <a:pt x="205171" y="-6604"/>
                    <a:pt x="224785" y="3458"/>
                  </a:cubicBezTo>
                  <a:lnTo>
                    <a:pt x="1144357" y="475322"/>
                  </a:lnTo>
                  <a:cubicBezTo>
                    <a:pt x="1163971" y="485383"/>
                    <a:pt x="1173278" y="513204"/>
                    <a:pt x="1165136" y="537461"/>
                  </a:cubicBezTo>
                  <a:lnTo>
                    <a:pt x="1072316" y="814145"/>
                  </a:lnTo>
                  <a:cubicBezTo>
                    <a:pt x="1020534" y="968515"/>
                    <a:pt x="877369" y="1041733"/>
                    <a:pt x="752557" y="977684"/>
                  </a:cubicBezTo>
                  <a:close/>
                </a:path>
              </a:pathLst>
            </a:custGeom>
            <a:solidFill>
              <a:srgbClr val="F2F2F2"/>
            </a:solidFill>
            <a:ln w="6327"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61106D82-FF97-E5D8-6626-23D6CD1D5CED}"/>
                </a:ext>
              </a:extLst>
            </p:cNvPr>
            <p:cNvSpPr/>
            <p:nvPr/>
          </p:nvSpPr>
          <p:spPr>
            <a:xfrm flipH="1">
              <a:off x="7235248" y="4115033"/>
              <a:ext cx="1007775" cy="848308"/>
            </a:xfrm>
            <a:custGeom>
              <a:avLst/>
              <a:gdLst>
                <a:gd name="connsiteX0" fmla="*/ 625706 w 1007775"/>
                <a:gd name="connsiteY0" fmla="*/ 821647 h 848308"/>
                <a:gd name="connsiteX1" fmla="*/ 120320 w 1007775"/>
                <a:gd name="connsiteY1" fmla="*/ 562315 h 848308"/>
                <a:gd name="connsiteX2" fmla="*/ 14654 w 1007775"/>
                <a:gd name="connsiteY2" fmla="*/ 246293 h 848308"/>
                <a:gd name="connsiteX3" fmla="*/ 47317 w 1007775"/>
                <a:gd name="connsiteY3" fmla="*/ 148942 h 848308"/>
                <a:gd name="connsiteX4" fmla="*/ 302839 w 1007775"/>
                <a:gd name="connsiteY4" fmla="*/ 18258 h 848308"/>
                <a:gd name="connsiteX5" fmla="*/ 886946 w 1007775"/>
                <a:gd name="connsiteY5" fmla="*/ 317977 h 848308"/>
                <a:gd name="connsiteX6" fmla="*/ 992612 w 1007775"/>
                <a:gd name="connsiteY6" fmla="*/ 633999 h 848308"/>
                <a:gd name="connsiteX7" fmla="*/ 625712 w 1007775"/>
                <a:gd name="connsiteY7" fmla="*/ 821647 h 84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08">
                  <a:moveTo>
                    <a:pt x="625706" y="821647"/>
                  </a:moveTo>
                  <a:lnTo>
                    <a:pt x="120320" y="562315"/>
                  </a:lnTo>
                  <a:cubicBezTo>
                    <a:pt x="20675" y="511020"/>
                    <a:pt x="-26593" y="369648"/>
                    <a:pt x="14654" y="246293"/>
                  </a:cubicBezTo>
                  <a:lnTo>
                    <a:pt x="47317" y="148942"/>
                  </a:lnTo>
                  <a:cubicBezTo>
                    <a:pt x="88792" y="25704"/>
                    <a:pt x="203099" y="-32763"/>
                    <a:pt x="302839" y="18258"/>
                  </a:cubicBezTo>
                  <a:lnTo>
                    <a:pt x="886946" y="317977"/>
                  </a:lnTo>
                  <a:cubicBezTo>
                    <a:pt x="986591" y="369272"/>
                    <a:pt x="1033859" y="510644"/>
                    <a:pt x="992612" y="633999"/>
                  </a:cubicBezTo>
                  <a:cubicBezTo>
                    <a:pt x="933056" y="810959"/>
                    <a:pt x="768922" y="894897"/>
                    <a:pt x="625712" y="821647"/>
                  </a:cubicBezTo>
                  <a:close/>
                </a:path>
              </a:pathLst>
            </a:custGeom>
            <a:solidFill>
              <a:srgbClr val="FFFFFF"/>
            </a:solidFill>
            <a:ln w="6327"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6C61593-64C7-72E9-62D8-EF72553D2A31}"/>
                </a:ext>
              </a:extLst>
            </p:cNvPr>
            <p:cNvSpPr/>
            <p:nvPr/>
          </p:nvSpPr>
          <p:spPr>
            <a:xfrm flipH="1">
              <a:off x="7635785" y="4283239"/>
              <a:ext cx="307396" cy="172089"/>
            </a:xfrm>
            <a:custGeom>
              <a:avLst/>
              <a:gdLst>
                <a:gd name="connsiteX0" fmla="*/ 293443 w 307396"/>
                <a:gd name="connsiteY0" fmla="*/ 170975 h 172089"/>
                <a:gd name="connsiteX1" fmla="*/ 5866 w 307396"/>
                <a:gd name="connsiteY1" fmla="*/ 23410 h 172089"/>
                <a:gd name="connsiteX2" fmla="*/ 503 w 307396"/>
                <a:gd name="connsiteY2" fmla="*/ 7382 h 172089"/>
                <a:gd name="connsiteX3" fmla="*/ 13463 w 307396"/>
                <a:gd name="connsiteY3" fmla="*/ 758 h 172089"/>
                <a:gd name="connsiteX4" fmla="*/ 301047 w 307396"/>
                <a:gd name="connsiteY4" fmla="*/ 148323 h 172089"/>
                <a:gd name="connsiteX5" fmla="*/ 306371 w 307396"/>
                <a:gd name="connsiteY5" fmla="*/ 164367 h 172089"/>
                <a:gd name="connsiteX6" fmla="*/ 293443 w 307396"/>
                <a:gd name="connsiteY6" fmla="*/ 170975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5"/>
                  </a:moveTo>
                  <a:lnTo>
                    <a:pt x="5866" y="23410"/>
                  </a:lnTo>
                  <a:cubicBezTo>
                    <a:pt x="807" y="20810"/>
                    <a:pt x="-1592" y="13638"/>
                    <a:pt x="503" y="7382"/>
                  </a:cubicBezTo>
                  <a:cubicBezTo>
                    <a:pt x="2605" y="1125"/>
                    <a:pt x="8405" y="-1842"/>
                    <a:pt x="13463" y="758"/>
                  </a:cubicBezTo>
                  <a:lnTo>
                    <a:pt x="301047" y="148323"/>
                  </a:lnTo>
                  <a:cubicBezTo>
                    <a:pt x="306099" y="150930"/>
                    <a:pt x="308486" y="158118"/>
                    <a:pt x="306371" y="164367"/>
                  </a:cubicBezTo>
                  <a:cubicBezTo>
                    <a:pt x="304269" y="170592"/>
                    <a:pt x="298489" y="173552"/>
                    <a:pt x="293443" y="170975"/>
                  </a:cubicBezTo>
                  <a:close/>
                </a:path>
              </a:pathLst>
            </a:custGeom>
            <a:solidFill>
              <a:srgbClr val="E6E6E6"/>
            </a:solidFill>
            <a:ln w="6327"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36931E94-5602-C415-C5E0-3250E3B38264}"/>
                </a:ext>
              </a:extLst>
            </p:cNvPr>
            <p:cNvSpPr/>
            <p:nvPr/>
          </p:nvSpPr>
          <p:spPr>
            <a:xfrm flipH="1">
              <a:off x="7716798" y="4524794"/>
              <a:ext cx="307418" cy="172100"/>
            </a:xfrm>
            <a:custGeom>
              <a:avLst/>
              <a:gdLst>
                <a:gd name="connsiteX0" fmla="*/ 293447 w 307418"/>
                <a:gd name="connsiteY0" fmla="*/ 170979 h 172100"/>
                <a:gd name="connsiteX1" fmla="*/ 5863 w 307418"/>
                <a:gd name="connsiteY1" fmla="*/ 23413 h 172100"/>
                <a:gd name="connsiteX2" fmla="*/ 507 w 307418"/>
                <a:gd name="connsiteY2" fmla="*/ 7385 h 172100"/>
                <a:gd name="connsiteX3" fmla="*/ 13467 w 307418"/>
                <a:gd name="connsiteY3" fmla="*/ 753 h 172100"/>
                <a:gd name="connsiteX4" fmla="*/ 301044 w 307418"/>
                <a:gd name="connsiteY4" fmla="*/ 148326 h 172100"/>
                <a:gd name="connsiteX5" fmla="*/ 306406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3"/>
                  </a:lnTo>
                  <a:cubicBezTo>
                    <a:pt x="805" y="20814"/>
                    <a:pt x="-1595" y="13641"/>
                    <a:pt x="507" y="7385"/>
                  </a:cubicBezTo>
                  <a:cubicBezTo>
                    <a:pt x="2603" y="1129"/>
                    <a:pt x="8408" y="-1839"/>
                    <a:pt x="13467" y="753"/>
                  </a:cubicBezTo>
                  <a:lnTo>
                    <a:pt x="301044" y="148326"/>
                  </a:lnTo>
                  <a:cubicBezTo>
                    <a:pt x="306102" y="150918"/>
                    <a:pt x="308502" y="158098"/>
                    <a:pt x="306406" y="164347"/>
                  </a:cubicBezTo>
                  <a:cubicBezTo>
                    <a:pt x="304304"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455D0C-74B9-BFF6-29B9-53C4E930FCBC}"/>
                </a:ext>
              </a:extLst>
            </p:cNvPr>
            <p:cNvSpPr/>
            <p:nvPr/>
          </p:nvSpPr>
          <p:spPr>
            <a:xfrm flipH="1">
              <a:off x="7461332" y="4404091"/>
              <a:ext cx="522405" cy="282417"/>
            </a:xfrm>
            <a:custGeom>
              <a:avLst/>
              <a:gdLst>
                <a:gd name="connsiteX0" fmla="*/ 508452 w 522405"/>
                <a:gd name="connsiteY0" fmla="*/ 281307 h 282417"/>
                <a:gd name="connsiteX1" fmla="*/ 5878 w 522405"/>
                <a:gd name="connsiteY1" fmla="*/ 23416 h 282417"/>
                <a:gd name="connsiteX2" fmla="*/ 503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1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8" y="23416"/>
                  </a:lnTo>
                  <a:cubicBezTo>
                    <a:pt x="813" y="20824"/>
                    <a:pt x="-1593" y="13659"/>
                    <a:pt x="503" y="7395"/>
                  </a:cubicBezTo>
                  <a:cubicBezTo>
                    <a:pt x="2592" y="1139"/>
                    <a:pt x="8391" y="-1836"/>
                    <a:pt x="13456" y="747"/>
                  </a:cubicBezTo>
                  <a:cubicBezTo>
                    <a:pt x="13462" y="755"/>
                    <a:pt x="13468" y="755"/>
                    <a:pt x="13475" y="763"/>
                  </a:cubicBezTo>
                  <a:lnTo>
                    <a:pt x="516056" y="258647"/>
                  </a:lnTo>
                  <a:cubicBezTo>
                    <a:pt x="521108" y="261262"/>
                    <a:pt x="523495" y="268442"/>
                    <a:pt x="521380" y="274691"/>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7E8F632E-84D9-F378-7CA1-803562F79E7B}"/>
                </a:ext>
              </a:extLst>
            </p:cNvPr>
            <p:cNvSpPr/>
            <p:nvPr/>
          </p:nvSpPr>
          <p:spPr>
            <a:xfrm flipH="1">
              <a:off x="8047452" y="3668862"/>
              <a:ext cx="255451" cy="499978"/>
            </a:xfrm>
            <a:custGeom>
              <a:avLst/>
              <a:gdLst>
                <a:gd name="connsiteX0" fmla="*/ 254085 w 255451"/>
                <a:gd name="connsiteY0" fmla="*/ 438935 h 499978"/>
                <a:gd name="connsiteX1" fmla="*/ 205816 w 255451"/>
                <a:gd name="connsiteY1" fmla="*/ 350721 h 499978"/>
                <a:gd name="connsiteX2" fmla="*/ 196111 w 255451"/>
                <a:gd name="connsiteY2" fmla="*/ 349390 h 499978"/>
                <a:gd name="connsiteX3" fmla="*/ 85456 w 255451"/>
                <a:gd name="connsiteY3" fmla="*/ -184 h 499978"/>
                <a:gd name="connsiteX4" fmla="*/ -254 w 255451"/>
                <a:gd name="connsiteY4" fmla="*/ 13902 h 499978"/>
                <a:gd name="connsiteX5" fmla="*/ 133636 w 255451"/>
                <a:gd name="connsiteY5" fmla="*/ 427910 h 499978"/>
                <a:gd name="connsiteX6" fmla="*/ 197080 w 255451"/>
                <a:gd name="connsiteY6" fmla="*/ 499719 h 499978"/>
                <a:gd name="connsiteX7" fmla="*/ 254085 w 255451"/>
                <a:gd name="connsiteY7" fmla="*/ 438935 h 4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451" h="499978">
                  <a:moveTo>
                    <a:pt x="254085" y="438935"/>
                  </a:moveTo>
                  <a:cubicBezTo>
                    <a:pt x="260454" y="398085"/>
                    <a:pt x="238839" y="358590"/>
                    <a:pt x="205816" y="350721"/>
                  </a:cubicBezTo>
                  <a:cubicBezTo>
                    <a:pt x="202613" y="349961"/>
                    <a:pt x="199371" y="349515"/>
                    <a:pt x="196111" y="349390"/>
                  </a:cubicBezTo>
                  <a:lnTo>
                    <a:pt x="85456" y="-184"/>
                  </a:lnTo>
                  <a:lnTo>
                    <a:pt x="-254" y="13902"/>
                  </a:lnTo>
                  <a:lnTo>
                    <a:pt x="133636" y="427910"/>
                  </a:lnTo>
                  <a:cubicBezTo>
                    <a:pt x="135117" y="469409"/>
                    <a:pt x="163525" y="501559"/>
                    <a:pt x="197080" y="499719"/>
                  </a:cubicBezTo>
                  <a:cubicBezTo>
                    <a:pt x="225158" y="498185"/>
                    <a:pt x="248722" y="473050"/>
                    <a:pt x="254085" y="438935"/>
                  </a:cubicBezTo>
                  <a:close/>
                </a:path>
              </a:pathLst>
            </a:custGeom>
            <a:solidFill>
              <a:srgbClr val="A0616A"/>
            </a:solidFill>
            <a:ln w="6327"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7C054F6-ACFA-51E1-6F96-244E3002E357}"/>
                </a:ext>
              </a:extLst>
            </p:cNvPr>
            <p:cNvSpPr/>
            <p:nvPr/>
          </p:nvSpPr>
          <p:spPr>
            <a:xfrm flipH="1">
              <a:off x="8143645" y="2867869"/>
              <a:ext cx="436607" cy="1024534"/>
            </a:xfrm>
            <a:custGeom>
              <a:avLst/>
              <a:gdLst>
                <a:gd name="connsiteX0" fmla="*/ 60919 w 436607"/>
                <a:gd name="connsiteY0" fmla="*/ -184 h 1024534"/>
                <a:gd name="connsiteX1" fmla="*/ 7776 w 436607"/>
                <a:gd name="connsiteY1" fmla="*/ 229096 h 1024534"/>
                <a:gd name="connsiteX2" fmla="*/ 86693 w 436607"/>
                <a:gd name="connsiteY2" fmla="*/ 420268 h 1024534"/>
                <a:gd name="connsiteX3" fmla="*/ 199766 w 436607"/>
                <a:gd name="connsiteY3" fmla="*/ 714718 h 1024534"/>
                <a:gd name="connsiteX4" fmla="*/ 231384 w 436607"/>
                <a:gd name="connsiteY4" fmla="*/ 789166 h 1024534"/>
                <a:gd name="connsiteX5" fmla="*/ 272618 w 436607"/>
                <a:gd name="connsiteY5" fmla="*/ 833931 h 1024534"/>
                <a:gd name="connsiteX6" fmla="*/ 333485 w 436607"/>
                <a:gd name="connsiteY6" fmla="*/ 1024350 h 1024534"/>
                <a:gd name="connsiteX7" fmla="*/ 436353 w 436607"/>
                <a:gd name="connsiteY7" fmla="*/ 977385 h 1024534"/>
                <a:gd name="connsiteX8" fmla="*/ 217303 w 436607"/>
                <a:gd name="connsiteY8" fmla="*/ 35059 h 10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607" h="1024534">
                  <a:moveTo>
                    <a:pt x="60919" y="-184"/>
                  </a:moveTo>
                  <a:cubicBezTo>
                    <a:pt x="60919" y="-184"/>
                    <a:pt x="-26684" y="145682"/>
                    <a:pt x="7776" y="229096"/>
                  </a:cubicBezTo>
                  <a:cubicBezTo>
                    <a:pt x="42236" y="312518"/>
                    <a:pt x="64040" y="393966"/>
                    <a:pt x="86693" y="420268"/>
                  </a:cubicBezTo>
                  <a:cubicBezTo>
                    <a:pt x="109352" y="446569"/>
                    <a:pt x="174853" y="701305"/>
                    <a:pt x="199766" y="714718"/>
                  </a:cubicBezTo>
                  <a:cubicBezTo>
                    <a:pt x="224679" y="728138"/>
                    <a:pt x="198310" y="760069"/>
                    <a:pt x="231384" y="789166"/>
                  </a:cubicBezTo>
                  <a:cubicBezTo>
                    <a:pt x="264457" y="818262"/>
                    <a:pt x="274872" y="821050"/>
                    <a:pt x="272618" y="833931"/>
                  </a:cubicBezTo>
                  <a:cubicBezTo>
                    <a:pt x="270358" y="846819"/>
                    <a:pt x="333485" y="1024350"/>
                    <a:pt x="333485" y="1024350"/>
                  </a:cubicBezTo>
                  <a:lnTo>
                    <a:pt x="436353" y="977385"/>
                  </a:lnTo>
                  <a:lnTo>
                    <a:pt x="217303" y="35059"/>
                  </a:lnTo>
                  <a:close/>
                </a:path>
              </a:pathLst>
            </a:custGeom>
            <a:solidFill>
              <a:srgbClr val="E6E6E6"/>
            </a:solidFill>
            <a:ln w="6327"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F3059BA8-8602-1F84-CB2B-567D68B6DECE}"/>
              </a:ext>
            </a:extLst>
          </p:cNvPr>
          <p:cNvGrpSpPr/>
          <p:nvPr/>
        </p:nvGrpSpPr>
        <p:grpSpPr>
          <a:xfrm>
            <a:off x="1910995" y="1826025"/>
            <a:ext cx="2226602" cy="761261"/>
            <a:chOff x="1017673" y="1272022"/>
            <a:chExt cx="2664549" cy="937609"/>
          </a:xfrm>
        </p:grpSpPr>
        <p:sp>
          <p:nvSpPr>
            <p:cNvPr id="45" name="Google Shape;534;p25">
              <a:extLst>
                <a:ext uri="{FF2B5EF4-FFF2-40B4-BE49-F238E27FC236}">
                  <a16:creationId xmlns:a16="http://schemas.microsoft.com/office/drawing/2014/main" id="{D0B527C1-1EBB-5A31-8588-DA228AB31AA0}"/>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chemeClr val="accent6">
                <a:lumMod val="75000"/>
              </a:schemeClr>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Conclusion</a:t>
              </a:r>
              <a:endParaRPr sz="1400" b="1" dirty="0">
                <a:solidFill>
                  <a:schemeClr val="bg1"/>
                </a:solidFill>
              </a:endParaRPr>
            </a:p>
          </p:txBody>
        </p:sp>
        <p:sp>
          <p:nvSpPr>
            <p:cNvPr id="46" name="Google Shape;539;p25">
              <a:extLst>
                <a:ext uri="{FF2B5EF4-FFF2-40B4-BE49-F238E27FC236}">
                  <a16:creationId xmlns:a16="http://schemas.microsoft.com/office/drawing/2014/main" id="{315D3ECA-678D-5C1A-E532-5EA52E19484C}"/>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chemeClr val="accent6">
                <a:lumMod val="60000"/>
                <a:lumOff val="40000"/>
              </a:schemeClr>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5</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47" name="Connector: Elbow 46">
            <a:extLst>
              <a:ext uri="{FF2B5EF4-FFF2-40B4-BE49-F238E27FC236}">
                <a16:creationId xmlns:a16="http://schemas.microsoft.com/office/drawing/2014/main" id="{2C3FF7BB-9ABE-885E-7C9B-6D29E5F2BC7F}"/>
              </a:ext>
            </a:extLst>
          </p:cNvPr>
          <p:cNvCxnSpPr>
            <a:cxnSpLocks/>
            <a:stCxn id="45" idx="3"/>
            <a:endCxn id="158" idx="1"/>
          </p:cNvCxnSpPr>
          <p:nvPr/>
        </p:nvCxnSpPr>
        <p:spPr>
          <a:xfrm>
            <a:off x="4137597" y="2075332"/>
            <a:ext cx="711307" cy="243533"/>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D6CA60AE-F564-33EC-3439-EADAB26ECD3E}"/>
              </a:ext>
            </a:extLst>
          </p:cNvPr>
          <p:cNvGrpSpPr/>
          <p:nvPr/>
        </p:nvGrpSpPr>
        <p:grpSpPr>
          <a:xfrm>
            <a:off x="9169747" y="1382954"/>
            <a:ext cx="1630923" cy="1575502"/>
            <a:chOff x="13907915" y="2268211"/>
            <a:chExt cx="1630923" cy="1575502"/>
          </a:xfrm>
        </p:grpSpPr>
        <p:sp>
          <p:nvSpPr>
            <p:cNvPr id="50" name="Freeform: Shape 49">
              <a:extLst>
                <a:ext uri="{FF2B5EF4-FFF2-40B4-BE49-F238E27FC236}">
                  <a16:creationId xmlns:a16="http://schemas.microsoft.com/office/drawing/2014/main" id="{38D69FE1-CED1-EC21-B03C-B800B935DA29}"/>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C2DE31F-4C96-D560-6C32-66954004E61E}"/>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F1FE1B8-6FAF-E1DC-3075-B64A289F2E2D}"/>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6774502-A568-DAAA-BA3C-3BBAF4AA982E}"/>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EB6860B-4A99-AEB7-4DBC-0B5CBB40A946}"/>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C47BC2A-F0E2-FCFE-4AF6-7CBA046F9BD9}"/>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AC2833B-6795-C6CB-86CC-7FD7F00AAC73}"/>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1B028D6-2161-9E6D-6F68-2E1EBD782B33}"/>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D1C6E91-E54C-4863-F76D-94BAF0B5CC51}"/>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988ED56-F4A4-55C2-752D-589DABE38A2D}"/>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13D75E3C-C9E6-1367-1140-C14437CDAA48}"/>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F4955BF-C22F-F52C-FF78-03B9A68125CA}"/>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spTree>
    <p:extLst>
      <p:ext uri="{BB962C8B-B14F-4D97-AF65-F5344CB8AC3E}">
        <p14:creationId xmlns:p14="http://schemas.microsoft.com/office/powerpoint/2010/main" val="30036902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grpSp>
        <p:nvGrpSpPr>
          <p:cNvPr id="66" name="Group 65">
            <a:extLst>
              <a:ext uri="{FF2B5EF4-FFF2-40B4-BE49-F238E27FC236}">
                <a16:creationId xmlns:a16="http://schemas.microsoft.com/office/drawing/2014/main" id="{89C83A65-3880-4071-30F0-15AF182B24EF}"/>
              </a:ext>
            </a:extLst>
          </p:cNvPr>
          <p:cNvGrpSpPr/>
          <p:nvPr/>
        </p:nvGrpSpPr>
        <p:grpSpPr>
          <a:xfrm>
            <a:off x="1371222" y="4736980"/>
            <a:ext cx="2226602" cy="761261"/>
            <a:chOff x="1017673" y="1272022"/>
            <a:chExt cx="2664549" cy="937609"/>
          </a:xfrm>
        </p:grpSpPr>
        <p:sp>
          <p:nvSpPr>
            <p:cNvPr id="67" name="Google Shape;534;p25">
              <a:extLst>
                <a:ext uri="{FF2B5EF4-FFF2-40B4-BE49-F238E27FC236}">
                  <a16:creationId xmlns:a16="http://schemas.microsoft.com/office/drawing/2014/main" id="{37B945BC-96DE-458E-B6EA-911E312CFB8F}"/>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chemeClr val="accent6">
                <a:lumMod val="75000"/>
              </a:schemeClr>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Conclusion</a:t>
              </a:r>
              <a:endParaRPr sz="1400" b="1" dirty="0">
                <a:solidFill>
                  <a:schemeClr val="bg1"/>
                </a:solidFill>
              </a:endParaRPr>
            </a:p>
          </p:txBody>
        </p:sp>
        <p:sp>
          <p:nvSpPr>
            <p:cNvPr id="68" name="Google Shape;539;p25">
              <a:extLst>
                <a:ext uri="{FF2B5EF4-FFF2-40B4-BE49-F238E27FC236}">
                  <a16:creationId xmlns:a16="http://schemas.microsoft.com/office/drawing/2014/main" id="{DAAA5587-92A0-4FDD-964F-03EE0E126000}"/>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chemeClr val="accent6">
                <a:lumMod val="60000"/>
                <a:lumOff val="40000"/>
              </a:schemeClr>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5</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3" name="Group 62">
            <a:extLst>
              <a:ext uri="{FF2B5EF4-FFF2-40B4-BE49-F238E27FC236}">
                <a16:creationId xmlns:a16="http://schemas.microsoft.com/office/drawing/2014/main" id="{19796673-84CF-2C54-AE36-C3BECF9F72BB}"/>
              </a:ext>
            </a:extLst>
          </p:cNvPr>
          <p:cNvGrpSpPr/>
          <p:nvPr/>
        </p:nvGrpSpPr>
        <p:grpSpPr>
          <a:xfrm>
            <a:off x="1371222" y="4227510"/>
            <a:ext cx="2226602" cy="761261"/>
            <a:chOff x="1017673" y="1272022"/>
            <a:chExt cx="2664549" cy="937609"/>
          </a:xfrm>
        </p:grpSpPr>
        <p:sp>
          <p:nvSpPr>
            <p:cNvPr id="64" name="Google Shape;534;p25">
              <a:extLst>
                <a:ext uri="{FF2B5EF4-FFF2-40B4-BE49-F238E27FC236}">
                  <a16:creationId xmlns:a16="http://schemas.microsoft.com/office/drawing/2014/main" id="{1F683645-EC0B-8FBE-9D46-0EA61EEC8916}"/>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FCBD24"/>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03</a:t>
              </a:r>
              <a:endParaRPr sz="1400" b="1" dirty="0">
                <a:solidFill>
                  <a:schemeClr val="bg1"/>
                </a:solidFill>
              </a:endParaRPr>
            </a:p>
          </p:txBody>
        </p:sp>
        <p:sp>
          <p:nvSpPr>
            <p:cNvPr id="65" name="Google Shape;539;p25">
              <a:extLst>
                <a:ext uri="{FF2B5EF4-FFF2-40B4-BE49-F238E27FC236}">
                  <a16:creationId xmlns:a16="http://schemas.microsoft.com/office/drawing/2014/main" id="{AF316055-C00C-2651-ABF9-3040A804C838}"/>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DD77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4</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0" name="Group 59">
            <a:extLst>
              <a:ext uri="{FF2B5EF4-FFF2-40B4-BE49-F238E27FC236}">
                <a16:creationId xmlns:a16="http://schemas.microsoft.com/office/drawing/2014/main" id="{BE90363D-6A21-BDC3-054B-FBE5064F56F3}"/>
              </a:ext>
            </a:extLst>
          </p:cNvPr>
          <p:cNvGrpSpPr/>
          <p:nvPr/>
        </p:nvGrpSpPr>
        <p:grpSpPr>
          <a:xfrm>
            <a:off x="1371222" y="3698549"/>
            <a:ext cx="2226602" cy="761261"/>
            <a:chOff x="1017673" y="1272022"/>
            <a:chExt cx="2664549" cy="937609"/>
          </a:xfrm>
        </p:grpSpPr>
        <p:sp>
          <p:nvSpPr>
            <p:cNvPr id="61" name="Google Shape;534;p25">
              <a:extLst>
                <a:ext uri="{FF2B5EF4-FFF2-40B4-BE49-F238E27FC236}">
                  <a16:creationId xmlns:a16="http://schemas.microsoft.com/office/drawing/2014/main" id="{EAE388B4-D2F4-38A1-5234-5B81A367B8AA}"/>
                </a:ext>
              </a:extLst>
            </p:cNvPr>
            <p:cNvSpPr/>
            <p:nvPr/>
          </p:nvSpPr>
          <p:spPr>
            <a:xfrm>
              <a:off x="1895454" y="1285959"/>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4949E7"/>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02</a:t>
              </a:r>
              <a:endParaRPr sz="1400" b="1" dirty="0">
                <a:solidFill>
                  <a:schemeClr val="bg1"/>
                </a:solidFill>
              </a:endParaRPr>
            </a:p>
          </p:txBody>
        </p:sp>
        <p:sp>
          <p:nvSpPr>
            <p:cNvPr id="62" name="Google Shape;539;p25">
              <a:extLst>
                <a:ext uri="{FF2B5EF4-FFF2-40B4-BE49-F238E27FC236}">
                  <a16:creationId xmlns:a16="http://schemas.microsoft.com/office/drawing/2014/main" id="{77BC7141-E6E7-58C2-E835-5AA4500F6892}"/>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6D6DE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3</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7" name="Group 56">
            <a:extLst>
              <a:ext uri="{FF2B5EF4-FFF2-40B4-BE49-F238E27FC236}">
                <a16:creationId xmlns:a16="http://schemas.microsoft.com/office/drawing/2014/main" id="{DD229244-43AA-A554-5112-A7D5EB29BCCA}"/>
              </a:ext>
            </a:extLst>
          </p:cNvPr>
          <p:cNvGrpSpPr/>
          <p:nvPr/>
        </p:nvGrpSpPr>
        <p:grpSpPr>
          <a:xfrm>
            <a:off x="1371222" y="3200068"/>
            <a:ext cx="2226602" cy="761261"/>
            <a:chOff x="1017673" y="1272022"/>
            <a:chExt cx="2664549" cy="937609"/>
          </a:xfrm>
        </p:grpSpPr>
        <p:sp>
          <p:nvSpPr>
            <p:cNvPr id="58" name="Google Shape;534;p25">
              <a:extLst>
                <a:ext uri="{FF2B5EF4-FFF2-40B4-BE49-F238E27FC236}">
                  <a16:creationId xmlns:a16="http://schemas.microsoft.com/office/drawing/2014/main" id="{DBBFE503-CEC3-B4A6-2AF9-84589109F05D}"/>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EC3A3B"/>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01</a:t>
              </a:r>
              <a:endParaRPr sz="1400" b="1" dirty="0">
                <a:solidFill>
                  <a:schemeClr val="bg1"/>
                </a:solidFill>
              </a:endParaRPr>
            </a:p>
          </p:txBody>
        </p:sp>
        <p:sp>
          <p:nvSpPr>
            <p:cNvPr id="59" name="Google Shape;539;p25">
              <a:extLst>
                <a:ext uri="{FF2B5EF4-FFF2-40B4-BE49-F238E27FC236}">
                  <a16:creationId xmlns:a16="http://schemas.microsoft.com/office/drawing/2014/main" id="{2AC09820-8636-C1EA-5728-B9B33CAC4FC4}"/>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48989"/>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2</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4" name="Group 53">
            <a:extLst>
              <a:ext uri="{FF2B5EF4-FFF2-40B4-BE49-F238E27FC236}">
                <a16:creationId xmlns:a16="http://schemas.microsoft.com/office/drawing/2014/main" id="{0FA5D11E-AF0B-9FFD-6CE4-25B05EAAD7ED}"/>
              </a:ext>
            </a:extLst>
          </p:cNvPr>
          <p:cNvGrpSpPr/>
          <p:nvPr/>
        </p:nvGrpSpPr>
        <p:grpSpPr>
          <a:xfrm>
            <a:off x="1371222" y="2691427"/>
            <a:ext cx="2226602" cy="761261"/>
            <a:chOff x="1017673" y="1272022"/>
            <a:chExt cx="2664549" cy="937609"/>
          </a:xfrm>
        </p:grpSpPr>
        <p:sp>
          <p:nvSpPr>
            <p:cNvPr id="55" name="Google Shape;534;p25">
              <a:extLst>
                <a:ext uri="{FF2B5EF4-FFF2-40B4-BE49-F238E27FC236}">
                  <a16:creationId xmlns:a16="http://schemas.microsoft.com/office/drawing/2014/main" id="{62BA9B5A-BCDD-45DE-C71B-2737840EA94B}"/>
                </a:ext>
              </a:extLst>
            </p:cNvPr>
            <p:cNvSpPr/>
            <p:nvPr/>
          </p:nvSpPr>
          <p:spPr>
            <a:xfrm>
              <a:off x="1895455" y="1273445"/>
              <a:ext cx="1786767"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5EB2FC"/>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Introduction</a:t>
              </a:r>
              <a:endParaRPr sz="1400" b="1" dirty="0">
                <a:solidFill>
                  <a:schemeClr val="bg1"/>
                </a:solidFill>
              </a:endParaRPr>
            </a:p>
          </p:txBody>
        </p:sp>
        <p:sp>
          <p:nvSpPr>
            <p:cNvPr id="56" name="Google Shape;539;p25">
              <a:extLst>
                <a:ext uri="{FF2B5EF4-FFF2-40B4-BE49-F238E27FC236}">
                  <a16:creationId xmlns:a16="http://schemas.microsoft.com/office/drawing/2014/main" id="{1DF4E23E-7740-9C6A-4D13-04B1BE58CCE1}"/>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9ED1FD"/>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1</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72" name="Google Shape;1264;p41">
            <a:extLst>
              <a:ext uri="{FF2B5EF4-FFF2-40B4-BE49-F238E27FC236}">
                <a16:creationId xmlns:a16="http://schemas.microsoft.com/office/drawing/2014/main" id="{464DBF08-397B-99AC-B867-11AF08D06F9A}"/>
              </a:ext>
            </a:extLst>
          </p:cNvPr>
          <p:cNvSpPr/>
          <p:nvPr/>
        </p:nvSpPr>
        <p:spPr>
          <a:xfrm>
            <a:off x="1371222" y="2109643"/>
            <a:ext cx="2031317" cy="425076"/>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Title</a:t>
            </a:r>
            <a:endParaRPr b="1" dirty="0">
              <a:solidFill>
                <a:schemeClr val="bg1"/>
              </a:solidFill>
            </a:endParaRPr>
          </a:p>
        </p:txBody>
      </p:sp>
      <p:grpSp>
        <p:nvGrpSpPr>
          <p:cNvPr id="86" name="Group 85">
            <a:extLst>
              <a:ext uri="{FF2B5EF4-FFF2-40B4-BE49-F238E27FC236}">
                <a16:creationId xmlns:a16="http://schemas.microsoft.com/office/drawing/2014/main" id="{41032825-B2EA-1816-9414-33425760D589}"/>
              </a:ext>
            </a:extLst>
          </p:cNvPr>
          <p:cNvGrpSpPr/>
          <p:nvPr/>
        </p:nvGrpSpPr>
        <p:grpSpPr>
          <a:xfrm>
            <a:off x="3691211" y="7383391"/>
            <a:ext cx="1804181" cy="3327992"/>
            <a:chOff x="1411459" y="657224"/>
            <a:chExt cx="2991137" cy="5517451"/>
          </a:xfrm>
        </p:grpSpPr>
        <p:sp>
          <p:nvSpPr>
            <p:cNvPr id="87" name="Freeform: Shape 86">
              <a:extLst>
                <a:ext uri="{FF2B5EF4-FFF2-40B4-BE49-F238E27FC236}">
                  <a16:creationId xmlns:a16="http://schemas.microsoft.com/office/drawing/2014/main" id="{A7835085-92AD-D846-7903-A39194418F0D}"/>
                </a:ext>
              </a:extLst>
            </p:cNvPr>
            <p:cNvSpPr/>
            <p:nvPr/>
          </p:nvSpPr>
          <p:spPr>
            <a:xfrm>
              <a:off x="2357633" y="5842151"/>
              <a:ext cx="400120" cy="332524"/>
            </a:xfrm>
            <a:custGeom>
              <a:avLst/>
              <a:gdLst>
                <a:gd name="connsiteX0" fmla="*/ 296302 w 400120"/>
                <a:gd name="connsiteY0" fmla="*/ 326957 h 332524"/>
                <a:gd name="connsiteX1" fmla="*/ 107400 w 400120"/>
                <a:gd name="connsiteY1" fmla="*/ 332173 h 332524"/>
                <a:gd name="connsiteX2" fmla="*/ 26573 w 400120"/>
                <a:gd name="connsiteY2" fmla="*/ 309514 h 332524"/>
                <a:gd name="connsiteX3" fmla="*/ 775 w 400120"/>
                <a:gd name="connsiteY3" fmla="*/ 252912 h 332524"/>
                <a:gd name="connsiteX4" fmla="*/ 37947 w 400120"/>
                <a:gd name="connsiteY4" fmla="*/ 66099 h 332524"/>
                <a:gd name="connsiteX5" fmla="*/ 140626 w 400120"/>
                <a:gd name="connsiteY5" fmla="*/ 2765 h 332524"/>
                <a:gd name="connsiteX6" fmla="*/ 244948 w 400120"/>
                <a:gd name="connsiteY6" fmla="*/ -116 h 332524"/>
                <a:gd name="connsiteX7" fmla="*/ 350966 w 400120"/>
                <a:gd name="connsiteY7" fmla="*/ 57456 h 332524"/>
                <a:gd name="connsiteX8" fmla="*/ 398391 w 400120"/>
                <a:gd name="connsiteY8" fmla="*/ 241932 h 332524"/>
                <a:gd name="connsiteX9" fmla="*/ 375756 w 400120"/>
                <a:gd name="connsiteY9" fmla="*/ 299872 h 332524"/>
                <a:gd name="connsiteX10" fmla="*/ 296302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2" y="326957"/>
                  </a:moveTo>
                  <a:lnTo>
                    <a:pt x="107400" y="332173"/>
                  </a:lnTo>
                  <a:cubicBezTo>
                    <a:pt x="78706" y="333649"/>
                    <a:pt x="50318" y="325690"/>
                    <a:pt x="26573" y="309514"/>
                  </a:cubicBezTo>
                  <a:cubicBezTo>
                    <a:pt x="6059" y="294255"/>
                    <a:pt x="-3351" y="273627"/>
                    <a:pt x="775" y="252912"/>
                  </a:cubicBezTo>
                  <a:lnTo>
                    <a:pt x="37947" y="66099"/>
                  </a:lnTo>
                  <a:cubicBezTo>
                    <a:pt x="44952" y="30857"/>
                    <a:pt x="88139" y="4215"/>
                    <a:pt x="140626" y="2765"/>
                  </a:cubicBezTo>
                  <a:lnTo>
                    <a:pt x="244948" y="-116"/>
                  </a:lnTo>
                  <a:cubicBezTo>
                    <a:pt x="297434" y="-1565"/>
                    <a:pt x="342026" y="22653"/>
                    <a:pt x="350966" y="57456"/>
                  </a:cubicBezTo>
                  <a:lnTo>
                    <a:pt x="398391" y="241932"/>
                  </a:lnTo>
                  <a:cubicBezTo>
                    <a:pt x="403653" y="262389"/>
                    <a:pt x="395395" y="283505"/>
                    <a:pt x="375756" y="299872"/>
                  </a:cubicBezTo>
                  <a:cubicBezTo>
                    <a:pt x="352939" y="317335"/>
                    <a:pt x="325034" y="326847"/>
                    <a:pt x="296302" y="326957"/>
                  </a:cubicBezTo>
                  <a:close/>
                </a:path>
              </a:pathLst>
            </a:custGeom>
            <a:solidFill>
              <a:srgbClr val="3F3D56"/>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581C749-2A55-8C35-4ADD-8E6D540DE3ED}"/>
                </a:ext>
              </a:extLst>
            </p:cNvPr>
            <p:cNvSpPr/>
            <p:nvPr/>
          </p:nvSpPr>
          <p:spPr>
            <a:xfrm>
              <a:off x="3506638" y="5836812"/>
              <a:ext cx="400120" cy="332524"/>
            </a:xfrm>
            <a:custGeom>
              <a:avLst/>
              <a:gdLst>
                <a:gd name="connsiteX0" fmla="*/ 296301 w 400120"/>
                <a:gd name="connsiteY0" fmla="*/ 326957 h 332524"/>
                <a:gd name="connsiteX1" fmla="*/ 107400 w 400120"/>
                <a:gd name="connsiteY1" fmla="*/ 332174 h 332524"/>
                <a:gd name="connsiteX2" fmla="*/ 26573 w 400120"/>
                <a:gd name="connsiteY2" fmla="*/ 309515 h 332524"/>
                <a:gd name="connsiteX3" fmla="*/ 775 w 400120"/>
                <a:gd name="connsiteY3" fmla="*/ 252912 h 332524"/>
                <a:gd name="connsiteX4" fmla="*/ 37947 w 400120"/>
                <a:gd name="connsiteY4" fmla="*/ 66100 h 332524"/>
                <a:gd name="connsiteX5" fmla="*/ 140626 w 400120"/>
                <a:gd name="connsiteY5" fmla="*/ 2765 h 332524"/>
                <a:gd name="connsiteX6" fmla="*/ 244947 w 400120"/>
                <a:gd name="connsiteY6" fmla="*/ -116 h 332524"/>
                <a:gd name="connsiteX7" fmla="*/ 350966 w 400120"/>
                <a:gd name="connsiteY7" fmla="*/ 57456 h 332524"/>
                <a:gd name="connsiteX8" fmla="*/ 398391 w 400120"/>
                <a:gd name="connsiteY8" fmla="*/ 241933 h 332524"/>
                <a:gd name="connsiteX9" fmla="*/ 375755 w 400120"/>
                <a:gd name="connsiteY9" fmla="*/ 299872 h 332524"/>
                <a:gd name="connsiteX10" fmla="*/ 296301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1" y="326957"/>
                  </a:moveTo>
                  <a:lnTo>
                    <a:pt x="107400" y="332174"/>
                  </a:lnTo>
                  <a:cubicBezTo>
                    <a:pt x="78706" y="333649"/>
                    <a:pt x="50318" y="325691"/>
                    <a:pt x="26573" y="309515"/>
                  </a:cubicBezTo>
                  <a:cubicBezTo>
                    <a:pt x="6060" y="294255"/>
                    <a:pt x="-3351" y="273628"/>
                    <a:pt x="775" y="252912"/>
                  </a:cubicBezTo>
                  <a:lnTo>
                    <a:pt x="37947" y="66100"/>
                  </a:lnTo>
                  <a:cubicBezTo>
                    <a:pt x="44952" y="30857"/>
                    <a:pt x="88140" y="4214"/>
                    <a:pt x="140626" y="2765"/>
                  </a:cubicBezTo>
                  <a:lnTo>
                    <a:pt x="244947" y="-116"/>
                  </a:lnTo>
                  <a:cubicBezTo>
                    <a:pt x="297434" y="-1565"/>
                    <a:pt x="342025" y="22653"/>
                    <a:pt x="350966" y="57456"/>
                  </a:cubicBezTo>
                  <a:lnTo>
                    <a:pt x="398391" y="241933"/>
                  </a:lnTo>
                  <a:cubicBezTo>
                    <a:pt x="403653" y="262390"/>
                    <a:pt x="395395" y="283505"/>
                    <a:pt x="375755" y="299872"/>
                  </a:cubicBezTo>
                  <a:cubicBezTo>
                    <a:pt x="352939" y="317335"/>
                    <a:pt x="325033" y="326847"/>
                    <a:pt x="296301" y="326957"/>
                  </a:cubicBezTo>
                  <a:close/>
                </a:path>
              </a:pathLst>
            </a:custGeom>
            <a:solidFill>
              <a:srgbClr val="3F3D56"/>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DE28820-2283-E205-A1B6-971940C046D8}"/>
                </a:ext>
              </a:extLst>
            </p:cNvPr>
            <p:cNvSpPr/>
            <p:nvPr/>
          </p:nvSpPr>
          <p:spPr>
            <a:xfrm>
              <a:off x="1973231" y="4439546"/>
              <a:ext cx="2230102" cy="141788"/>
            </a:xfrm>
            <a:custGeom>
              <a:avLst/>
              <a:gdLst>
                <a:gd name="connsiteX0" fmla="*/ 24763 w 2230102"/>
                <a:gd name="connsiteY0" fmla="*/ 138269 h 141788"/>
                <a:gd name="connsiteX1" fmla="*/ 3201 w 2230102"/>
                <a:gd name="connsiteY1" fmla="*/ 84053 h 141788"/>
                <a:gd name="connsiteX2" fmla="*/ 39955 w 2230102"/>
                <a:gd name="connsiteY2" fmla="*/ 59139 h 141788"/>
                <a:gd name="connsiteX3" fmla="*/ 2187536 w 2230102"/>
                <a:gd name="connsiteY3" fmla="*/ -161 h 141788"/>
                <a:gd name="connsiteX4" fmla="*/ 2229911 w 2230102"/>
                <a:gd name="connsiteY4" fmla="*/ 39918 h 141788"/>
                <a:gd name="connsiteX5" fmla="*/ 2229911 w 2230102"/>
                <a:gd name="connsiteY5" fmla="*/ 39919 h 141788"/>
                <a:gd name="connsiteX6" fmla="*/ 2229911 w 2230102"/>
                <a:gd name="connsiteY6" fmla="*/ 39923 h 141788"/>
                <a:gd name="connsiteX7" fmla="*/ 2189818 w 2230102"/>
                <a:gd name="connsiteY7" fmla="*/ 82295 h 141788"/>
                <a:gd name="connsiteX8" fmla="*/ 2189813 w 2230102"/>
                <a:gd name="connsiteY8" fmla="*/ 82293 h 141788"/>
                <a:gd name="connsiteX9" fmla="*/ 42233 w 2230102"/>
                <a:gd name="connsiteY9" fmla="*/ 141592 h 141788"/>
                <a:gd name="connsiteX10" fmla="*/ 24763 w 2230102"/>
                <a:gd name="connsiteY10" fmla="*/ 138269 h 14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102" h="141788">
                  <a:moveTo>
                    <a:pt x="24763" y="138269"/>
                  </a:moveTo>
                  <a:cubicBezTo>
                    <a:pt x="3838" y="129251"/>
                    <a:pt x="-5816" y="104978"/>
                    <a:pt x="3201" y="84053"/>
                  </a:cubicBezTo>
                  <a:cubicBezTo>
                    <a:pt x="9558" y="69301"/>
                    <a:pt x="23899" y="59580"/>
                    <a:pt x="39955" y="59139"/>
                  </a:cubicBezTo>
                  <a:lnTo>
                    <a:pt x="2187536" y="-161"/>
                  </a:lnTo>
                  <a:cubicBezTo>
                    <a:pt x="2210305" y="-795"/>
                    <a:pt x="2229277" y="17149"/>
                    <a:pt x="2229911" y="39918"/>
                  </a:cubicBezTo>
                  <a:cubicBezTo>
                    <a:pt x="2229911" y="39919"/>
                    <a:pt x="2229911" y="39919"/>
                    <a:pt x="2229911" y="39919"/>
                  </a:cubicBezTo>
                  <a:lnTo>
                    <a:pt x="2229911" y="39923"/>
                  </a:lnTo>
                  <a:cubicBezTo>
                    <a:pt x="2230512" y="62685"/>
                    <a:pt x="2212578" y="81638"/>
                    <a:pt x="2189818" y="82295"/>
                  </a:cubicBezTo>
                  <a:lnTo>
                    <a:pt x="2189813" y="82293"/>
                  </a:lnTo>
                  <a:lnTo>
                    <a:pt x="42233" y="141592"/>
                  </a:lnTo>
                  <a:cubicBezTo>
                    <a:pt x="36237" y="141775"/>
                    <a:pt x="30273" y="140641"/>
                    <a:pt x="24763" y="138269"/>
                  </a:cubicBezTo>
                  <a:close/>
                </a:path>
              </a:pathLst>
            </a:custGeom>
            <a:solidFill>
              <a:srgbClr val="3F3D56"/>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0E833F2-0905-A60F-7E22-E9D3F89D4ED1}"/>
                </a:ext>
              </a:extLst>
            </p:cNvPr>
            <p:cNvSpPr/>
            <p:nvPr/>
          </p:nvSpPr>
          <p:spPr>
            <a:xfrm rot="21505095">
              <a:off x="2205361" y="3875121"/>
              <a:ext cx="614113" cy="2073405"/>
            </a:xfrm>
            <a:custGeom>
              <a:avLst/>
              <a:gdLst>
                <a:gd name="connsiteX0" fmla="*/ -177 w 614113"/>
                <a:gd name="connsiteY0" fmla="*/ -178 h 2073405"/>
                <a:gd name="connsiteX1" fmla="*/ 613936 w 614113"/>
                <a:gd name="connsiteY1" fmla="*/ -178 h 2073405"/>
                <a:gd name="connsiteX2" fmla="*/ 613936 w 614113"/>
                <a:gd name="connsiteY2" fmla="*/ 2073228 h 2073405"/>
                <a:gd name="connsiteX3" fmla="*/ -177 w 614113"/>
                <a:gd name="connsiteY3" fmla="*/ 2073228 h 2073405"/>
              </a:gdLst>
              <a:ahLst/>
              <a:cxnLst>
                <a:cxn ang="0">
                  <a:pos x="connsiteX0" y="connsiteY0"/>
                </a:cxn>
                <a:cxn ang="0">
                  <a:pos x="connsiteX1" y="connsiteY1"/>
                </a:cxn>
                <a:cxn ang="0">
                  <a:pos x="connsiteX2" y="connsiteY2"/>
                </a:cxn>
                <a:cxn ang="0">
                  <a:pos x="connsiteX3" y="connsiteY3"/>
                </a:cxn>
              </a:cxnLst>
              <a:rect l="l" t="t" r="r" b="b"/>
              <a:pathLst>
                <a:path w="614113" h="2073405">
                  <a:moveTo>
                    <a:pt x="-177" y="-178"/>
                  </a:moveTo>
                  <a:lnTo>
                    <a:pt x="613936" y="-178"/>
                  </a:lnTo>
                  <a:lnTo>
                    <a:pt x="613936" y="2073228"/>
                  </a:lnTo>
                  <a:lnTo>
                    <a:pt x="-177" y="2073228"/>
                  </a:lnTo>
                  <a:close/>
                </a:path>
              </a:pathLst>
            </a:custGeom>
            <a:solidFill>
              <a:srgbClr val="E6E6E6"/>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2E16ED2-61DE-3043-E372-8E7BC019CDA0}"/>
                </a:ext>
              </a:extLst>
            </p:cNvPr>
            <p:cNvSpPr/>
            <p:nvPr/>
          </p:nvSpPr>
          <p:spPr>
            <a:xfrm>
              <a:off x="2688306" y="3829802"/>
              <a:ext cx="143894" cy="1827247"/>
            </a:xfrm>
            <a:custGeom>
              <a:avLst/>
              <a:gdLst>
                <a:gd name="connsiteX0" fmla="*/ 118005 w 143894"/>
                <a:gd name="connsiteY0" fmla="*/ 0 h 1827247"/>
                <a:gd name="connsiteX1" fmla="*/ 0 w 143894"/>
                <a:gd name="connsiteY1" fmla="*/ 321459 h 1827247"/>
                <a:gd name="connsiteX2" fmla="*/ 105 w 143894"/>
                <a:gd name="connsiteY2" fmla="*/ 1786013 h 1827247"/>
                <a:gd name="connsiteX3" fmla="*/ 143894 w 143894"/>
                <a:gd name="connsiteY3" fmla="*/ 1827248 h 1827247"/>
                <a:gd name="connsiteX4" fmla="*/ 118005 w 143894"/>
                <a:gd name="connsiteY4" fmla="*/ 0 h 182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94" h="1827247">
                  <a:moveTo>
                    <a:pt x="118005" y="0"/>
                  </a:moveTo>
                  <a:lnTo>
                    <a:pt x="0" y="321459"/>
                  </a:lnTo>
                  <a:lnTo>
                    <a:pt x="105" y="1786013"/>
                  </a:lnTo>
                  <a:lnTo>
                    <a:pt x="143894" y="1827248"/>
                  </a:lnTo>
                  <a:lnTo>
                    <a:pt x="118005" y="0"/>
                  </a:lnTo>
                  <a:close/>
                </a:path>
              </a:pathLst>
            </a:custGeom>
            <a:solidFill>
              <a:srgbClr val="CCCCCC"/>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A54CD5E-67CA-A0DE-CB9A-47FDCCDF2E88}"/>
                </a:ext>
              </a:extLst>
            </p:cNvPr>
            <p:cNvSpPr/>
            <p:nvPr/>
          </p:nvSpPr>
          <p:spPr>
            <a:xfrm>
              <a:off x="2280198" y="3325349"/>
              <a:ext cx="419767" cy="420026"/>
            </a:xfrm>
            <a:custGeom>
              <a:avLst/>
              <a:gdLst>
                <a:gd name="connsiteX0" fmla="*/ 200225 w 419767"/>
                <a:gd name="connsiteY0" fmla="*/ -141 h 420026"/>
                <a:gd name="connsiteX1" fmla="*/ -140 w 419767"/>
                <a:gd name="connsiteY1" fmla="*/ 279435 h 420026"/>
                <a:gd name="connsiteX2" fmla="*/ 3737 w 419767"/>
                <a:gd name="connsiteY2" fmla="*/ 419849 h 420026"/>
                <a:gd name="connsiteX3" fmla="*/ 419590 w 419767"/>
                <a:gd name="connsiteY3" fmla="*/ 408366 h 420026"/>
                <a:gd name="connsiteX4" fmla="*/ 415713 w 419767"/>
                <a:gd name="connsiteY4" fmla="*/ 267952 h 420026"/>
                <a:gd name="connsiteX5" fmla="*/ 200225 w 419767"/>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7" h="420026">
                  <a:moveTo>
                    <a:pt x="200225" y="-141"/>
                  </a:moveTo>
                  <a:cubicBezTo>
                    <a:pt x="85378" y="3121"/>
                    <a:pt x="-2247" y="201876"/>
                    <a:pt x="-140" y="279435"/>
                  </a:cubicBezTo>
                  <a:lnTo>
                    <a:pt x="3737" y="419849"/>
                  </a:lnTo>
                  <a:lnTo>
                    <a:pt x="419590" y="408366"/>
                  </a:lnTo>
                  <a:lnTo>
                    <a:pt x="415713" y="267952"/>
                  </a:lnTo>
                  <a:cubicBezTo>
                    <a:pt x="413537" y="190395"/>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926758B-396E-B372-3569-4E2B8883D216}"/>
                </a:ext>
              </a:extLst>
            </p:cNvPr>
            <p:cNvSpPr/>
            <p:nvPr/>
          </p:nvSpPr>
          <p:spPr>
            <a:xfrm>
              <a:off x="2095316" y="4351906"/>
              <a:ext cx="168234" cy="390436"/>
            </a:xfrm>
            <a:custGeom>
              <a:avLst/>
              <a:gdLst>
                <a:gd name="connsiteX0" fmla="*/ 89331 w 168234"/>
                <a:gd name="connsiteY0" fmla="*/ 390230 h 390436"/>
                <a:gd name="connsiteX1" fmla="*/ 6165 w 168234"/>
                <a:gd name="connsiteY1" fmla="*/ 311533 h 390436"/>
                <a:gd name="connsiteX2" fmla="*/ -146 w 168234"/>
                <a:gd name="connsiteY2" fmla="*/ 83020 h 390436"/>
                <a:gd name="connsiteX3" fmla="*/ 78551 w 168234"/>
                <a:gd name="connsiteY3" fmla="*/ -146 h 390436"/>
                <a:gd name="connsiteX4" fmla="*/ 161718 w 168234"/>
                <a:gd name="connsiteY4" fmla="*/ 78551 h 390436"/>
                <a:gd name="connsiteX5" fmla="*/ 168028 w 168234"/>
                <a:gd name="connsiteY5" fmla="*/ 307064 h 390436"/>
                <a:gd name="connsiteX6" fmla="*/ 89332 w 168234"/>
                <a:gd name="connsiteY6" fmla="*/ 390230 h 39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234" h="390436">
                  <a:moveTo>
                    <a:pt x="89331" y="390230"/>
                  </a:moveTo>
                  <a:cubicBezTo>
                    <a:pt x="44654" y="391413"/>
                    <a:pt x="7450" y="356208"/>
                    <a:pt x="6165" y="311533"/>
                  </a:cubicBezTo>
                  <a:lnTo>
                    <a:pt x="-146" y="83020"/>
                  </a:lnTo>
                  <a:cubicBezTo>
                    <a:pt x="-1380" y="38323"/>
                    <a:pt x="33854" y="1088"/>
                    <a:pt x="78551" y="-146"/>
                  </a:cubicBezTo>
                  <a:cubicBezTo>
                    <a:pt x="123248" y="-1380"/>
                    <a:pt x="160483" y="33854"/>
                    <a:pt x="161718" y="78551"/>
                  </a:cubicBezTo>
                  <a:lnTo>
                    <a:pt x="168028" y="307064"/>
                  </a:lnTo>
                  <a:cubicBezTo>
                    <a:pt x="169210" y="351741"/>
                    <a:pt x="134006" y="388945"/>
                    <a:pt x="89332" y="390230"/>
                  </a:cubicBezTo>
                  <a:close/>
                </a:path>
              </a:pathLst>
            </a:custGeom>
            <a:solidFill>
              <a:srgbClr val="3F3D56"/>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F50F41C-B2C5-B2CC-7145-07A692AC20CE}"/>
                </a:ext>
              </a:extLst>
            </p:cNvPr>
            <p:cNvSpPr/>
            <p:nvPr/>
          </p:nvSpPr>
          <p:spPr>
            <a:xfrm>
              <a:off x="2337701" y="3736905"/>
              <a:ext cx="78409" cy="2345674"/>
            </a:xfrm>
            <a:custGeom>
              <a:avLst/>
              <a:gdLst>
                <a:gd name="connsiteX0" fmla="*/ 2905 w 78409"/>
                <a:gd name="connsiteY0" fmla="*/ 152000 h 2345674"/>
                <a:gd name="connsiteX1" fmla="*/ 0 w 78409"/>
                <a:gd name="connsiteY1" fmla="*/ 981 h 2345674"/>
                <a:gd name="connsiteX2" fmla="*/ 39605 w 78409"/>
                <a:gd name="connsiteY2" fmla="*/ 0 h 2345674"/>
                <a:gd name="connsiteX3" fmla="*/ 42510 w 78409"/>
                <a:gd name="connsiteY3" fmla="*/ 150533 h 2345674"/>
                <a:gd name="connsiteX4" fmla="*/ 78410 w 78409"/>
                <a:gd name="connsiteY4" fmla="*/ 2344579 h 2345674"/>
                <a:gd name="connsiteX5" fmla="*/ 38795 w 78409"/>
                <a:gd name="connsiteY5" fmla="*/ 2345674 h 234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09" h="2345674">
                  <a:moveTo>
                    <a:pt x="2905" y="152000"/>
                  </a:moveTo>
                  <a:lnTo>
                    <a:pt x="0" y="981"/>
                  </a:lnTo>
                  <a:lnTo>
                    <a:pt x="39605" y="0"/>
                  </a:lnTo>
                  <a:lnTo>
                    <a:pt x="42510" y="150533"/>
                  </a:lnTo>
                  <a:lnTo>
                    <a:pt x="78410" y="2344579"/>
                  </a:lnTo>
                  <a:lnTo>
                    <a:pt x="38795" y="2345674"/>
                  </a:lnTo>
                </a:path>
              </a:pathLst>
            </a:custGeom>
            <a:solidFill>
              <a:srgbClr val="3F3D56"/>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704DF48-B5FB-A2F8-CE46-C5D79D288AC1}"/>
                </a:ext>
              </a:extLst>
            </p:cNvPr>
            <p:cNvSpPr/>
            <p:nvPr/>
          </p:nvSpPr>
          <p:spPr>
            <a:xfrm>
              <a:off x="2102672" y="3642879"/>
              <a:ext cx="758458" cy="618840"/>
            </a:xfrm>
            <a:custGeom>
              <a:avLst/>
              <a:gdLst>
                <a:gd name="connsiteX0" fmla="*/ 758281 w 758458"/>
                <a:gd name="connsiteY0" fmla="*/ 599006 h 618840"/>
                <a:gd name="connsiteX1" fmla="*/ 46396 w 758458"/>
                <a:gd name="connsiteY1" fmla="*/ 618663 h 618840"/>
                <a:gd name="connsiteX2" fmla="*/ 114127 w 758458"/>
                <a:gd name="connsiteY2" fmla="*/ 115256 h 618840"/>
                <a:gd name="connsiteX3" fmla="*/ 169775 w 758458"/>
                <a:gd name="connsiteY3" fmla="*/ 20766 h 618840"/>
                <a:gd name="connsiteX4" fmla="*/ 598806 w 758458"/>
                <a:gd name="connsiteY4" fmla="*/ -178 h 618840"/>
                <a:gd name="connsiteX5" fmla="*/ 648947 w 758458"/>
                <a:gd name="connsiteY5" fmla="*/ 99312 h 618840"/>
                <a:gd name="connsiteX6" fmla="*/ 758281 w 758458"/>
                <a:gd name="connsiteY6" fmla="*/ 599006 h 6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458" h="618840">
                  <a:moveTo>
                    <a:pt x="758281" y="599006"/>
                  </a:moveTo>
                  <a:lnTo>
                    <a:pt x="46396" y="618663"/>
                  </a:lnTo>
                  <a:cubicBezTo>
                    <a:pt x="-21598" y="535746"/>
                    <a:pt x="-27774" y="182489"/>
                    <a:pt x="114127" y="115256"/>
                  </a:cubicBezTo>
                  <a:lnTo>
                    <a:pt x="169775" y="20766"/>
                  </a:lnTo>
                  <a:lnTo>
                    <a:pt x="598806" y="-178"/>
                  </a:lnTo>
                  <a:lnTo>
                    <a:pt x="648947" y="99312"/>
                  </a:lnTo>
                  <a:cubicBezTo>
                    <a:pt x="719534" y="159375"/>
                    <a:pt x="755931" y="510427"/>
                    <a:pt x="758281" y="599006"/>
                  </a:cubicBezTo>
                  <a:close/>
                </a:path>
              </a:pathLst>
            </a:custGeom>
            <a:solidFill>
              <a:srgbClr val="E6E6E6"/>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3593AFE-B28E-E934-BC24-90B98D0243E3}"/>
                </a:ext>
              </a:extLst>
            </p:cNvPr>
            <p:cNvSpPr/>
            <p:nvPr/>
          </p:nvSpPr>
          <p:spPr>
            <a:xfrm>
              <a:off x="2347271" y="3868234"/>
              <a:ext cx="306167" cy="209388"/>
            </a:xfrm>
            <a:custGeom>
              <a:avLst/>
              <a:gdLst>
                <a:gd name="connsiteX0" fmla="*/ 245740 w 306167"/>
                <a:gd name="connsiteY0" fmla="*/ 204225 h 209388"/>
                <a:gd name="connsiteX1" fmla="*/ 65717 w 306167"/>
                <a:gd name="connsiteY1" fmla="*/ 209196 h 209388"/>
                <a:gd name="connsiteX2" fmla="*/ -113 w 306167"/>
                <a:gd name="connsiteY2" fmla="*/ 108742 h 209388"/>
                <a:gd name="connsiteX3" fmla="*/ 60074 w 306167"/>
                <a:gd name="connsiteY3" fmla="*/ 4809 h 209388"/>
                <a:gd name="connsiteX4" fmla="*/ 240097 w 306167"/>
                <a:gd name="connsiteY4" fmla="*/ -163 h 209388"/>
                <a:gd name="connsiteX5" fmla="*/ 305927 w 306167"/>
                <a:gd name="connsiteY5" fmla="*/ 100291 h 209388"/>
                <a:gd name="connsiteX6" fmla="*/ 245740 w 306167"/>
                <a:gd name="connsiteY6" fmla="*/ 204225 h 20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67" h="209388">
                  <a:moveTo>
                    <a:pt x="245740" y="204225"/>
                  </a:moveTo>
                  <a:lnTo>
                    <a:pt x="65717" y="209196"/>
                  </a:lnTo>
                  <a:cubicBezTo>
                    <a:pt x="30978" y="210155"/>
                    <a:pt x="1443" y="165086"/>
                    <a:pt x="-113" y="108742"/>
                  </a:cubicBezTo>
                  <a:cubicBezTo>
                    <a:pt x="-1669" y="52399"/>
                    <a:pt x="25334" y="5767"/>
                    <a:pt x="60074" y="4809"/>
                  </a:cubicBezTo>
                  <a:lnTo>
                    <a:pt x="240097" y="-163"/>
                  </a:lnTo>
                  <a:cubicBezTo>
                    <a:pt x="274835" y="-1122"/>
                    <a:pt x="304371" y="43948"/>
                    <a:pt x="305927" y="100291"/>
                  </a:cubicBezTo>
                  <a:cubicBezTo>
                    <a:pt x="307483" y="156635"/>
                    <a:pt x="280479" y="203266"/>
                    <a:pt x="245740" y="204225"/>
                  </a:cubicBezTo>
                  <a:close/>
                </a:path>
              </a:pathLst>
            </a:custGeom>
            <a:solidFill>
              <a:srgbClr val="E82B2C"/>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B637F47-8AFB-868F-5D5B-C214E9FDC3DC}"/>
                </a:ext>
              </a:extLst>
            </p:cNvPr>
            <p:cNvSpPr/>
            <p:nvPr/>
          </p:nvSpPr>
          <p:spPr>
            <a:xfrm>
              <a:off x="1808663" y="5091760"/>
              <a:ext cx="435911" cy="853154"/>
            </a:xfrm>
            <a:custGeom>
              <a:avLst/>
              <a:gdLst>
                <a:gd name="connsiteX0" fmla="*/ 435912 w 435911"/>
                <a:gd name="connsiteY0" fmla="*/ 0 h 853154"/>
                <a:gd name="connsiteX1" fmla="*/ 64827 w 435911"/>
                <a:gd name="connsiteY1" fmla="*/ 262128 h 853154"/>
                <a:gd name="connsiteX2" fmla="*/ 0 w 435911"/>
                <a:gd name="connsiteY2" fmla="*/ 853154 h 853154"/>
                <a:gd name="connsiteX3" fmla="*/ 432892 w 435911"/>
                <a:gd name="connsiteY3" fmla="*/ 708517 h 853154"/>
                <a:gd name="connsiteX4" fmla="*/ 435912 w 435911"/>
                <a:gd name="connsiteY4" fmla="*/ 0 h 85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11" h="853154">
                  <a:moveTo>
                    <a:pt x="435912" y="0"/>
                  </a:moveTo>
                  <a:lnTo>
                    <a:pt x="64827" y="262128"/>
                  </a:lnTo>
                  <a:lnTo>
                    <a:pt x="0" y="853154"/>
                  </a:lnTo>
                  <a:lnTo>
                    <a:pt x="432892" y="708517"/>
                  </a:lnTo>
                  <a:lnTo>
                    <a:pt x="435912" y="0"/>
                  </a:lnTo>
                  <a:close/>
                </a:path>
              </a:pathLst>
            </a:custGeom>
            <a:solidFill>
              <a:srgbClr val="E6E6E6"/>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D2D707B-14C0-CB6E-905E-A238022AC68A}"/>
                </a:ext>
              </a:extLst>
            </p:cNvPr>
            <p:cNvSpPr/>
            <p:nvPr/>
          </p:nvSpPr>
          <p:spPr>
            <a:xfrm rot="21505095">
              <a:off x="3390370" y="3849737"/>
              <a:ext cx="614113" cy="2073405"/>
            </a:xfrm>
            <a:custGeom>
              <a:avLst/>
              <a:gdLst>
                <a:gd name="connsiteX0" fmla="*/ -177 w 614113"/>
                <a:gd name="connsiteY0" fmla="*/ -177 h 2073405"/>
                <a:gd name="connsiteX1" fmla="*/ 613936 w 614113"/>
                <a:gd name="connsiteY1" fmla="*/ -177 h 2073405"/>
                <a:gd name="connsiteX2" fmla="*/ 613936 w 614113"/>
                <a:gd name="connsiteY2" fmla="*/ 2073229 h 2073405"/>
                <a:gd name="connsiteX3" fmla="*/ -177 w 614113"/>
                <a:gd name="connsiteY3" fmla="*/ 2073229 h 2073405"/>
              </a:gdLst>
              <a:ahLst/>
              <a:cxnLst>
                <a:cxn ang="0">
                  <a:pos x="connsiteX0" y="connsiteY0"/>
                </a:cxn>
                <a:cxn ang="0">
                  <a:pos x="connsiteX1" y="connsiteY1"/>
                </a:cxn>
                <a:cxn ang="0">
                  <a:pos x="connsiteX2" y="connsiteY2"/>
                </a:cxn>
                <a:cxn ang="0">
                  <a:pos x="connsiteX3" y="connsiteY3"/>
                </a:cxn>
              </a:cxnLst>
              <a:rect l="l" t="t" r="r" b="b"/>
              <a:pathLst>
                <a:path w="614113" h="2073405">
                  <a:moveTo>
                    <a:pt x="-177" y="-177"/>
                  </a:moveTo>
                  <a:lnTo>
                    <a:pt x="613936" y="-177"/>
                  </a:lnTo>
                  <a:lnTo>
                    <a:pt x="613936" y="2073229"/>
                  </a:lnTo>
                  <a:lnTo>
                    <a:pt x="-177" y="2073229"/>
                  </a:lnTo>
                  <a:close/>
                </a:path>
              </a:pathLst>
            </a:custGeom>
            <a:solidFill>
              <a:srgbClr val="E6E6E6"/>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CF38904-C52C-1051-21E0-C57292D51253}"/>
                </a:ext>
              </a:extLst>
            </p:cNvPr>
            <p:cNvSpPr/>
            <p:nvPr/>
          </p:nvSpPr>
          <p:spPr>
            <a:xfrm>
              <a:off x="3376573" y="3836727"/>
              <a:ext cx="164210" cy="1827304"/>
            </a:xfrm>
            <a:custGeom>
              <a:avLst/>
              <a:gdLst>
                <a:gd name="connsiteX0" fmla="*/ 0 w 164210"/>
                <a:gd name="connsiteY0" fmla="*/ 0 h 1827304"/>
                <a:gd name="connsiteX1" fmla="*/ 126311 w 164210"/>
                <a:gd name="connsiteY1" fmla="*/ 318287 h 1827304"/>
                <a:gd name="connsiteX2" fmla="*/ 164211 w 164210"/>
                <a:gd name="connsiteY2" fmla="*/ 1782356 h 1827304"/>
                <a:gd name="connsiteX3" fmla="*/ 21536 w 164210"/>
                <a:gd name="connsiteY3" fmla="*/ 1827305 h 1827304"/>
                <a:gd name="connsiteX4" fmla="*/ 0 w 164210"/>
                <a:gd name="connsiteY4" fmla="*/ 0 h 1827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10" h="1827304">
                  <a:moveTo>
                    <a:pt x="0" y="0"/>
                  </a:moveTo>
                  <a:lnTo>
                    <a:pt x="126311" y="318287"/>
                  </a:lnTo>
                  <a:lnTo>
                    <a:pt x="164211" y="1782356"/>
                  </a:lnTo>
                  <a:lnTo>
                    <a:pt x="21536" y="1827305"/>
                  </a:lnTo>
                  <a:lnTo>
                    <a:pt x="0" y="0"/>
                  </a:lnTo>
                  <a:close/>
                </a:path>
              </a:pathLst>
            </a:custGeom>
            <a:solidFill>
              <a:srgbClr val="CCCCCC"/>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AC259EF-C9AC-1E45-860C-6DA9118B5482}"/>
                </a:ext>
              </a:extLst>
            </p:cNvPr>
            <p:cNvSpPr/>
            <p:nvPr/>
          </p:nvSpPr>
          <p:spPr>
            <a:xfrm>
              <a:off x="4202284" y="3050439"/>
              <a:ext cx="160922" cy="215788"/>
            </a:xfrm>
            <a:custGeom>
              <a:avLst/>
              <a:gdLst>
                <a:gd name="connsiteX0" fmla="*/ 160922 w 160922"/>
                <a:gd name="connsiteY0" fmla="*/ 107894 h 215788"/>
                <a:gd name="connsiteX1" fmla="*/ 80461 w 160922"/>
                <a:gd name="connsiteY1" fmla="*/ 215789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9"/>
                    <a:pt x="80461" y="215789"/>
                  </a:cubicBezTo>
                  <a:cubicBezTo>
                    <a:pt x="36024" y="215789"/>
                    <a:pt x="0" y="167483"/>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AD7ED76-9193-16BA-C25C-DEEB7655F8FA}"/>
                </a:ext>
              </a:extLst>
            </p:cNvPr>
            <p:cNvSpPr/>
            <p:nvPr/>
          </p:nvSpPr>
          <p:spPr>
            <a:xfrm>
              <a:off x="3453226" y="3300297"/>
              <a:ext cx="419767" cy="420026"/>
            </a:xfrm>
            <a:custGeom>
              <a:avLst/>
              <a:gdLst>
                <a:gd name="connsiteX0" fmla="*/ 200225 w 419767"/>
                <a:gd name="connsiteY0" fmla="*/ -141 h 420026"/>
                <a:gd name="connsiteX1" fmla="*/ -140 w 419767"/>
                <a:gd name="connsiteY1" fmla="*/ 279435 h 420026"/>
                <a:gd name="connsiteX2" fmla="*/ 3737 w 419767"/>
                <a:gd name="connsiteY2" fmla="*/ 419849 h 420026"/>
                <a:gd name="connsiteX3" fmla="*/ 419590 w 419767"/>
                <a:gd name="connsiteY3" fmla="*/ 408366 h 420026"/>
                <a:gd name="connsiteX4" fmla="*/ 415714 w 419767"/>
                <a:gd name="connsiteY4" fmla="*/ 267952 h 420026"/>
                <a:gd name="connsiteX5" fmla="*/ 200225 w 419767"/>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7" h="420026">
                  <a:moveTo>
                    <a:pt x="200225" y="-141"/>
                  </a:moveTo>
                  <a:cubicBezTo>
                    <a:pt x="85378" y="3121"/>
                    <a:pt x="-2247" y="201876"/>
                    <a:pt x="-140" y="279435"/>
                  </a:cubicBezTo>
                  <a:lnTo>
                    <a:pt x="3737" y="419849"/>
                  </a:lnTo>
                  <a:lnTo>
                    <a:pt x="419590" y="408366"/>
                  </a:lnTo>
                  <a:lnTo>
                    <a:pt x="415714" y="267952"/>
                  </a:lnTo>
                  <a:cubicBezTo>
                    <a:pt x="413536" y="190394"/>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D779318-39EA-739A-B13D-45F8BE8D0D22}"/>
                </a:ext>
              </a:extLst>
            </p:cNvPr>
            <p:cNvSpPr/>
            <p:nvPr/>
          </p:nvSpPr>
          <p:spPr>
            <a:xfrm>
              <a:off x="3769632" y="3784168"/>
              <a:ext cx="78409" cy="2345683"/>
            </a:xfrm>
            <a:custGeom>
              <a:avLst/>
              <a:gdLst>
                <a:gd name="connsiteX0" fmla="*/ 2905 w 78409"/>
                <a:gd name="connsiteY0" fmla="*/ 152010 h 2345683"/>
                <a:gd name="connsiteX1" fmla="*/ 0 w 78409"/>
                <a:gd name="connsiteY1" fmla="*/ 991 h 2345683"/>
                <a:gd name="connsiteX2" fmla="*/ 39605 w 78409"/>
                <a:gd name="connsiteY2" fmla="*/ 0 h 2345683"/>
                <a:gd name="connsiteX3" fmla="*/ 42510 w 78409"/>
                <a:gd name="connsiteY3" fmla="*/ 150543 h 2345683"/>
                <a:gd name="connsiteX4" fmla="*/ 78410 w 78409"/>
                <a:gd name="connsiteY4" fmla="*/ 2344589 h 2345683"/>
                <a:gd name="connsiteX5" fmla="*/ 38795 w 78409"/>
                <a:gd name="connsiteY5" fmla="*/ 2345684 h 234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09" h="2345683">
                  <a:moveTo>
                    <a:pt x="2905" y="152010"/>
                  </a:moveTo>
                  <a:lnTo>
                    <a:pt x="0" y="991"/>
                  </a:lnTo>
                  <a:lnTo>
                    <a:pt x="39605" y="0"/>
                  </a:lnTo>
                  <a:lnTo>
                    <a:pt x="42510" y="150543"/>
                  </a:lnTo>
                  <a:lnTo>
                    <a:pt x="78410" y="2344589"/>
                  </a:lnTo>
                  <a:lnTo>
                    <a:pt x="38795" y="2345684"/>
                  </a:lnTo>
                </a:path>
              </a:pathLst>
            </a:custGeom>
            <a:solidFill>
              <a:srgbClr val="3F3D56"/>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18FC5CA-A265-2B53-BDF0-85B7661F494E}"/>
                </a:ext>
              </a:extLst>
            </p:cNvPr>
            <p:cNvSpPr/>
            <p:nvPr/>
          </p:nvSpPr>
          <p:spPr>
            <a:xfrm>
              <a:off x="3318399" y="3617826"/>
              <a:ext cx="743269" cy="618841"/>
            </a:xfrm>
            <a:custGeom>
              <a:avLst/>
              <a:gdLst>
                <a:gd name="connsiteX0" fmla="*/ 715583 w 743269"/>
                <a:gd name="connsiteY0" fmla="*/ 599005 h 618841"/>
                <a:gd name="connsiteX1" fmla="*/ 3699 w 743269"/>
                <a:gd name="connsiteY1" fmla="*/ 618663 h 618841"/>
                <a:gd name="connsiteX2" fmla="*/ 71430 w 743269"/>
                <a:gd name="connsiteY2" fmla="*/ 115256 h 618841"/>
                <a:gd name="connsiteX3" fmla="*/ 127078 w 743269"/>
                <a:gd name="connsiteY3" fmla="*/ 20766 h 618841"/>
                <a:gd name="connsiteX4" fmla="*/ 556109 w 743269"/>
                <a:gd name="connsiteY4" fmla="*/ -178 h 618841"/>
                <a:gd name="connsiteX5" fmla="*/ 606249 w 743269"/>
                <a:gd name="connsiteY5" fmla="*/ 99312 h 618841"/>
                <a:gd name="connsiteX6" fmla="*/ 715583 w 743269"/>
                <a:gd name="connsiteY6" fmla="*/ 599005 h 61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3269" h="618841">
                  <a:moveTo>
                    <a:pt x="715583" y="599005"/>
                  </a:moveTo>
                  <a:lnTo>
                    <a:pt x="3699" y="618663"/>
                  </a:lnTo>
                  <a:cubicBezTo>
                    <a:pt x="-8714" y="543637"/>
                    <a:pt x="7343" y="193535"/>
                    <a:pt x="71430" y="115256"/>
                  </a:cubicBezTo>
                  <a:lnTo>
                    <a:pt x="127078" y="20766"/>
                  </a:lnTo>
                  <a:lnTo>
                    <a:pt x="556109" y="-178"/>
                  </a:lnTo>
                  <a:lnTo>
                    <a:pt x="606249" y="99312"/>
                  </a:lnTo>
                  <a:cubicBezTo>
                    <a:pt x="732920" y="109634"/>
                    <a:pt x="777225" y="453672"/>
                    <a:pt x="715583" y="599005"/>
                  </a:cubicBezTo>
                  <a:close/>
                </a:path>
              </a:pathLst>
            </a:custGeom>
            <a:solidFill>
              <a:srgbClr val="E6E6E6"/>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7061729-D738-6DFF-06AB-1395B74CA706}"/>
                </a:ext>
              </a:extLst>
            </p:cNvPr>
            <p:cNvSpPr/>
            <p:nvPr/>
          </p:nvSpPr>
          <p:spPr>
            <a:xfrm>
              <a:off x="3520714" y="3843183"/>
              <a:ext cx="306209" cy="240919"/>
            </a:xfrm>
            <a:custGeom>
              <a:avLst/>
              <a:gdLst>
                <a:gd name="connsiteX0" fmla="*/ 246197 w 306209"/>
                <a:gd name="connsiteY0" fmla="*/ 235758 h 240919"/>
                <a:gd name="connsiteX1" fmla="*/ 66173 w 306209"/>
                <a:gd name="connsiteY1" fmla="*/ 240729 h 240919"/>
                <a:gd name="connsiteX2" fmla="*/ -92 w 306209"/>
                <a:gd name="connsiteY2" fmla="*/ 124508 h 240919"/>
                <a:gd name="connsiteX3" fmla="*/ 59658 w 306209"/>
                <a:gd name="connsiteY3" fmla="*/ 4807 h 240919"/>
                <a:gd name="connsiteX4" fmla="*/ 239682 w 306209"/>
                <a:gd name="connsiteY4" fmla="*/ -165 h 240919"/>
                <a:gd name="connsiteX5" fmla="*/ 305947 w 306209"/>
                <a:gd name="connsiteY5" fmla="*/ 116056 h 240919"/>
                <a:gd name="connsiteX6" fmla="*/ 246197 w 306209"/>
                <a:gd name="connsiteY6" fmla="*/ 235758 h 24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209" h="240919">
                  <a:moveTo>
                    <a:pt x="246197" y="235758"/>
                  </a:moveTo>
                  <a:lnTo>
                    <a:pt x="66173" y="240729"/>
                  </a:lnTo>
                  <a:cubicBezTo>
                    <a:pt x="31435" y="241688"/>
                    <a:pt x="1704" y="189544"/>
                    <a:pt x="-92" y="124508"/>
                  </a:cubicBezTo>
                  <a:cubicBezTo>
                    <a:pt x="-1888" y="59471"/>
                    <a:pt x="24921" y="5766"/>
                    <a:pt x="59658" y="4807"/>
                  </a:cubicBezTo>
                  <a:lnTo>
                    <a:pt x="239682" y="-165"/>
                  </a:lnTo>
                  <a:cubicBezTo>
                    <a:pt x="274420" y="-1124"/>
                    <a:pt x="304151" y="51020"/>
                    <a:pt x="305947" y="116056"/>
                  </a:cubicBezTo>
                  <a:cubicBezTo>
                    <a:pt x="307743" y="181093"/>
                    <a:pt x="280935" y="234798"/>
                    <a:pt x="246197" y="235758"/>
                  </a:cubicBezTo>
                  <a:close/>
                </a:path>
              </a:pathLst>
            </a:custGeom>
            <a:solidFill>
              <a:srgbClr val="E82B2C"/>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7564D87-D38F-733E-6DF3-B2141174E1A1}"/>
                </a:ext>
              </a:extLst>
            </p:cNvPr>
            <p:cNvSpPr/>
            <p:nvPr/>
          </p:nvSpPr>
          <p:spPr>
            <a:xfrm>
              <a:off x="3976772" y="4940255"/>
              <a:ext cx="425824" cy="872156"/>
            </a:xfrm>
            <a:custGeom>
              <a:avLst/>
              <a:gdLst>
                <a:gd name="connsiteX0" fmla="*/ 29308 w 425824"/>
                <a:gd name="connsiteY0" fmla="*/ 0 h 872156"/>
                <a:gd name="connsiteX1" fmla="*/ 388048 w 425824"/>
                <a:gd name="connsiteY1" fmla="*/ 278778 h 872156"/>
                <a:gd name="connsiteX2" fmla="*/ 425825 w 425824"/>
                <a:gd name="connsiteY2" fmla="*/ 872157 h 872156"/>
                <a:gd name="connsiteX3" fmla="*/ 0 w 425824"/>
                <a:gd name="connsiteY3" fmla="*/ 707907 h 872156"/>
                <a:gd name="connsiteX4" fmla="*/ 29308 w 425824"/>
                <a:gd name="connsiteY4" fmla="*/ 0 h 872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24" h="872156">
                  <a:moveTo>
                    <a:pt x="29308" y="0"/>
                  </a:moveTo>
                  <a:lnTo>
                    <a:pt x="388048" y="278778"/>
                  </a:lnTo>
                  <a:lnTo>
                    <a:pt x="425825" y="872157"/>
                  </a:lnTo>
                  <a:lnTo>
                    <a:pt x="0" y="707907"/>
                  </a:lnTo>
                  <a:lnTo>
                    <a:pt x="29308" y="0"/>
                  </a:lnTo>
                  <a:close/>
                </a:path>
              </a:pathLst>
            </a:custGeom>
            <a:solidFill>
              <a:srgbClr val="E6E6E6"/>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F035204-8763-0599-C116-7DD24125AD71}"/>
                </a:ext>
              </a:extLst>
            </p:cNvPr>
            <p:cNvSpPr/>
            <p:nvPr/>
          </p:nvSpPr>
          <p:spPr>
            <a:xfrm>
              <a:off x="1411459" y="1983639"/>
              <a:ext cx="160922" cy="215788"/>
            </a:xfrm>
            <a:custGeom>
              <a:avLst/>
              <a:gdLst>
                <a:gd name="connsiteX0" fmla="*/ 160922 w 160922"/>
                <a:gd name="connsiteY0" fmla="*/ 107894 h 215788"/>
                <a:gd name="connsiteX1" fmla="*/ 80461 w 160922"/>
                <a:gd name="connsiteY1" fmla="*/ 215788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8"/>
                    <a:pt x="80461" y="215788"/>
                  </a:cubicBezTo>
                  <a:cubicBezTo>
                    <a:pt x="36024" y="215788"/>
                    <a:pt x="0" y="167482"/>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8FDD1FB-D22E-FA76-368A-A4C27AFEE4CC}"/>
                </a:ext>
              </a:extLst>
            </p:cNvPr>
            <p:cNvSpPr/>
            <p:nvPr/>
          </p:nvSpPr>
          <p:spPr>
            <a:xfrm>
              <a:off x="3907009" y="1107339"/>
              <a:ext cx="160922" cy="215788"/>
            </a:xfrm>
            <a:custGeom>
              <a:avLst/>
              <a:gdLst>
                <a:gd name="connsiteX0" fmla="*/ 160922 w 160922"/>
                <a:gd name="connsiteY0" fmla="*/ 107894 h 215788"/>
                <a:gd name="connsiteX1" fmla="*/ 80461 w 160922"/>
                <a:gd name="connsiteY1" fmla="*/ 215788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8"/>
                    <a:pt x="80461" y="215788"/>
                  </a:cubicBezTo>
                  <a:cubicBezTo>
                    <a:pt x="36024" y="215788"/>
                    <a:pt x="0" y="167482"/>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7EAC17D-3E03-7F1E-8C17-F0793B21056B}"/>
                </a:ext>
              </a:extLst>
            </p:cNvPr>
            <p:cNvSpPr/>
            <p:nvPr/>
          </p:nvSpPr>
          <p:spPr>
            <a:xfrm>
              <a:off x="2176111" y="2571749"/>
              <a:ext cx="67971" cy="69039"/>
            </a:xfrm>
            <a:custGeom>
              <a:avLst/>
              <a:gdLst>
                <a:gd name="connsiteX0" fmla="*/ 52280 w 67971"/>
                <a:gd name="connsiteY0" fmla="*/ 62966 h 69039"/>
                <a:gd name="connsiteX1" fmla="*/ 15338 w 67971"/>
                <a:gd name="connsiteY1" fmla="*/ 5718 h 69039"/>
                <a:gd name="connsiteX2" fmla="*/ 52280 w 67971"/>
                <a:gd name="connsiteY2" fmla="*/ 62966 h 69039"/>
              </a:gdLst>
              <a:ahLst/>
              <a:cxnLst>
                <a:cxn ang="0">
                  <a:pos x="connsiteX0" y="connsiteY0"/>
                </a:cxn>
                <a:cxn ang="0">
                  <a:pos x="connsiteX1" y="connsiteY1"/>
                </a:cxn>
                <a:cxn ang="0">
                  <a:pos x="connsiteX2" y="connsiteY2"/>
                </a:cxn>
              </a:cxnLst>
              <a:rect l="l" t="t" r="r" b="b"/>
              <a:pathLst>
                <a:path w="67971" h="69039">
                  <a:moveTo>
                    <a:pt x="52280" y="62966"/>
                  </a:moveTo>
                  <a:cubicBezTo>
                    <a:pt x="15495" y="87475"/>
                    <a:pt x="-22155" y="29140"/>
                    <a:pt x="15338" y="5718"/>
                  </a:cubicBezTo>
                  <a:cubicBezTo>
                    <a:pt x="52122" y="-18790"/>
                    <a:pt x="89772" y="39546"/>
                    <a:pt x="52280" y="62966"/>
                  </a:cubicBezTo>
                  <a:close/>
                </a:path>
              </a:pathLst>
            </a:custGeom>
            <a:solidFill>
              <a:srgbClr val="E6E6E6"/>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2B50026-B31A-BC0B-F280-128CDDC139C3}"/>
                </a:ext>
              </a:extLst>
            </p:cNvPr>
            <p:cNvSpPr/>
            <p:nvPr/>
          </p:nvSpPr>
          <p:spPr>
            <a:xfrm>
              <a:off x="3538186" y="657224"/>
              <a:ext cx="67971" cy="69039"/>
            </a:xfrm>
            <a:custGeom>
              <a:avLst/>
              <a:gdLst>
                <a:gd name="connsiteX0" fmla="*/ 52280 w 67971"/>
                <a:gd name="connsiteY0" fmla="*/ 62965 h 69039"/>
                <a:gd name="connsiteX1" fmla="*/ 15338 w 67971"/>
                <a:gd name="connsiteY1" fmla="*/ 5718 h 69039"/>
                <a:gd name="connsiteX2" fmla="*/ 52280 w 67971"/>
                <a:gd name="connsiteY2" fmla="*/ 62965 h 69039"/>
              </a:gdLst>
              <a:ahLst/>
              <a:cxnLst>
                <a:cxn ang="0">
                  <a:pos x="connsiteX0" y="connsiteY0"/>
                </a:cxn>
                <a:cxn ang="0">
                  <a:pos x="connsiteX1" y="connsiteY1"/>
                </a:cxn>
                <a:cxn ang="0">
                  <a:pos x="connsiteX2" y="connsiteY2"/>
                </a:cxn>
              </a:cxnLst>
              <a:rect l="l" t="t" r="r" b="b"/>
              <a:pathLst>
                <a:path w="67971" h="69039">
                  <a:moveTo>
                    <a:pt x="52280" y="62965"/>
                  </a:moveTo>
                  <a:cubicBezTo>
                    <a:pt x="15495" y="87475"/>
                    <a:pt x="-22155" y="29140"/>
                    <a:pt x="15338" y="5718"/>
                  </a:cubicBezTo>
                  <a:cubicBezTo>
                    <a:pt x="52122" y="-18790"/>
                    <a:pt x="89772" y="39545"/>
                    <a:pt x="52280" y="62965"/>
                  </a:cubicBezTo>
                  <a:close/>
                </a:path>
              </a:pathLst>
            </a:custGeom>
            <a:solidFill>
              <a:srgbClr val="E6E6E6"/>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01B56F9-8DD6-D478-6EAC-6FD10A97D46C}"/>
                </a:ext>
              </a:extLst>
            </p:cNvPr>
            <p:cNvSpPr/>
            <p:nvPr/>
          </p:nvSpPr>
          <p:spPr>
            <a:xfrm>
              <a:off x="4327559" y="1823513"/>
              <a:ext cx="65836" cy="65846"/>
            </a:xfrm>
            <a:custGeom>
              <a:avLst/>
              <a:gdLst>
                <a:gd name="connsiteX0" fmla="*/ 65837 w 65836"/>
                <a:gd name="connsiteY0" fmla="*/ 31966 h 65846"/>
                <a:gd name="connsiteX1" fmla="*/ 42434 w 65836"/>
                <a:gd name="connsiteY1" fmla="*/ 26832 h 65846"/>
                <a:gd name="connsiteX2" fmla="*/ 47558 w 65836"/>
                <a:gd name="connsiteY2" fmla="*/ 3419 h 65846"/>
                <a:gd name="connsiteX3" fmla="*/ 31956 w 65836"/>
                <a:gd name="connsiteY3" fmla="*/ 0 h 65846"/>
                <a:gd name="connsiteX4" fmla="*/ 26822 w 65836"/>
                <a:gd name="connsiteY4" fmla="*/ 23412 h 65846"/>
                <a:gd name="connsiteX5" fmla="*/ 3420 w 65836"/>
                <a:gd name="connsiteY5" fmla="*/ 18288 h 65846"/>
                <a:gd name="connsiteX6" fmla="*/ 0 w 65836"/>
                <a:gd name="connsiteY6" fmla="*/ 33890 h 65846"/>
                <a:gd name="connsiteX7" fmla="*/ 23403 w 65836"/>
                <a:gd name="connsiteY7" fmla="*/ 39024 h 65846"/>
                <a:gd name="connsiteX8" fmla="*/ 18279 w 65836"/>
                <a:gd name="connsiteY8" fmla="*/ 62427 h 65846"/>
                <a:gd name="connsiteX9" fmla="*/ 33880 w 65836"/>
                <a:gd name="connsiteY9" fmla="*/ 65846 h 65846"/>
                <a:gd name="connsiteX10" fmla="*/ 39014 w 65836"/>
                <a:gd name="connsiteY10" fmla="*/ 42434 h 65846"/>
                <a:gd name="connsiteX11" fmla="*/ 62417 w 65836"/>
                <a:gd name="connsiteY11" fmla="*/ 47568 h 65846"/>
                <a:gd name="connsiteX12" fmla="*/ 65837 w 65836"/>
                <a:gd name="connsiteY12" fmla="*/ 31966 h 6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836" h="65846">
                  <a:moveTo>
                    <a:pt x="65837" y="31966"/>
                  </a:moveTo>
                  <a:lnTo>
                    <a:pt x="42434" y="26832"/>
                  </a:lnTo>
                  <a:lnTo>
                    <a:pt x="47558" y="3419"/>
                  </a:lnTo>
                  <a:lnTo>
                    <a:pt x="31956" y="0"/>
                  </a:lnTo>
                  <a:lnTo>
                    <a:pt x="26822" y="23412"/>
                  </a:lnTo>
                  <a:lnTo>
                    <a:pt x="3420" y="18288"/>
                  </a:lnTo>
                  <a:lnTo>
                    <a:pt x="0" y="33890"/>
                  </a:lnTo>
                  <a:lnTo>
                    <a:pt x="23403" y="39024"/>
                  </a:lnTo>
                  <a:lnTo>
                    <a:pt x="18279" y="62427"/>
                  </a:lnTo>
                  <a:lnTo>
                    <a:pt x="33880" y="65846"/>
                  </a:lnTo>
                  <a:lnTo>
                    <a:pt x="39014" y="42434"/>
                  </a:lnTo>
                  <a:lnTo>
                    <a:pt x="62417" y="47568"/>
                  </a:lnTo>
                  <a:lnTo>
                    <a:pt x="65837" y="31966"/>
                  </a:lnTo>
                  <a:close/>
                </a:path>
              </a:pathLst>
            </a:custGeom>
            <a:solidFill>
              <a:srgbClr val="E6E6E6"/>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C732425-98DC-4399-5B10-7AB9512329F6}"/>
                </a:ext>
              </a:extLst>
            </p:cNvPr>
            <p:cNvSpPr/>
            <p:nvPr/>
          </p:nvSpPr>
          <p:spPr>
            <a:xfrm>
              <a:off x="2146292" y="867106"/>
              <a:ext cx="203879" cy="203879"/>
            </a:xfrm>
            <a:custGeom>
              <a:avLst/>
              <a:gdLst>
                <a:gd name="connsiteX0" fmla="*/ 203879 w 203879"/>
                <a:gd name="connsiteY0" fmla="*/ 101940 h 203879"/>
                <a:gd name="connsiteX1" fmla="*/ 101940 w 203879"/>
                <a:gd name="connsiteY1" fmla="*/ 203879 h 203879"/>
                <a:gd name="connsiteX2" fmla="*/ 0 w 203879"/>
                <a:gd name="connsiteY2" fmla="*/ 101940 h 203879"/>
                <a:gd name="connsiteX3" fmla="*/ 101940 w 203879"/>
                <a:gd name="connsiteY3" fmla="*/ 0 h 203879"/>
                <a:gd name="connsiteX4" fmla="*/ 203879 w 203879"/>
                <a:gd name="connsiteY4" fmla="*/ 101940 h 203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79" h="203879">
                  <a:moveTo>
                    <a:pt x="203879" y="101940"/>
                  </a:moveTo>
                  <a:cubicBezTo>
                    <a:pt x="203879" y="158239"/>
                    <a:pt x="158239" y="203879"/>
                    <a:pt x="101940" y="203879"/>
                  </a:cubicBezTo>
                  <a:cubicBezTo>
                    <a:pt x="45640" y="203879"/>
                    <a:pt x="0" y="158239"/>
                    <a:pt x="0" y="101940"/>
                  </a:cubicBezTo>
                  <a:cubicBezTo>
                    <a:pt x="0" y="45640"/>
                    <a:pt x="45640" y="0"/>
                    <a:pt x="101940" y="0"/>
                  </a:cubicBezTo>
                  <a:cubicBezTo>
                    <a:pt x="158239" y="0"/>
                    <a:pt x="203879" y="45640"/>
                    <a:pt x="203879" y="101940"/>
                  </a:cubicBezTo>
                  <a:close/>
                </a:path>
              </a:pathLst>
            </a:custGeom>
            <a:solidFill>
              <a:srgbClr val="FF6584"/>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FE68915F-4992-9FDA-CE9E-ABDF001E5F4A}"/>
                </a:ext>
              </a:extLst>
            </p:cNvPr>
            <p:cNvSpPr/>
            <p:nvPr/>
          </p:nvSpPr>
          <p:spPr>
            <a:xfrm>
              <a:off x="2793455" y="839977"/>
              <a:ext cx="419766" cy="420026"/>
            </a:xfrm>
            <a:custGeom>
              <a:avLst/>
              <a:gdLst>
                <a:gd name="connsiteX0" fmla="*/ 200225 w 419766"/>
                <a:gd name="connsiteY0" fmla="*/ -141 h 420026"/>
                <a:gd name="connsiteX1" fmla="*/ -140 w 419766"/>
                <a:gd name="connsiteY1" fmla="*/ 279435 h 420026"/>
                <a:gd name="connsiteX2" fmla="*/ 3737 w 419766"/>
                <a:gd name="connsiteY2" fmla="*/ 419849 h 420026"/>
                <a:gd name="connsiteX3" fmla="*/ 419590 w 419766"/>
                <a:gd name="connsiteY3" fmla="*/ 408366 h 420026"/>
                <a:gd name="connsiteX4" fmla="*/ 415712 w 419766"/>
                <a:gd name="connsiteY4" fmla="*/ 267952 h 420026"/>
                <a:gd name="connsiteX5" fmla="*/ 200225 w 419766"/>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6" h="420026">
                  <a:moveTo>
                    <a:pt x="200225" y="-141"/>
                  </a:moveTo>
                  <a:cubicBezTo>
                    <a:pt x="85377" y="3121"/>
                    <a:pt x="-2247" y="201876"/>
                    <a:pt x="-140" y="279435"/>
                  </a:cubicBezTo>
                  <a:lnTo>
                    <a:pt x="3737" y="419849"/>
                  </a:lnTo>
                  <a:lnTo>
                    <a:pt x="419590" y="408366"/>
                  </a:lnTo>
                  <a:lnTo>
                    <a:pt x="415712" y="267952"/>
                  </a:lnTo>
                  <a:cubicBezTo>
                    <a:pt x="413535" y="190394"/>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00A653E-578E-8503-FD33-90847A685444}"/>
                </a:ext>
              </a:extLst>
            </p:cNvPr>
            <p:cNvSpPr/>
            <p:nvPr/>
          </p:nvSpPr>
          <p:spPr>
            <a:xfrm>
              <a:off x="2944998" y="5829912"/>
              <a:ext cx="400120" cy="332524"/>
            </a:xfrm>
            <a:custGeom>
              <a:avLst/>
              <a:gdLst>
                <a:gd name="connsiteX0" fmla="*/ 296302 w 400120"/>
                <a:gd name="connsiteY0" fmla="*/ 326957 h 332524"/>
                <a:gd name="connsiteX1" fmla="*/ 107401 w 400120"/>
                <a:gd name="connsiteY1" fmla="*/ 332173 h 332524"/>
                <a:gd name="connsiteX2" fmla="*/ 26573 w 400120"/>
                <a:gd name="connsiteY2" fmla="*/ 309514 h 332524"/>
                <a:gd name="connsiteX3" fmla="*/ 775 w 400120"/>
                <a:gd name="connsiteY3" fmla="*/ 252911 h 332524"/>
                <a:gd name="connsiteX4" fmla="*/ 37947 w 400120"/>
                <a:gd name="connsiteY4" fmla="*/ 66099 h 332524"/>
                <a:gd name="connsiteX5" fmla="*/ 140626 w 400120"/>
                <a:gd name="connsiteY5" fmla="*/ 2765 h 332524"/>
                <a:gd name="connsiteX6" fmla="*/ 244949 w 400120"/>
                <a:gd name="connsiteY6" fmla="*/ -116 h 332524"/>
                <a:gd name="connsiteX7" fmla="*/ 350967 w 400120"/>
                <a:gd name="connsiteY7" fmla="*/ 57456 h 332524"/>
                <a:gd name="connsiteX8" fmla="*/ 398391 w 400120"/>
                <a:gd name="connsiteY8" fmla="*/ 241931 h 332524"/>
                <a:gd name="connsiteX9" fmla="*/ 375755 w 400120"/>
                <a:gd name="connsiteY9" fmla="*/ 299871 h 332524"/>
                <a:gd name="connsiteX10" fmla="*/ 296302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2" y="326957"/>
                  </a:moveTo>
                  <a:lnTo>
                    <a:pt x="107401" y="332173"/>
                  </a:lnTo>
                  <a:cubicBezTo>
                    <a:pt x="78707" y="333649"/>
                    <a:pt x="50319" y="325690"/>
                    <a:pt x="26573" y="309514"/>
                  </a:cubicBezTo>
                  <a:cubicBezTo>
                    <a:pt x="6059" y="294255"/>
                    <a:pt x="-3351" y="273627"/>
                    <a:pt x="775" y="252911"/>
                  </a:cubicBezTo>
                  <a:lnTo>
                    <a:pt x="37947" y="66099"/>
                  </a:lnTo>
                  <a:cubicBezTo>
                    <a:pt x="44953" y="30857"/>
                    <a:pt x="88140" y="4214"/>
                    <a:pt x="140626" y="2765"/>
                  </a:cubicBezTo>
                  <a:lnTo>
                    <a:pt x="244949" y="-116"/>
                  </a:lnTo>
                  <a:cubicBezTo>
                    <a:pt x="297435" y="-1565"/>
                    <a:pt x="342026" y="22653"/>
                    <a:pt x="350967" y="57456"/>
                  </a:cubicBezTo>
                  <a:lnTo>
                    <a:pt x="398391" y="241931"/>
                  </a:lnTo>
                  <a:cubicBezTo>
                    <a:pt x="403653" y="262388"/>
                    <a:pt x="395395" y="283503"/>
                    <a:pt x="375755" y="299871"/>
                  </a:cubicBezTo>
                  <a:cubicBezTo>
                    <a:pt x="352939" y="317333"/>
                    <a:pt x="325034" y="326846"/>
                    <a:pt x="296302" y="326957"/>
                  </a:cubicBezTo>
                  <a:close/>
                </a:path>
              </a:pathLst>
            </a:custGeom>
            <a:solidFill>
              <a:srgbClr val="3F3D56"/>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240381B-6068-A721-8422-05128A9D1BB2}"/>
                </a:ext>
              </a:extLst>
            </p:cNvPr>
            <p:cNvSpPr/>
            <p:nvPr/>
          </p:nvSpPr>
          <p:spPr>
            <a:xfrm rot="21505095">
              <a:off x="2769562" y="1741570"/>
              <a:ext cx="614113" cy="4191150"/>
            </a:xfrm>
            <a:custGeom>
              <a:avLst/>
              <a:gdLst>
                <a:gd name="connsiteX0" fmla="*/ -177 w 614113"/>
                <a:gd name="connsiteY0" fmla="*/ -177 h 4191150"/>
                <a:gd name="connsiteX1" fmla="*/ 613936 w 614113"/>
                <a:gd name="connsiteY1" fmla="*/ -177 h 4191150"/>
                <a:gd name="connsiteX2" fmla="*/ 613936 w 614113"/>
                <a:gd name="connsiteY2" fmla="*/ 4190973 h 4191150"/>
                <a:gd name="connsiteX3" fmla="*/ -177 w 614113"/>
                <a:gd name="connsiteY3" fmla="*/ 4190973 h 4191150"/>
              </a:gdLst>
              <a:ahLst/>
              <a:cxnLst>
                <a:cxn ang="0">
                  <a:pos x="connsiteX0" y="connsiteY0"/>
                </a:cxn>
                <a:cxn ang="0">
                  <a:pos x="connsiteX1" y="connsiteY1"/>
                </a:cxn>
                <a:cxn ang="0">
                  <a:pos x="connsiteX2" y="connsiteY2"/>
                </a:cxn>
                <a:cxn ang="0">
                  <a:pos x="connsiteX3" y="connsiteY3"/>
                </a:cxn>
              </a:cxnLst>
              <a:rect l="l" t="t" r="r" b="b"/>
              <a:pathLst>
                <a:path w="614113" h="4191150">
                  <a:moveTo>
                    <a:pt x="-177" y="-177"/>
                  </a:moveTo>
                  <a:lnTo>
                    <a:pt x="613936" y="-177"/>
                  </a:lnTo>
                  <a:lnTo>
                    <a:pt x="613936" y="4190973"/>
                  </a:lnTo>
                  <a:lnTo>
                    <a:pt x="-177" y="4190973"/>
                  </a:lnTo>
                  <a:close/>
                </a:path>
              </a:pathLst>
            </a:custGeom>
            <a:solidFill>
              <a:srgbClr val="E6E6E6"/>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79A862B-98CF-08E7-75E3-537869E5B13E}"/>
                </a:ext>
              </a:extLst>
            </p:cNvPr>
            <p:cNvSpPr/>
            <p:nvPr/>
          </p:nvSpPr>
          <p:spPr>
            <a:xfrm>
              <a:off x="3077174" y="3609889"/>
              <a:ext cx="78410" cy="2345673"/>
            </a:xfrm>
            <a:custGeom>
              <a:avLst/>
              <a:gdLst>
                <a:gd name="connsiteX0" fmla="*/ 2905 w 78410"/>
                <a:gd name="connsiteY0" fmla="*/ 152000 h 2345673"/>
                <a:gd name="connsiteX1" fmla="*/ 0 w 78410"/>
                <a:gd name="connsiteY1" fmla="*/ 981 h 2345673"/>
                <a:gd name="connsiteX2" fmla="*/ 39605 w 78410"/>
                <a:gd name="connsiteY2" fmla="*/ 0 h 2345673"/>
                <a:gd name="connsiteX3" fmla="*/ 42510 w 78410"/>
                <a:gd name="connsiteY3" fmla="*/ 150533 h 2345673"/>
                <a:gd name="connsiteX4" fmla="*/ 78410 w 78410"/>
                <a:gd name="connsiteY4" fmla="*/ 2344579 h 2345673"/>
                <a:gd name="connsiteX5" fmla="*/ 38795 w 78410"/>
                <a:gd name="connsiteY5" fmla="*/ 2345674 h 234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10" h="2345673">
                  <a:moveTo>
                    <a:pt x="2905" y="152000"/>
                  </a:moveTo>
                  <a:lnTo>
                    <a:pt x="0" y="981"/>
                  </a:lnTo>
                  <a:lnTo>
                    <a:pt x="39605" y="0"/>
                  </a:lnTo>
                  <a:lnTo>
                    <a:pt x="42510" y="150533"/>
                  </a:lnTo>
                  <a:lnTo>
                    <a:pt x="78410" y="2344579"/>
                  </a:lnTo>
                  <a:lnTo>
                    <a:pt x="38795" y="2345674"/>
                  </a:lnTo>
                </a:path>
              </a:pathLst>
            </a:custGeom>
            <a:solidFill>
              <a:srgbClr val="3F3D56"/>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8A8C225-6F26-7E89-3FB1-A45E29CD6133}"/>
                </a:ext>
              </a:extLst>
            </p:cNvPr>
            <p:cNvSpPr/>
            <p:nvPr/>
          </p:nvSpPr>
          <p:spPr>
            <a:xfrm>
              <a:off x="2610267" y="1427070"/>
              <a:ext cx="836307" cy="713225"/>
            </a:xfrm>
            <a:custGeom>
              <a:avLst/>
              <a:gdLst>
                <a:gd name="connsiteX0" fmla="*/ 836130 w 836307"/>
                <a:gd name="connsiteY0" fmla="*/ 690079 h 713225"/>
                <a:gd name="connsiteX1" fmla="*/ 4351 w 836307"/>
                <a:gd name="connsiteY1" fmla="*/ 713048 h 713225"/>
                <a:gd name="connsiteX2" fmla="*/ 83490 w 836307"/>
                <a:gd name="connsiteY2" fmla="*/ 124858 h 713225"/>
                <a:gd name="connsiteX3" fmla="*/ 104010 w 836307"/>
                <a:gd name="connsiteY3" fmla="*/ 15682 h 713225"/>
                <a:gd name="connsiteX4" fmla="*/ 678334 w 836307"/>
                <a:gd name="connsiteY4" fmla="*/ -178 h 713225"/>
                <a:gd name="connsiteX5" fmla="*/ 708383 w 836307"/>
                <a:gd name="connsiteY5" fmla="*/ 106227 h 713225"/>
                <a:gd name="connsiteX6" fmla="*/ 836130 w 836307"/>
                <a:gd name="connsiteY6" fmla="*/ 690079 h 7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6307" h="713225">
                  <a:moveTo>
                    <a:pt x="836130" y="690079"/>
                  </a:moveTo>
                  <a:lnTo>
                    <a:pt x="4351" y="713048"/>
                  </a:lnTo>
                  <a:cubicBezTo>
                    <a:pt x="-10151" y="625385"/>
                    <a:pt x="8609" y="216319"/>
                    <a:pt x="83490" y="124858"/>
                  </a:cubicBezTo>
                  <a:lnTo>
                    <a:pt x="104010" y="15682"/>
                  </a:lnTo>
                  <a:lnTo>
                    <a:pt x="678334" y="-178"/>
                  </a:lnTo>
                  <a:lnTo>
                    <a:pt x="708383" y="106227"/>
                  </a:lnTo>
                  <a:cubicBezTo>
                    <a:pt x="790856" y="176407"/>
                    <a:pt x="833384" y="586583"/>
                    <a:pt x="836130" y="690079"/>
                  </a:cubicBezTo>
                  <a:close/>
                </a:path>
              </a:pathLst>
            </a:custGeom>
            <a:solidFill>
              <a:srgbClr val="E6E6E6"/>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CE88982-FE7D-C0AA-ED68-5B3A21106E2F}"/>
                </a:ext>
              </a:extLst>
            </p:cNvPr>
            <p:cNvSpPr/>
            <p:nvPr/>
          </p:nvSpPr>
          <p:spPr>
            <a:xfrm>
              <a:off x="2673911" y="1108339"/>
              <a:ext cx="671911" cy="348002"/>
            </a:xfrm>
            <a:custGeom>
              <a:avLst/>
              <a:gdLst>
                <a:gd name="connsiteX0" fmla="*/ 632845 w 671911"/>
                <a:gd name="connsiteY0" fmla="*/ 331436 h 348002"/>
                <a:gd name="connsiteX1" fmla="*/ 40175 w 671911"/>
                <a:gd name="connsiteY1" fmla="*/ 347802 h 348002"/>
                <a:gd name="connsiteX2" fmla="*/ -171 w 671911"/>
                <a:gd name="connsiteY2" fmla="*/ 322147 h 348002"/>
                <a:gd name="connsiteX3" fmla="*/ 749 w 671911"/>
                <a:gd name="connsiteY3" fmla="*/ 315875 h 348002"/>
                <a:gd name="connsiteX4" fmla="*/ 92808 w 671911"/>
                <a:gd name="connsiteY4" fmla="*/ 32267 h 348002"/>
                <a:gd name="connsiteX5" fmla="*/ 130757 w 671911"/>
                <a:gd name="connsiteY5" fmla="*/ 10698 h 348002"/>
                <a:gd name="connsiteX6" fmla="*/ 523801 w 671911"/>
                <a:gd name="connsiteY6" fmla="*/ -155 h 348002"/>
                <a:gd name="connsiteX7" fmla="*/ 562883 w 671911"/>
                <a:gd name="connsiteY7" fmla="*/ 19287 h 348002"/>
                <a:gd name="connsiteX8" fmla="*/ 670452 w 671911"/>
                <a:gd name="connsiteY8" fmla="*/ 297383 h 348002"/>
                <a:gd name="connsiteX9" fmla="*/ 642071 w 671911"/>
                <a:gd name="connsiteY9" fmla="*/ 330443 h 348002"/>
                <a:gd name="connsiteX10" fmla="*/ 632846 w 671911"/>
                <a:gd name="connsiteY10" fmla="*/ 331436 h 34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911" h="348002">
                  <a:moveTo>
                    <a:pt x="632845" y="331436"/>
                  </a:moveTo>
                  <a:lnTo>
                    <a:pt x="40175" y="347802"/>
                  </a:lnTo>
                  <a:cubicBezTo>
                    <a:pt x="18299" y="348405"/>
                    <a:pt x="236" y="336920"/>
                    <a:pt x="-171" y="322147"/>
                  </a:cubicBezTo>
                  <a:cubicBezTo>
                    <a:pt x="-225" y="320019"/>
                    <a:pt x="86" y="317898"/>
                    <a:pt x="749" y="315875"/>
                  </a:cubicBezTo>
                  <a:lnTo>
                    <a:pt x="92808" y="32267"/>
                  </a:lnTo>
                  <a:cubicBezTo>
                    <a:pt x="96750" y="20122"/>
                    <a:pt x="112443" y="11203"/>
                    <a:pt x="130757" y="10698"/>
                  </a:cubicBezTo>
                  <a:lnTo>
                    <a:pt x="523801" y="-155"/>
                  </a:lnTo>
                  <a:cubicBezTo>
                    <a:pt x="542116" y="-661"/>
                    <a:pt x="558277" y="7379"/>
                    <a:pt x="562883" y="19287"/>
                  </a:cubicBezTo>
                  <a:lnTo>
                    <a:pt x="670452" y="297383"/>
                  </a:lnTo>
                  <a:cubicBezTo>
                    <a:pt x="675954" y="311607"/>
                    <a:pt x="663247" y="326408"/>
                    <a:pt x="642071" y="330443"/>
                  </a:cubicBezTo>
                  <a:cubicBezTo>
                    <a:pt x="639027" y="331020"/>
                    <a:pt x="635942" y="331352"/>
                    <a:pt x="632846" y="331436"/>
                  </a:cubicBezTo>
                  <a:close/>
                </a:path>
              </a:pathLst>
            </a:custGeom>
            <a:solidFill>
              <a:srgbClr val="E6E6E6"/>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F0D6D5D-FF3A-71B6-8577-A0C74268884F}"/>
                </a:ext>
              </a:extLst>
            </p:cNvPr>
            <p:cNvSpPr/>
            <p:nvPr/>
          </p:nvSpPr>
          <p:spPr>
            <a:xfrm>
              <a:off x="2713456" y="2837634"/>
              <a:ext cx="696284" cy="911716"/>
            </a:xfrm>
            <a:custGeom>
              <a:avLst/>
              <a:gdLst>
                <a:gd name="connsiteX0" fmla="*/ 59095 w 696284"/>
                <a:gd name="connsiteY0" fmla="*/ 904813 h 911716"/>
                <a:gd name="connsiteX1" fmla="*/ 44037 w 696284"/>
                <a:gd name="connsiteY1" fmla="*/ 896098 h 911716"/>
                <a:gd name="connsiteX2" fmla="*/ 21376 w 696284"/>
                <a:gd name="connsiteY2" fmla="*/ 854935 h 911716"/>
                <a:gd name="connsiteX3" fmla="*/ -159 w 696284"/>
                <a:gd name="connsiteY3" fmla="*/ 75051 h 911716"/>
                <a:gd name="connsiteX4" fmla="*/ 70304 w 696284"/>
                <a:gd name="connsiteY4" fmla="*/ 14511 h 911716"/>
                <a:gd name="connsiteX5" fmla="*/ 600877 w 696284"/>
                <a:gd name="connsiteY5" fmla="*/ -143 h 911716"/>
                <a:gd name="connsiteX6" fmla="*/ 674573 w 696284"/>
                <a:gd name="connsiteY6" fmla="*/ 56419 h 911716"/>
                <a:gd name="connsiteX7" fmla="*/ 696106 w 696284"/>
                <a:gd name="connsiteY7" fmla="*/ 836307 h 911716"/>
                <a:gd name="connsiteX8" fmla="*/ 675753 w 696284"/>
                <a:gd name="connsiteY8" fmla="*/ 878654 h 911716"/>
                <a:gd name="connsiteX9" fmla="*/ 625639 w 696284"/>
                <a:gd name="connsiteY9" fmla="*/ 896846 h 911716"/>
                <a:gd name="connsiteX10" fmla="*/ 95074 w 696284"/>
                <a:gd name="connsiteY10" fmla="*/ 911492 h 911716"/>
                <a:gd name="connsiteX11" fmla="*/ 59095 w 696284"/>
                <a:gd name="connsiteY11" fmla="*/ 904813 h 9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6284" h="911716">
                  <a:moveTo>
                    <a:pt x="59095" y="904813"/>
                  </a:moveTo>
                  <a:cubicBezTo>
                    <a:pt x="53744" y="902522"/>
                    <a:pt x="48689" y="899596"/>
                    <a:pt x="44037" y="896098"/>
                  </a:cubicBezTo>
                  <a:cubicBezTo>
                    <a:pt x="30525" y="886618"/>
                    <a:pt x="22159" y="871422"/>
                    <a:pt x="21376" y="854935"/>
                  </a:cubicBezTo>
                  <a:lnTo>
                    <a:pt x="-159" y="75051"/>
                  </a:lnTo>
                  <a:cubicBezTo>
                    <a:pt x="-1046" y="42767"/>
                    <a:pt x="30564" y="15610"/>
                    <a:pt x="70304" y="14511"/>
                  </a:cubicBezTo>
                  <a:lnTo>
                    <a:pt x="600877" y="-143"/>
                  </a:lnTo>
                  <a:cubicBezTo>
                    <a:pt x="640625" y="-1248"/>
                    <a:pt x="673676" y="24135"/>
                    <a:pt x="674573" y="56419"/>
                  </a:cubicBezTo>
                  <a:lnTo>
                    <a:pt x="696106" y="836307"/>
                  </a:lnTo>
                  <a:cubicBezTo>
                    <a:pt x="696235" y="852810"/>
                    <a:pt x="688721" y="868445"/>
                    <a:pt x="675753" y="878654"/>
                  </a:cubicBezTo>
                  <a:cubicBezTo>
                    <a:pt x="661579" y="890198"/>
                    <a:pt x="643917" y="896609"/>
                    <a:pt x="625639" y="896846"/>
                  </a:cubicBezTo>
                  <a:lnTo>
                    <a:pt x="95074" y="911492"/>
                  </a:lnTo>
                  <a:cubicBezTo>
                    <a:pt x="82738" y="911905"/>
                    <a:pt x="70460" y="909626"/>
                    <a:pt x="59095" y="904813"/>
                  </a:cubicBezTo>
                  <a:close/>
                </a:path>
              </a:pathLst>
            </a:custGeom>
            <a:solidFill>
              <a:srgbClr val="3F3D56"/>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E5BA0FA-F8D5-B463-F574-2498F802CDC9}"/>
                </a:ext>
              </a:extLst>
            </p:cNvPr>
            <p:cNvSpPr/>
            <p:nvPr/>
          </p:nvSpPr>
          <p:spPr>
            <a:xfrm>
              <a:off x="2866773" y="1211306"/>
              <a:ext cx="306137" cy="183444"/>
            </a:xfrm>
            <a:custGeom>
              <a:avLst/>
              <a:gdLst>
                <a:gd name="connsiteX0" fmla="*/ 245366 w 306137"/>
                <a:gd name="connsiteY0" fmla="*/ 178279 h 183444"/>
                <a:gd name="connsiteX1" fmla="*/ 65343 w 306137"/>
                <a:gd name="connsiteY1" fmla="*/ 183250 h 183444"/>
                <a:gd name="connsiteX2" fmla="*/ -128 w 306137"/>
                <a:gd name="connsiteY2" fmla="*/ 95770 h 183444"/>
                <a:gd name="connsiteX3" fmla="*/ 60416 w 306137"/>
                <a:gd name="connsiteY3" fmla="*/ 4811 h 183444"/>
                <a:gd name="connsiteX4" fmla="*/ 240439 w 306137"/>
                <a:gd name="connsiteY4" fmla="*/ -160 h 183444"/>
                <a:gd name="connsiteX5" fmla="*/ 305911 w 306137"/>
                <a:gd name="connsiteY5" fmla="*/ 87319 h 183444"/>
                <a:gd name="connsiteX6" fmla="*/ 245366 w 306137"/>
                <a:gd name="connsiteY6" fmla="*/ 178279 h 183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37" h="183444">
                  <a:moveTo>
                    <a:pt x="245366" y="178279"/>
                  </a:moveTo>
                  <a:lnTo>
                    <a:pt x="65343" y="183250"/>
                  </a:lnTo>
                  <a:cubicBezTo>
                    <a:pt x="30604" y="184209"/>
                    <a:pt x="1230" y="144961"/>
                    <a:pt x="-128" y="95770"/>
                  </a:cubicBezTo>
                  <a:cubicBezTo>
                    <a:pt x="-1486" y="46580"/>
                    <a:pt x="25678" y="5770"/>
                    <a:pt x="60416" y="4811"/>
                  </a:cubicBezTo>
                  <a:lnTo>
                    <a:pt x="240439" y="-160"/>
                  </a:lnTo>
                  <a:cubicBezTo>
                    <a:pt x="275179" y="-1120"/>
                    <a:pt x="304553" y="38129"/>
                    <a:pt x="305911" y="87319"/>
                  </a:cubicBezTo>
                  <a:cubicBezTo>
                    <a:pt x="307269" y="136510"/>
                    <a:pt x="280106" y="177320"/>
                    <a:pt x="245366" y="178279"/>
                  </a:cubicBezTo>
                  <a:close/>
                </a:path>
              </a:pathLst>
            </a:custGeom>
            <a:solidFill>
              <a:srgbClr val="E82B2C"/>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D8E04CC-FC64-F48F-7E94-9F56B90C5C15}"/>
                </a:ext>
              </a:extLst>
            </p:cNvPr>
            <p:cNvSpPr/>
            <p:nvPr/>
          </p:nvSpPr>
          <p:spPr>
            <a:xfrm>
              <a:off x="3901450" y="4301387"/>
              <a:ext cx="168230" cy="390333"/>
            </a:xfrm>
            <a:custGeom>
              <a:avLst/>
              <a:gdLst>
                <a:gd name="connsiteX0" fmla="*/ 89329 w 168230"/>
                <a:gd name="connsiteY0" fmla="*/ 390127 h 390333"/>
                <a:gd name="connsiteX1" fmla="*/ 6162 w 168230"/>
                <a:gd name="connsiteY1" fmla="*/ 311430 h 390333"/>
                <a:gd name="connsiteX2" fmla="*/ -149 w 168230"/>
                <a:gd name="connsiteY2" fmla="*/ 82917 h 390333"/>
                <a:gd name="connsiteX3" fmla="*/ 78654 w 168230"/>
                <a:gd name="connsiteY3" fmla="*/ -149 h 390333"/>
                <a:gd name="connsiteX4" fmla="*/ 161714 w 168230"/>
                <a:gd name="connsiteY4" fmla="*/ 78448 h 390333"/>
                <a:gd name="connsiteX5" fmla="*/ 168025 w 168230"/>
                <a:gd name="connsiteY5" fmla="*/ 306961 h 390333"/>
                <a:gd name="connsiteX6" fmla="*/ 89329 w 168230"/>
                <a:gd name="connsiteY6" fmla="*/ 390127 h 3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230" h="390333">
                  <a:moveTo>
                    <a:pt x="89329" y="390127"/>
                  </a:moveTo>
                  <a:cubicBezTo>
                    <a:pt x="44651" y="391309"/>
                    <a:pt x="7447" y="356104"/>
                    <a:pt x="6162" y="311430"/>
                  </a:cubicBezTo>
                  <a:lnTo>
                    <a:pt x="-149" y="82917"/>
                  </a:lnTo>
                  <a:cubicBezTo>
                    <a:pt x="-1326" y="38218"/>
                    <a:pt x="33956" y="1028"/>
                    <a:pt x="78654" y="-149"/>
                  </a:cubicBezTo>
                  <a:cubicBezTo>
                    <a:pt x="123272" y="-1324"/>
                    <a:pt x="160425" y="33833"/>
                    <a:pt x="161714" y="78448"/>
                  </a:cubicBezTo>
                  <a:lnTo>
                    <a:pt x="168025" y="306961"/>
                  </a:lnTo>
                  <a:cubicBezTo>
                    <a:pt x="169207" y="351638"/>
                    <a:pt x="134003" y="388841"/>
                    <a:pt x="89329" y="390127"/>
                  </a:cubicBezTo>
                  <a:close/>
                </a:path>
              </a:pathLst>
            </a:custGeom>
            <a:solidFill>
              <a:srgbClr val="3F3D56"/>
            </a:solidFill>
            <a:ln w="9525" cap="flat">
              <a:noFill/>
              <a:prstDash val="solid"/>
              <a:miter/>
            </a:ln>
          </p:spPr>
          <p:txBody>
            <a:bodyPr rtlCol="0" anchor="ctr"/>
            <a:lstStyle/>
            <a:p>
              <a:endParaRPr lang="en-US"/>
            </a:p>
          </p:txBody>
        </p:sp>
      </p:grpSp>
      <p:sp>
        <p:nvSpPr>
          <p:cNvPr id="158" name="Rectangle 157">
            <a:extLst>
              <a:ext uri="{FF2B5EF4-FFF2-40B4-BE49-F238E27FC236}">
                <a16:creationId xmlns:a16="http://schemas.microsoft.com/office/drawing/2014/main" id="{D1BC8FE5-496D-1DC0-AF62-BABCEE36894F}"/>
              </a:ext>
            </a:extLst>
          </p:cNvPr>
          <p:cNvSpPr/>
          <p:nvPr/>
        </p:nvSpPr>
        <p:spPr>
          <a:xfrm>
            <a:off x="4117276" y="1428588"/>
            <a:ext cx="3583896" cy="457029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FBB7EDB3-E3C3-496F-261D-BB7A6BB904DF}"/>
              </a:ext>
            </a:extLst>
          </p:cNvPr>
          <p:cNvCxnSpPr>
            <a:cxnSpLocks/>
          </p:cNvCxnSpPr>
          <p:nvPr/>
        </p:nvCxnSpPr>
        <p:spPr>
          <a:xfrm>
            <a:off x="5271026" y="1800935"/>
            <a:ext cx="1443318"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2" name="Straight Connector 161">
            <a:extLst>
              <a:ext uri="{FF2B5EF4-FFF2-40B4-BE49-F238E27FC236}">
                <a16:creationId xmlns:a16="http://schemas.microsoft.com/office/drawing/2014/main" id="{CC8DACB3-4722-01FF-B8B1-5D505D3FA8B1}"/>
              </a:ext>
            </a:extLst>
          </p:cNvPr>
          <p:cNvCxnSpPr>
            <a:cxnSpLocks/>
          </p:cNvCxnSpPr>
          <p:nvPr/>
        </p:nvCxnSpPr>
        <p:spPr>
          <a:xfrm>
            <a:off x="4334675" y="2172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4" name="Straight Connector 163">
            <a:extLst>
              <a:ext uri="{FF2B5EF4-FFF2-40B4-BE49-F238E27FC236}">
                <a16:creationId xmlns:a16="http://schemas.microsoft.com/office/drawing/2014/main" id="{18E84214-F102-00B0-934A-188A14EE3BFE}"/>
              </a:ext>
            </a:extLst>
          </p:cNvPr>
          <p:cNvCxnSpPr>
            <a:cxnSpLocks/>
          </p:cNvCxnSpPr>
          <p:nvPr/>
        </p:nvCxnSpPr>
        <p:spPr>
          <a:xfrm>
            <a:off x="4216336" y="2289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5" name="Straight Connector 164">
            <a:extLst>
              <a:ext uri="{FF2B5EF4-FFF2-40B4-BE49-F238E27FC236}">
                <a16:creationId xmlns:a16="http://schemas.microsoft.com/office/drawing/2014/main" id="{780BC7C9-8C2F-4FFD-35FC-640953F89B54}"/>
              </a:ext>
            </a:extLst>
          </p:cNvPr>
          <p:cNvCxnSpPr>
            <a:cxnSpLocks/>
          </p:cNvCxnSpPr>
          <p:nvPr/>
        </p:nvCxnSpPr>
        <p:spPr>
          <a:xfrm>
            <a:off x="4216336" y="2409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6" name="Straight Connector 165">
            <a:extLst>
              <a:ext uri="{FF2B5EF4-FFF2-40B4-BE49-F238E27FC236}">
                <a16:creationId xmlns:a16="http://schemas.microsoft.com/office/drawing/2014/main" id="{12641A38-3DA5-49B8-9BEA-873E2FC60677}"/>
              </a:ext>
            </a:extLst>
          </p:cNvPr>
          <p:cNvCxnSpPr>
            <a:cxnSpLocks/>
          </p:cNvCxnSpPr>
          <p:nvPr/>
        </p:nvCxnSpPr>
        <p:spPr>
          <a:xfrm>
            <a:off x="4216336" y="2526489"/>
            <a:ext cx="1203008"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5" name="Straight Connector 184">
            <a:extLst>
              <a:ext uri="{FF2B5EF4-FFF2-40B4-BE49-F238E27FC236}">
                <a16:creationId xmlns:a16="http://schemas.microsoft.com/office/drawing/2014/main" id="{C2514BB0-9BA0-506B-5460-FB7B6F2E899A}"/>
              </a:ext>
            </a:extLst>
          </p:cNvPr>
          <p:cNvCxnSpPr>
            <a:cxnSpLocks/>
          </p:cNvCxnSpPr>
          <p:nvPr/>
        </p:nvCxnSpPr>
        <p:spPr>
          <a:xfrm>
            <a:off x="4996815" y="2917469"/>
            <a:ext cx="257337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6" name="Straight Connector 185">
            <a:extLst>
              <a:ext uri="{FF2B5EF4-FFF2-40B4-BE49-F238E27FC236}">
                <a16:creationId xmlns:a16="http://schemas.microsoft.com/office/drawing/2014/main" id="{A5093175-6137-19C3-BF3E-43FD341A624E}"/>
              </a:ext>
            </a:extLst>
          </p:cNvPr>
          <p:cNvCxnSpPr>
            <a:cxnSpLocks/>
          </p:cNvCxnSpPr>
          <p:nvPr/>
        </p:nvCxnSpPr>
        <p:spPr>
          <a:xfrm>
            <a:off x="4216336" y="3034010"/>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7" name="Straight Connector 186">
            <a:extLst>
              <a:ext uri="{FF2B5EF4-FFF2-40B4-BE49-F238E27FC236}">
                <a16:creationId xmlns:a16="http://schemas.microsoft.com/office/drawing/2014/main" id="{530CC1E9-1C32-4CCC-3038-0E2CB9115B83}"/>
              </a:ext>
            </a:extLst>
          </p:cNvPr>
          <p:cNvCxnSpPr>
            <a:cxnSpLocks/>
          </p:cNvCxnSpPr>
          <p:nvPr/>
        </p:nvCxnSpPr>
        <p:spPr>
          <a:xfrm>
            <a:off x="4216336" y="3154634"/>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8" name="Straight Connector 187">
            <a:extLst>
              <a:ext uri="{FF2B5EF4-FFF2-40B4-BE49-F238E27FC236}">
                <a16:creationId xmlns:a16="http://schemas.microsoft.com/office/drawing/2014/main" id="{65ED0327-8AF9-1C0A-18D2-CF894CDB21FF}"/>
              </a:ext>
            </a:extLst>
          </p:cNvPr>
          <p:cNvCxnSpPr>
            <a:cxnSpLocks/>
          </p:cNvCxnSpPr>
          <p:nvPr/>
        </p:nvCxnSpPr>
        <p:spPr>
          <a:xfrm flipV="1">
            <a:off x="4216336" y="3265989"/>
            <a:ext cx="2042573" cy="5478"/>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9" name="Straight Connector 188">
            <a:extLst>
              <a:ext uri="{FF2B5EF4-FFF2-40B4-BE49-F238E27FC236}">
                <a16:creationId xmlns:a16="http://schemas.microsoft.com/office/drawing/2014/main" id="{8A545541-532F-C3F8-97C2-C01773BEB305}"/>
              </a:ext>
            </a:extLst>
          </p:cNvPr>
          <p:cNvCxnSpPr>
            <a:cxnSpLocks/>
          </p:cNvCxnSpPr>
          <p:nvPr/>
        </p:nvCxnSpPr>
        <p:spPr>
          <a:xfrm>
            <a:off x="4996815" y="3653491"/>
            <a:ext cx="257337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0" name="Straight Connector 189">
            <a:extLst>
              <a:ext uri="{FF2B5EF4-FFF2-40B4-BE49-F238E27FC236}">
                <a16:creationId xmlns:a16="http://schemas.microsoft.com/office/drawing/2014/main" id="{47722A5F-45F9-B397-3D7A-1821D993D759}"/>
              </a:ext>
            </a:extLst>
          </p:cNvPr>
          <p:cNvCxnSpPr>
            <a:cxnSpLocks/>
          </p:cNvCxnSpPr>
          <p:nvPr/>
        </p:nvCxnSpPr>
        <p:spPr>
          <a:xfrm>
            <a:off x="4216336" y="3770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1" name="Straight Connector 190">
            <a:extLst>
              <a:ext uri="{FF2B5EF4-FFF2-40B4-BE49-F238E27FC236}">
                <a16:creationId xmlns:a16="http://schemas.microsoft.com/office/drawing/2014/main" id="{C6DD322C-B8DC-61BA-955E-344918BAA9F8}"/>
              </a:ext>
            </a:extLst>
          </p:cNvPr>
          <p:cNvCxnSpPr>
            <a:cxnSpLocks/>
          </p:cNvCxnSpPr>
          <p:nvPr/>
        </p:nvCxnSpPr>
        <p:spPr>
          <a:xfrm>
            <a:off x="4216336" y="3890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2" name="Straight Connector 191">
            <a:extLst>
              <a:ext uri="{FF2B5EF4-FFF2-40B4-BE49-F238E27FC236}">
                <a16:creationId xmlns:a16="http://schemas.microsoft.com/office/drawing/2014/main" id="{4A3A4F66-F00A-CF9F-FD09-4C85B6357B4E}"/>
              </a:ext>
            </a:extLst>
          </p:cNvPr>
          <p:cNvCxnSpPr>
            <a:cxnSpLocks/>
          </p:cNvCxnSpPr>
          <p:nvPr/>
        </p:nvCxnSpPr>
        <p:spPr>
          <a:xfrm>
            <a:off x="4216336" y="4007489"/>
            <a:ext cx="201491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3" name="Straight Connector 192">
            <a:extLst>
              <a:ext uri="{FF2B5EF4-FFF2-40B4-BE49-F238E27FC236}">
                <a16:creationId xmlns:a16="http://schemas.microsoft.com/office/drawing/2014/main" id="{A280AF2D-21CD-79B8-A1C0-336733D4F092}"/>
              </a:ext>
            </a:extLst>
          </p:cNvPr>
          <p:cNvCxnSpPr>
            <a:cxnSpLocks/>
          </p:cNvCxnSpPr>
          <p:nvPr/>
        </p:nvCxnSpPr>
        <p:spPr>
          <a:xfrm>
            <a:off x="4996815" y="4381807"/>
            <a:ext cx="257337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4" name="Straight Connector 193">
            <a:extLst>
              <a:ext uri="{FF2B5EF4-FFF2-40B4-BE49-F238E27FC236}">
                <a16:creationId xmlns:a16="http://schemas.microsoft.com/office/drawing/2014/main" id="{BB6603D3-65B6-47EE-C65B-8A3898D7167A}"/>
              </a:ext>
            </a:extLst>
          </p:cNvPr>
          <p:cNvCxnSpPr>
            <a:cxnSpLocks/>
          </p:cNvCxnSpPr>
          <p:nvPr/>
        </p:nvCxnSpPr>
        <p:spPr>
          <a:xfrm>
            <a:off x="4216336" y="4498348"/>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5" name="Straight Connector 194">
            <a:extLst>
              <a:ext uri="{FF2B5EF4-FFF2-40B4-BE49-F238E27FC236}">
                <a16:creationId xmlns:a16="http://schemas.microsoft.com/office/drawing/2014/main" id="{98BC2935-7825-3BC2-3630-CDB78D2953B1}"/>
              </a:ext>
            </a:extLst>
          </p:cNvPr>
          <p:cNvCxnSpPr>
            <a:cxnSpLocks/>
          </p:cNvCxnSpPr>
          <p:nvPr/>
        </p:nvCxnSpPr>
        <p:spPr>
          <a:xfrm>
            <a:off x="4216336" y="461897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6" name="Straight Connector 195">
            <a:extLst>
              <a:ext uri="{FF2B5EF4-FFF2-40B4-BE49-F238E27FC236}">
                <a16:creationId xmlns:a16="http://schemas.microsoft.com/office/drawing/2014/main" id="{1A4C0013-54DA-C8C5-6028-E56E13465EF0}"/>
              </a:ext>
            </a:extLst>
          </p:cNvPr>
          <p:cNvCxnSpPr>
            <a:cxnSpLocks/>
          </p:cNvCxnSpPr>
          <p:nvPr/>
        </p:nvCxnSpPr>
        <p:spPr>
          <a:xfrm>
            <a:off x="4216336" y="4735805"/>
            <a:ext cx="2133664"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7" name="Straight Connector 196">
            <a:extLst>
              <a:ext uri="{FF2B5EF4-FFF2-40B4-BE49-F238E27FC236}">
                <a16:creationId xmlns:a16="http://schemas.microsoft.com/office/drawing/2014/main" id="{5125FD4A-004A-7469-25C2-585E0CA6E203}"/>
              </a:ext>
            </a:extLst>
          </p:cNvPr>
          <p:cNvCxnSpPr>
            <a:cxnSpLocks/>
          </p:cNvCxnSpPr>
          <p:nvPr/>
        </p:nvCxnSpPr>
        <p:spPr>
          <a:xfrm>
            <a:off x="4334675" y="5036333"/>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8" name="Straight Connector 197">
            <a:extLst>
              <a:ext uri="{FF2B5EF4-FFF2-40B4-BE49-F238E27FC236}">
                <a16:creationId xmlns:a16="http://schemas.microsoft.com/office/drawing/2014/main" id="{5018E41F-CA7F-F381-1832-591B4F4CA860}"/>
              </a:ext>
            </a:extLst>
          </p:cNvPr>
          <p:cNvCxnSpPr>
            <a:cxnSpLocks/>
          </p:cNvCxnSpPr>
          <p:nvPr/>
        </p:nvCxnSpPr>
        <p:spPr>
          <a:xfrm>
            <a:off x="4216336" y="5152874"/>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9" name="Straight Connector 198">
            <a:extLst>
              <a:ext uri="{FF2B5EF4-FFF2-40B4-BE49-F238E27FC236}">
                <a16:creationId xmlns:a16="http://schemas.microsoft.com/office/drawing/2014/main" id="{BCECE30D-D1B6-0951-D246-B84BD8741356}"/>
              </a:ext>
            </a:extLst>
          </p:cNvPr>
          <p:cNvCxnSpPr>
            <a:cxnSpLocks/>
          </p:cNvCxnSpPr>
          <p:nvPr/>
        </p:nvCxnSpPr>
        <p:spPr>
          <a:xfrm>
            <a:off x="4216336" y="5273498"/>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200" name="Straight Connector 199">
            <a:extLst>
              <a:ext uri="{FF2B5EF4-FFF2-40B4-BE49-F238E27FC236}">
                <a16:creationId xmlns:a16="http://schemas.microsoft.com/office/drawing/2014/main" id="{9283AF76-227E-98A4-90C9-65AB2DF2CE05}"/>
              </a:ext>
            </a:extLst>
          </p:cNvPr>
          <p:cNvCxnSpPr>
            <a:cxnSpLocks/>
          </p:cNvCxnSpPr>
          <p:nvPr/>
        </p:nvCxnSpPr>
        <p:spPr>
          <a:xfrm>
            <a:off x="4216336" y="5390331"/>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sp>
        <p:nvSpPr>
          <p:cNvPr id="269" name="Freeform: Shape 268">
            <a:extLst>
              <a:ext uri="{FF2B5EF4-FFF2-40B4-BE49-F238E27FC236}">
                <a16:creationId xmlns:a16="http://schemas.microsoft.com/office/drawing/2014/main" id="{FB7A34E2-3C35-9A3D-57E9-786C0DC73DE6}"/>
              </a:ext>
            </a:extLst>
          </p:cNvPr>
          <p:cNvSpPr/>
          <p:nvPr/>
        </p:nvSpPr>
        <p:spPr>
          <a:xfrm>
            <a:off x="12408765" y="2705059"/>
            <a:ext cx="1521952" cy="894851"/>
          </a:xfrm>
          <a:custGeom>
            <a:avLst/>
            <a:gdLst>
              <a:gd name="connsiteX0" fmla="*/ 0 w 1521952"/>
              <a:gd name="connsiteY0" fmla="*/ 0 h 894851"/>
              <a:gd name="connsiteX1" fmla="*/ 1514980 w 1521952"/>
              <a:gd name="connsiteY1" fmla="*/ 0 h 894851"/>
              <a:gd name="connsiteX2" fmla="*/ 1521953 w 1521952"/>
              <a:gd name="connsiteY2" fmla="*/ 6973 h 894851"/>
              <a:gd name="connsiteX3" fmla="*/ 1521953 w 1521952"/>
              <a:gd name="connsiteY3" fmla="*/ 887879 h 894851"/>
              <a:gd name="connsiteX4" fmla="*/ 1514980 w 1521952"/>
              <a:gd name="connsiteY4" fmla="*/ 894852 h 894851"/>
              <a:gd name="connsiteX5" fmla="*/ 0 w 1521952"/>
              <a:gd name="connsiteY5" fmla="*/ 894852 h 894851"/>
              <a:gd name="connsiteX6" fmla="*/ 0 w 1521952"/>
              <a:gd name="connsiteY6" fmla="*/ 0 h 894851"/>
              <a:gd name="connsiteX7" fmla="*/ 0 w 1521952"/>
              <a:gd name="connsiteY7" fmla="*/ 0 h 89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952" h="894851">
                <a:moveTo>
                  <a:pt x="0" y="0"/>
                </a:moveTo>
                <a:lnTo>
                  <a:pt x="1514980" y="0"/>
                </a:lnTo>
                <a:cubicBezTo>
                  <a:pt x="1518831" y="0"/>
                  <a:pt x="1521953" y="3122"/>
                  <a:pt x="1521953" y="6973"/>
                </a:cubicBezTo>
                <a:lnTo>
                  <a:pt x="1521953" y="887879"/>
                </a:lnTo>
                <a:cubicBezTo>
                  <a:pt x="1521953" y="891730"/>
                  <a:pt x="1518831" y="894852"/>
                  <a:pt x="1514980" y="894852"/>
                </a:cubicBezTo>
                <a:lnTo>
                  <a:pt x="0" y="894852"/>
                </a:lnTo>
                <a:lnTo>
                  <a:pt x="0" y="0"/>
                </a:lnTo>
                <a:lnTo>
                  <a:pt x="0" y="0"/>
                </a:lnTo>
                <a:close/>
              </a:path>
            </a:pathLst>
          </a:custGeom>
          <a:solidFill>
            <a:srgbClr val="E6E6E6"/>
          </a:solidFill>
          <a:ln w="6966"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8D91B2C-3B76-9D44-E26A-2C1D11AFAA4D}"/>
              </a:ext>
            </a:extLst>
          </p:cNvPr>
          <p:cNvSpPr/>
          <p:nvPr/>
        </p:nvSpPr>
        <p:spPr>
          <a:xfrm>
            <a:off x="12406769" y="2698302"/>
            <a:ext cx="1524238" cy="906660"/>
          </a:xfrm>
          <a:custGeom>
            <a:avLst/>
            <a:gdLst>
              <a:gd name="connsiteX0" fmla="*/ 1515195 w 1524238"/>
              <a:gd name="connsiteY0" fmla="*/ 906370 h 906660"/>
              <a:gd name="connsiteX1" fmla="*/ 0 w 1524238"/>
              <a:gd name="connsiteY1" fmla="*/ 13514 h 906660"/>
              <a:gd name="connsiteX2" fmla="*/ 3991 w 1524238"/>
              <a:gd name="connsiteY2" fmla="*/ 0 h 906660"/>
              <a:gd name="connsiteX3" fmla="*/ 1519187 w 1524238"/>
              <a:gd name="connsiteY3" fmla="*/ 892856 h 906660"/>
              <a:gd name="connsiteX4" fmla="*/ 1523948 w 1524238"/>
              <a:gd name="connsiteY4" fmla="*/ 901609 h 906660"/>
              <a:gd name="connsiteX5" fmla="*/ 1523948 w 1524238"/>
              <a:gd name="connsiteY5" fmla="*/ 901609 h 906660"/>
              <a:gd name="connsiteX6" fmla="*/ 1515196 w 1524238"/>
              <a:gd name="connsiteY6" fmla="*/ 906370 h 906660"/>
              <a:gd name="connsiteX7" fmla="*/ 1515195 w 1524238"/>
              <a:gd name="connsiteY7" fmla="*/ 906370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8" h="906660">
                <a:moveTo>
                  <a:pt x="1515195" y="906370"/>
                </a:moveTo>
                <a:lnTo>
                  <a:pt x="0" y="13514"/>
                </a:lnTo>
                <a:lnTo>
                  <a:pt x="3991" y="0"/>
                </a:lnTo>
                <a:lnTo>
                  <a:pt x="1519187" y="892856"/>
                </a:lnTo>
                <a:cubicBezTo>
                  <a:pt x="1522919" y="893958"/>
                  <a:pt x="1525050" y="897877"/>
                  <a:pt x="1523948" y="901609"/>
                </a:cubicBezTo>
                <a:lnTo>
                  <a:pt x="1523948" y="901609"/>
                </a:lnTo>
                <a:cubicBezTo>
                  <a:pt x="1522846" y="905341"/>
                  <a:pt x="1518928" y="907473"/>
                  <a:pt x="1515196" y="906370"/>
                </a:cubicBezTo>
                <a:lnTo>
                  <a:pt x="1515195" y="906370"/>
                </a:lnTo>
                <a:close/>
              </a:path>
            </a:pathLst>
          </a:custGeom>
          <a:solidFill>
            <a:srgbClr val="FFFFFF"/>
          </a:solidFill>
          <a:ln w="6966"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C34D693-09F4-2FEC-DD0F-106428523405}"/>
              </a:ext>
            </a:extLst>
          </p:cNvPr>
          <p:cNvSpPr/>
          <p:nvPr/>
        </p:nvSpPr>
        <p:spPr>
          <a:xfrm>
            <a:off x="12406769" y="2700007"/>
            <a:ext cx="1524239" cy="906660"/>
          </a:xfrm>
          <a:custGeom>
            <a:avLst/>
            <a:gdLst>
              <a:gd name="connsiteX0" fmla="*/ 3991 w 1524239"/>
              <a:gd name="connsiteY0" fmla="*/ 906661 h 906660"/>
              <a:gd name="connsiteX1" fmla="*/ 0 w 1524239"/>
              <a:gd name="connsiteY1" fmla="*/ 893146 h 906660"/>
              <a:gd name="connsiteX2" fmla="*/ 1515196 w 1524239"/>
              <a:gd name="connsiteY2" fmla="*/ 290 h 906660"/>
              <a:gd name="connsiteX3" fmla="*/ 1523949 w 1524239"/>
              <a:gd name="connsiteY3" fmla="*/ 5052 h 906660"/>
              <a:gd name="connsiteX4" fmla="*/ 1523949 w 1524239"/>
              <a:gd name="connsiteY4" fmla="*/ 5052 h 906660"/>
              <a:gd name="connsiteX5" fmla="*/ 1523949 w 1524239"/>
              <a:gd name="connsiteY5" fmla="*/ 5052 h 906660"/>
              <a:gd name="connsiteX6" fmla="*/ 1519187 w 1524239"/>
              <a:gd name="connsiteY6" fmla="*/ 13804 h 906660"/>
              <a:gd name="connsiteX7" fmla="*/ 3991 w 1524239"/>
              <a:gd name="connsiteY7" fmla="*/ 906661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9" h="906660">
                <a:moveTo>
                  <a:pt x="3991" y="906661"/>
                </a:moveTo>
                <a:lnTo>
                  <a:pt x="0" y="893146"/>
                </a:lnTo>
                <a:lnTo>
                  <a:pt x="1515196" y="290"/>
                </a:lnTo>
                <a:cubicBezTo>
                  <a:pt x="1518928" y="-812"/>
                  <a:pt x="1522846" y="1320"/>
                  <a:pt x="1523949" y="5052"/>
                </a:cubicBezTo>
                <a:lnTo>
                  <a:pt x="1523949" y="5052"/>
                </a:lnTo>
                <a:lnTo>
                  <a:pt x="1523949" y="5052"/>
                </a:lnTo>
                <a:cubicBezTo>
                  <a:pt x="1525051" y="8784"/>
                  <a:pt x="1522919" y="12702"/>
                  <a:pt x="1519187" y="13804"/>
                </a:cubicBezTo>
                <a:lnTo>
                  <a:pt x="3991" y="906661"/>
                </a:lnTo>
                <a:close/>
              </a:path>
            </a:pathLst>
          </a:custGeom>
          <a:solidFill>
            <a:srgbClr val="FFFFFF"/>
          </a:solidFill>
          <a:ln w="6966"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587049A-A918-9D92-07E1-BFEFF808E299}"/>
              </a:ext>
            </a:extLst>
          </p:cNvPr>
          <p:cNvSpPr/>
          <p:nvPr/>
        </p:nvSpPr>
        <p:spPr>
          <a:xfrm>
            <a:off x="12553106" y="1823831"/>
            <a:ext cx="1231564" cy="65975"/>
          </a:xfrm>
          <a:custGeom>
            <a:avLst/>
            <a:gdLst>
              <a:gd name="connsiteX0" fmla="*/ 1198577 w 1231564"/>
              <a:gd name="connsiteY0" fmla="*/ 0 h 65975"/>
              <a:gd name="connsiteX1" fmla="*/ 1231565 w 1231564"/>
              <a:gd name="connsiteY1" fmla="*/ 32988 h 65975"/>
              <a:gd name="connsiteX2" fmla="*/ 1231565 w 1231564"/>
              <a:gd name="connsiteY2" fmla="*/ 32988 h 65975"/>
              <a:gd name="connsiteX3" fmla="*/ 1198577 w 1231564"/>
              <a:gd name="connsiteY3" fmla="*/ 65975 h 65975"/>
              <a:gd name="connsiteX4" fmla="*/ 32988 w 1231564"/>
              <a:gd name="connsiteY4" fmla="*/ 65975 h 65975"/>
              <a:gd name="connsiteX5" fmla="*/ 0 w 1231564"/>
              <a:gd name="connsiteY5" fmla="*/ 32988 h 65975"/>
              <a:gd name="connsiteX6" fmla="*/ 0 w 1231564"/>
              <a:gd name="connsiteY6" fmla="*/ 32988 h 65975"/>
              <a:gd name="connsiteX7" fmla="*/ 32988 w 1231564"/>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1564" h="65975">
                <a:moveTo>
                  <a:pt x="1198577" y="0"/>
                </a:moveTo>
                <a:cubicBezTo>
                  <a:pt x="1216795" y="0"/>
                  <a:pt x="1231565" y="14769"/>
                  <a:pt x="1231565" y="32988"/>
                </a:cubicBezTo>
                <a:lnTo>
                  <a:pt x="1231565" y="32988"/>
                </a:lnTo>
                <a:cubicBezTo>
                  <a:pt x="1231565" y="51206"/>
                  <a:pt x="1216795" y="65975"/>
                  <a:pt x="1198577" y="65975"/>
                </a:cubicBezTo>
                <a:lnTo>
                  <a:pt x="32988" y="65975"/>
                </a:lnTo>
                <a:cubicBezTo>
                  <a:pt x="14769" y="65975"/>
                  <a:pt x="0" y="51206"/>
                  <a:pt x="0" y="32988"/>
                </a:cubicBezTo>
                <a:lnTo>
                  <a:pt x="0" y="32988"/>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8E6B603-B653-6358-8884-351A85CF8989}"/>
              </a:ext>
            </a:extLst>
          </p:cNvPr>
          <p:cNvSpPr/>
          <p:nvPr/>
        </p:nvSpPr>
        <p:spPr>
          <a:xfrm>
            <a:off x="12396415" y="2029765"/>
            <a:ext cx="1544945" cy="65975"/>
          </a:xfrm>
          <a:custGeom>
            <a:avLst/>
            <a:gdLst>
              <a:gd name="connsiteX0" fmla="*/ 1511959 w 1544945"/>
              <a:gd name="connsiteY0" fmla="*/ 0 h 65975"/>
              <a:gd name="connsiteX1" fmla="*/ 1544946 w 1544945"/>
              <a:gd name="connsiteY1" fmla="*/ 32987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7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7"/>
                </a:cubicBezTo>
                <a:lnTo>
                  <a:pt x="1544946" y="32988"/>
                </a:lnTo>
                <a:cubicBezTo>
                  <a:pt x="1544946" y="51206"/>
                  <a:pt x="1530177" y="65975"/>
                  <a:pt x="1511959" y="65975"/>
                </a:cubicBezTo>
                <a:lnTo>
                  <a:pt x="32988" y="65975"/>
                </a:lnTo>
                <a:cubicBezTo>
                  <a:pt x="14769" y="65975"/>
                  <a:pt x="0" y="51206"/>
                  <a:pt x="0" y="32988"/>
                </a:cubicBezTo>
                <a:lnTo>
                  <a:pt x="0" y="32987"/>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3EC6CD9-2B21-9A7B-FB8F-F69A37D7B56F}"/>
              </a:ext>
            </a:extLst>
          </p:cNvPr>
          <p:cNvSpPr/>
          <p:nvPr/>
        </p:nvSpPr>
        <p:spPr>
          <a:xfrm>
            <a:off x="5095261" y="5965891"/>
            <a:ext cx="1544945" cy="65975"/>
          </a:xfrm>
          <a:custGeom>
            <a:avLst/>
            <a:gdLst>
              <a:gd name="connsiteX0" fmla="*/ 1511959 w 1544945"/>
              <a:gd name="connsiteY0" fmla="*/ 0 h 65975"/>
              <a:gd name="connsiteX1" fmla="*/ 1544946 w 1544945"/>
              <a:gd name="connsiteY1" fmla="*/ 32988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8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8"/>
                </a:cubicBezTo>
                <a:lnTo>
                  <a:pt x="1544946" y="32988"/>
                </a:lnTo>
                <a:cubicBezTo>
                  <a:pt x="1544946" y="51206"/>
                  <a:pt x="1530177" y="65975"/>
                  <a:pt x="1511959" y="65975"/>
                </a:cubicBezTo>
                <a:lnTo>
                  <a:pt x="32988" y="65975"/>
                </a:lnTo>
                <a:cubicBezTo>
                  <a:pt x="14769" y="65975"/>
                  <a:pt x="0" y="51206"/>
                  <a:pt x="0" y="32988"/>
                </a:cubicBezTo>
                <a:lnTo>
                  <a:pt x="0" y="32988"/>
                </a:lnTo>
                <a:cubicBezTo>
                  <a:pt x="0" y="14769"/>
                  <a:pt x="14769" y="0"/>
                  <a:pt x="32988" y="0"/>
                </a:cubicBezTo>
                <a:close/>
              </a:path>
            </a:pathLst>
          </a:custGeom>
          <a:solidFill>
            <a:schemeClr val="tx1">
              <a:lumMod val="75000"/>
              <a:lumOff val="25000"/>
            </a:schemeClr>
          </a:solidFill>
          <a:ln w="6966" cap="flat">
            <a:noFill/>
            <a:prstDash val="solid"/>
            <a:miter/>
          </a:ln>
        </p:spPr>
        <p:txBody>
          <a:bodyPr rtlCol="0" anchor="ctr"/>
          <a:lstStyle/>
          <a:p>
            <a:endParaRPr lang="en-US"/>
          </a:p>
        </p:txBody>
      </p:sp>
      <p:grpSp>
        <p:nvGrpSpPr>
          <p:cNvPr id="315" name="Group 314">
            <a:extLst>
              <a:ext uri="{FF2B5EF4-FFF2-40B4-BE49-F238E27FC236}">
                <a16:creationId xmlns:a16="http://schemas.microsoft.com/office/drawing/2014/main" id="{84F46F95-7460-4F3F-CD29-3FECEAE48FB8}"/>
              </a:ext>
            </a:extLst>
          </p:cNvPr>
          <p:cNvGrpSpPr/>
          <p:nvPr/>
        </p:nvGrpSpPr>
        <p:grpSpPr>
          <a:xfrm>
            <a:off x="7721944" y="1382954"/>
            <a:ext cx="1630923" cy="1575502"/>
            <a:chOff x="13907915" y="2268211"/>
            <a:chExt cx="1630923" cy="1575502"/>
          </a:xfrm>
        </p:grpSpPr>
        <p:sp>
          <p:nvSpPr>
            <p:cNvPr id="275" name="Freeform: Shape 274">
              <a:extLst>
                <a:ext uri="{FF2B5EF4-FFF2-40B4-BE49-F238E27FC236}">
                  <a16:creationId xmlns:a16="http://schemas.microsoft.com/office/drawing/2014/main" id="{F0672877-607E-50FA-C6CD-C4D427ED449A}"/>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FAADC472-0973-7964-B6FC-4CFE772A108B}"/>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99C5633D-5408-86E1-1D65-DE00F41FEE71}"/>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EDA9A77-70C8-8E5D-2D31-00A040304244}"/>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9619E28-4963-F0B2-6D88-BF8465232E2D}"/>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81FFB1E-AED1-A5F6-FC98-0D050AC074E0}"/>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897AFF4-1AC4-5801-4F80-18081B88C68D}"/>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DEFDDE2A-AF73-1A7C-E789-F8403CC4DBF0}"/>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C32B827-6671-E822-3814-E059C074C9D2}"/>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B3FB4FB-F0B9-F563-EFF7-F457BF781A2A}"/>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9CE15E2-A6D2-3BC0-A75E-91E3167CD9D1}"/>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D5ECEE4-6543-5A7F-1434-529E58FD05D3}"/>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grpSp>
        <p:nvGrpSpPr>
          <p:cNvPr id="316" name="Group 315">
            <a:extLst>
              <a:ext uri="{FF2B5EF4-FFF2-40B4-BE49-F238E27FC236}">
                <a16:creationId xmlns:a16="http://schemas.microsoft.com/office/drawing/2014/main" id="{EEC08E37-6DB0-79AC-284E-0C9F6ED2C8EF}"/>
              </a:ext>
            </a:extLst>
          </p:cNvPr>
          <p:cNvGrpSpPr/>
          <p:nvPr/>
        </p:nvGrpSpPr>
        <p:grpSpPr>
          <a:xfrm>
            <a:off x="-66430" y="4289185"/>
            <a:ext cx="4292406" cy="2445974"/>
            <a:chOff x="9648604" y="1935992"/>
            <a:chExt cx="5890234" cy="3356476"/>
          </a:xfrm>
        </p:grpSpPr>
        <p:sp>
          <p:nvSpPr>
            <p:cNvPr id="287" name="Freeform: Shape 286">
              <a:extLst>
                <a:ext uri="{FF2B5EF4-FFF2-40B4-BE49-F238E27FC236}">
                  <a16:creationId xmlns:a16="http://schemas.microsoft.com/office/drawing/2014/main" id="{1C85BAF5-9228-BE3C-0586-E561E1615B42}"/>
                </a:ext>
              </a:extLst>
            </p:cNvPr>
            <p:cNvSpPr/>
            <p:nvPr/>
          </p:nvSpPr>
          <p:spPr>
            <a:xfrm>
              <a:off x="11428359" y="3206567"/>
              <a:ext cx="130792" cy="476892"/>
            </a:xfrm>
            <a:custGeom>
              <a:avLst/>
              <a:gdLst>
                <a:gd name="connsiteX0" fmla="*/ 14573 w 130792"/>
                <a:gd name="connsiteY0" fmla="*/ 452200 h 476892"/>
                <a:gd name="connsiteX1" fmla="*/ 25339 w 130792"/>
                <a:gd name="connsiteY1" fmla="*/ 360572 h 476892"/>
                <a:gd name="connsiteX2" fmla="*/ 34034 w 130792"/>
                <a:gd name="connsiteY2" fmla="*/ 354772 h 476892"/>
                <a:gd name="connsiteX3" fmla="*/ 0 w 130792"/>
                <a:gd name="connsiteY3" fmla="*/ 31404 h 476892"/>
                <a:gd name="connsiteX4" fmla="*/ 87128 w 130792"/>
                <a:gd name="connsiteY4" fmla="*/ 0 h 476892"/>
                <a:gd name="connsiteX5" fmla="*/ 124744 w 130792"/>
                <a:gd name="connsiteY5" fmla="*/ 384364 h 476892"/>
                <a:gd name="connsiteX6" fmla="*/ 93012 w 130792"/>
                <a:gd name="connsiteY6" fmla="*/ 470855 h 476892"/>
                <a:gd name="connsiteX7" fmla="*/ 14572 w 130792"/>
                <a:gd name="connsiteY7" fmla="*/ 452200 h 476892"/>
                <a:gd name="connsiteX8" fmla="*/ 14572 w 130792"/>
                <a:gd name="connsiteY8" fmla="*/ 452200 h 47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 h="476892">
                  <a:moveTo>
                    <a:pt x="14573" y="452200"/>
                  </a:moveTo>
                  <a:cubicBezTo>
                    <a:pt x="-7757" y="423924"/>
                    <a:pt x="-2937" y="382901"/>
                    <a:pt x="25339" y="360572"/>
                  </a:cubicBezTo>
                  <a:cubicBezTo>
                    <a:pt x="28077" y="358409"/>
                    <a:pt x="30985" y="356470"/>
                    <a:pt x="34034" y="354772"/>
                  </a:cubicBezTo>
                  <a:lnTo>
                    <a:pt x="0" y="31404"/>
                  </a:lnTo>
                  <a:lnTo>
                    <a:pt x="87128" y="0"/>
                  </a:lnTo>
                  <a:lnTo>
                    <a:pt x="124744" y="384364"/>
                  </a:lnTo>
                  <a:cubicBezTo>
                    <a:pt x="139865" y="417010"/>
                    <a:pt x="125658" y="455734"/>
                    <a:pt x="93012" y="470855"/>
                  </a:cubicBezTo>
                  <a:cubicBezTo>
                    <a:pt x="65696" y="483508"/>
                    <a:pt x="33268" y="475795"/>
                    <a:pt x="14572" y="452200"/>
                  </a:cubicBezTo>
                  <a:lnTo>
                    <a:pt x="14572" y="452200"/>
                  </a:lnTo>
                  <a:close/>
                </a:path>
              </a:pathLst>
            </a:custGeom>
            <a:solidFill>
              <a:srgbClr val="FFB6B6"/>
            </a:solidFill>
            <a:ln w="6966"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29C1919-3518-CDC0-2FD1-83B2B8E00E53}"/>
                </a:ext>
              </a:extLst>
            </p:cNvPr>
            <p:cNvSpPr/>
            <p:nvPr/>
          </p:nvSpPr>
          <p:spPr>
            <a:xfrm>
              <a:off x="11304776" y="2473209"/>
              <a:ext cx="249888" cy="936800"/>
            </a:xfrm>
            <a:custGeom>
              <a:avLst/>
              <a:gdLst>
                <a:gd name="connsiteX0" fmla="*/ 91563 w 249888"/>
                <a:gd name="connsiteY0" fmla="*/ 0 h 936800"/>
                <a:gd name="connsiteX1" fmla="*/ 233464 w 249888"/>
                <a:gd name="connsiteY1" fmla="*/ 150143 h 936800"/>
                <a:gd name="connsiteX2" fmla="*/ 234570 w 249888"/>
                <a:gd name="connsiteY2" fmla="*/ 336047 h 936800"/>
                <a:gd name="connsiteX3" fmla="*/ 244350 w 249888"/>
                <a:gd name="connsiteY3" fmla="*/ 618214 h 936800"/>
                <a:gd name="connsiteX4" fmla="*/ 243939 w 249888"/>
                <a:gd name="connsiteY4" fmla="*/ 691046 h 936800"/>
                <a:gd name="connsiteX5" fmla="*/ 222560 w 249888"/>
                <a:gd name="connsiteY5" fmla="*/ 745792 h 936800"/>
                <a:gd name="connsiteX6" fmla="*/ 240532 w 249888"/>
                <a:gd name="connsiteY6" fmla="*/ 922226 h 936800"/>
                <a:gd name="connsiteX7" fmla="*/ 123983 w 249888"/>
                <a:gd name="connsiteY7" fmla="*/ 936800 h 936800"/>
                <a:gd name="connsiteX8" fmla="*/ 0 w 249888"/>
                <a:gd name="connsiteY8" fmla="*/ 395722 h 936800"/>
                <a:gd name="connsiteX9" fmla="*/ 91562 w 249888"/>
                <a:gd name="connsiteY9" fmla="*/ 0 h 9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88" h="936800">
                  <a:moveTo>
                    <a:pt x="91563" y="0"/>
                  </a:moveTo>
                  <a:cubicBezTo>
                    <a:pt x="91563" y="0"/>
                    <a:pt x="233004" y="69012"/>
                    <a:pt x="233464" y="150143"/>
                  </a:cubicBezTo>
                  <a:cubicBezTo>
                    <a:pt x="233923" y="231275"/>
                    <a:pt x="245639" y="304655"/>
                    <a:pt x="234570" y="336047"/>
                  </a:cubicBezTo>
                  <a:cubicBezTo>
                    <a:pt x="223502" y="367438"/>
                    <a:pt x="262698" y="595617"/>
                    <a:pt x="244350" y="618214"/>
                  </a:cubicBezTo>
                  <a:cubicBezTo>
                    <a:pt x="226002" y="640810"/>
                    <a:pt x="263803" y="652375"/>
                    <a:pt x="243939" y="691046"/>
                  </a:cubicBezTo>
                  <a:cubicBezTo>
                    <a:pt x="224076" y="729717"/>
                    <a:pt x="215281" y="736996"/>
                    <a:pt x="222560" y="745792"/>
                  </a:cubicBezTo>
                  <a:cubicBezTo>
                    <a:pt x="229839" y="754587"/>
                    <a:pt x="240532" y="922226"/>
                    <a:pt x="240532" y="922226"/>
                  </a:cubicBezTo>
                  <a:lnTo>
                    <a:pt x="123983" y="936800"/>
                  </a:lnTo>
                  <a:lnTo>
                    <a:pt x="0" y="395722"/>
                  </a:lnTo>
                  <a:lnTo>
                    <a:pt x="91562" y="0"/>
                  </a:lnTo>
                  <a:close/>
                </a:path>
              </a:pathLst>
            </a:custGeom>
            <a:solidFill>
              <a:srgbClr val="3F3D56"/>
            </a:solidFill>
            <a:ln w="6966"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71B60EF-CBB5-5E8B-15B1-B19B87C00583}"/>
                </a:ext>
              </a:extLst>
            </p:cNvPr>
            <p:cNvSpPr/>
            <p:nvPr/>
          </p:nvSpPr>
          <p:spPr>
            <a:xfrm>
              <a:off x="10614513" y="3233632"/>
              <a:ext cx="189931" cy="475127"/>
            </a:xfrm>
            <a:custGeom>
              <a:avLst/>
              <a:gdLst>
                <a:gd name="connsiteX0" fmla="*/ 109193 w 189931"/>
                <a:gd name="connsiteY0" fmla="*/ 457984 h 475127"/>
                <a:gd name="connsiteX1" fmla="*/ 113010 w 189931"/>
                <a:gd name="connsiteY1" fmla="*/ 365805 h 475127"/>
                <a:gd name="connsiteX2" fmla="*/ 105336 w 189931"/>
                <a:gd name="connsiteY2" fmla="*/ 358706 h 475127"/>
                <a:gd name="connsiteX3" fmla="*/ 189931 w 189931"/>
                <a:gd name="connsiteY3" fmla="*/ 44749 h 475127"/>
                <a:gd name="connsiteX4" fmla="*/ 108844 w 189931"/>
                <a:gd name="connsiteY4" fmla="*/ 0 h 475127"/>
                <a:gd name="connsiteX5" fmla="*/ 11096 w 189931"/>
                <a:gd name="connsiteY5" fmla="*/ 373625 h 475127"/>
                <a:gd name="connsiteX6" fmla="*/ 28793 w 189931"/>
                <a:gd name="connsiteY6" fmla="*/ 464037 h 475127"/>
                <a:gd name="connsiteX7" fmla="*/ 109194 w 189931"/>
                <a:gd name="connsiteY7" fmla="*/ 457983 h 475127"/>
                <a:gd name="connsiteX8" fmla="*/ 109193 w 189931"/>
                <a:gd name="connsiteY8" fmla="*/ 457984 h 47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1" h="475127">
                  <a:moveTo>
                    <a:pt x="109193" y="457984"/>
                  </a:moveTo>
                  <a:cubicBezTo>
                    <a:pt x="135702" y="433583"/>
                    <a:pt x="137410" y="392314"/>
                    <a:pt x="113010" y="365805"/>
                  </a:cubicBezTo>
                  <a:cubicBezTo>
                    <a:pt x="110646" y="363237"/>
                    <a:pt x="108080" y="360863"/>
                    <a:pt x="105336" y="358706"/>
                  </a:cubicBezTo>
                  <a:lnTo>
                    <a:pt x="189931" y="44749"/>
                  </a:lnTo>
                  <a:lnTo>
                    <a:pt x="108844" y="0"/>
                  </a:lnTo>
                  <a:lnTo>
                    <a:pt x="11096" y="373625"/>
                  </a:lnTo>
                  <a:cubicBezTo>
                    <a:pt x="-8983" y="403479"/>
                    <a:pt x="-1060" y="443958"/>
                    <a:pt x="28793" y="464037"/>
                  </a:cubicBezTo>
                  <a:cubicBezTo>
                    <a:pt x="53773" y="480839"/>
                    <a:pt x="87012" y="478336"/>
                    <a:pt x="109194" y="457983"/>
                  </a:cubicBezTo>
                  <a:lnTo>
                    <a:pt x="109193" y="457984"/>
                  </a:lnTo>
                  <a:close/>
                </a:path>
              </a:pathLst>
            </a:custGeom>
            <a:solidFill>
              <a:srgbClr val="FFB6B6"/>
            </a:solidFill>
            <a:ln w="6966"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A75447D-F7A4-3621-30F6-182917EB7614}"/>
                </a:ext>
              </a:extLst>
            </p:cNvPr>
            <p:cNvSpPr/>
            <p:nvPr/>
          </p:nvSpPr>
          <p:spPr>
            <a:xfrm>
              <a:off x="10664130" y="2528234"/>
              <a:ext cx="320538" cy="919970"/>
            </a:xfrm>
            <a:custGeom>
              <a:avLst/>
              <a:gdLst>
                <a:gd name="connsiteX0" fmla="*/ 292515 w 320538"/>
                <a:gd name="connsiteY0" fmla="*/ 0 h 919970"/>
                <a:gd name="connsiteX1" fmla="*/ 128716 w 320538"/>
                <a:gd name="connsiteY1" fmla="*/ 125891 h 919970"/>
                <a:gd name="connsiteX2" fmla="*/ 98311 w 320538"/>
                <a:gd name="connsiteY2" fmla="*/ 309295 h 919970"/>
                <a:gd name="connsiteX3" fmla="*/ 44164 w 320538"/>
                <a:gd name="connsiteY3" fmla="*/ 586390 h 919970"/>
                <a:gd name="connsiteX4" fmla="*/ 33086 w 320538"/>
                <a:gd name="connsiteY4" fmla="*/ 658376 h 919970"/>
                <a:gd name="connsiteX5" fmla="*/ 45566 w 320538"/>
                <a:gd name="connsiteY5" fmla="*/ 715808 h 919970"/>
                <a:gd name="connsiteX6" fmla="*/ 0 w 320538"/>
                <a:gd name="connsiteY6" fmla="*/ 887202 h 919970"/>
                <a:gd name="connsiteX7" fmla="*/ 112794 w 320538"/>
                <a:gd name="connsiteY7" fmla="*/ 919971 h 919970"/>
                <a:gd name="connsiteX8" fmla="*/ 320539 w 320538"/>
                <a:gd name="connsiteY8" fmla="*/ 405209 h 919970"/>
                <a:gd name="connsiteX9" fmla="*/ 292515 w 320538"/>
                <a:gd name="connsiteY9" fmla="*/ 0 h 9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538" h="919970">
                  <a:moveTo>
                    <a:pt x="292515" y="0"/>
                  </a:moveTo>
                  <a:cubicBezTo>
                    <a:pt x="292515" y="0"/>
                    <a:pt x="141961" y="45847"/>
                    <a:pt x="128716" y="125891"/>
                  </a:cubicBezTo>
                  <a:cubicBezTo>
                    <a:pt x="115470" y="205935"/>
                    <a:pt x="92330" y="276550"/>
                    <a:pt x="98311" y="309295"/>
                  </a:cubicBezTo>
                  <a:cubicBezTo>
                    <a:pt x="104292" y="342039"/>
                    <a:pt x="29608" y="561183"/>
                    <a:pt x="44164" y="586390"/>
                  </a:cubicBezTo>
                  <a:cubicBezTo>
                    <a:pt x="58720" y="611597"/>
                    <a:pt x="19568" y="617057"/>
                    <a:pt x="33086" y="658376"/>
                  </a:cubicBezTo>
                  <a:cubicBezTo>
                    <a:pt x="46604" y="699696"/>
                    <a:pt x="54141" y="708271"/>
                    <a:pt x="45566" y="715808"/>
                  </a:cubicBezTo>
                  <a:cubicBezTo>
                    <a:pt x="36991" y="723346"/>
                    <a:pt x="0" y="887202"/>
                    <a:pt x="0" y="887202"/>
                  </a:cubicBezTo>
                  <a:lnTo>
                    <a:pt x="112794" y="919971"/>
                  </a:lnTo>
                  <a:lnTo>
                    <a:pt x="320539" y="405209"/>
                  </a:lnTo>
                  <a:lnTo>
                    <a:pt x="292515" y="0"/>
                  </a:lnTo>
                  <a:close/>
                </a:path>
              </a:pathLst>
            </a:custGeom>
            <a:solidFill>
              <a:srgbClr val="3F3D56"/>
            </a:solidFill>
            <a:ln w="6966"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E8ED5CB-4080-51E5-7203-62009FDC412B}"/>
                </a:ext>
              </a:extLst>
            </p:cNvPr>
            <p:cNvSpPr/>
            <p:nvPr/>
          </p:nvSpPr>
          <p:spPr>
            <a:xfrm>
              <a:off x="11534808" y="4708903"/>
              <a:ext cx="148206" cy="387338"/>
            </a:xfrm>
            <a:custGeom>
              <a:avLst/>
              <a:gdLst>
                <a:gd name="connsiteX0" fmla="*/ 14 w 148206"/>
                <a:gd name="connsiteY0" fmla="*/ 387338 h 387338"/>
                <a:gd name="connsiteX1" fmla="*/ 100431 w 148206"/>
                <a:gd name="connsiteY1" fmla="*/ 387331 h 387338"/>
                <a:gd name="connsiteX2" fmla="*/ 148206 w 148206"/>
                <a:gd name="connsiteY2" fmla="*/ 0 h 387338"/>
                <a:gd name="connsiteX3" fmla="*/ 0 w 148206"/>
                <a:gd name="connsiteY3" fmla="*/ 7 h 387338"/>
                <a:gd name="connsiteX4" fmla="*/ 14 w 148206"/>
                <a:gd name="connsiteY4" fmla="*/ 387338 h 387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6" h="387338">
                  <a:moveTo>
                    <a:pt x="14" y="387338"/>
                  </a:moveTo>
                  <a:lnTo>
                    <a:pt x="100431" y="387331"/>
                  </a:lnTo>
                  <a:lnTo>
                    <a:pt x="148206" y="0"/>
                  </a:lnTo>
                  <a:lnTo>
                    <a:pt x="0" y="7"/>
                  </a:lnTo>
                  <a:lnTo>
                    <a:pt x="14" y="387338"/>
                  </a:lnTo>
                  <a:close/>
                </a:path>
              </a:pathLst>
            </a:custGeom>
            <a:solidFill>
              <a:srgbClr val="FFB6B6"/>
            </a:solidFill>
            <a:ln w="6966"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49DFCB-0C9C-C5E0-ACA1-CA238F1734D6}"/>
                </a:ext>
              </a:extLst>
            </p:cNvPr>
            <p:cNvSpPr/>
            <p:nvPr/>
          </p:nvSpPr>
          <p:spPr>
            <a:xfrm>
              <a:off x="11489892" y="5037203"/>
              <a:ext cx="348318" cy="249730"/>
            </a:xfrm>
            <a:custGeom>
              <a:avLst/>
              <a:gdLst>
                <a:gd name="connsiteX0" fmla="*/ 178767 w 348318"/>
                <a:gd name="connsiteY0" fmla="*/ 68078 h 249730"/>
                <a:gd name="connsiteX1" fmla="*/ 178767 w 348318"/>
                <a:gd name="connsiteY1" fmla="*/ 0 h 249730"/>
                <a:gd name="connsiteX2" fmla="*/ 152367 w 348318"/>
                <a:gd name="connsiteY2" fmla="*/ 1613 h 249730"/>
                <a:gd name="connsiteX3" fmla="*/ 44904 w 348318"/>
                <a:gd name="connsiteY3" fmla="*/ 7979 h 249730"/>
                <a:gd name="connsiteX4" fmla="*/ 20033 w 348318"/>
                <a:gd name="connsiteY4" fmla="*/ 9507 h 249730"/>
                <a:gd name="connsiteX5" fmla="*/ 1019 w 348318"/>
                <a:gd name="connsiteY5" fmla="*/ 237507 h 249730"/>
                <a:gd name="connsiteX6" fmla="*/ 0 w 348318"/>
                <a:gd name="connsiteY6" fmla="*/ 249731 h 249730"/>
                <a:gd name="connsiteX7" fmla="*/ 71302 w 348318"/>
                <a:gd name="connsiteY7" fmla="*/ 249731 h 249730"/>
                <a:gd name="connsiteX8" fmla="*/ 73595 w 348318"/>
                <a:gd name="connsiteY8" fmla="*/ 237592 h 249730"/>
                <a:gd name="connsiteX9" fmla="*/ 83950 w 348318"/>
                <a:gd name="connsiteY9" fmla="*/ 182418 h 249730"/>
                <a:gd name="connsiteX10" fmla="*/ 110689 w 348318"/>
                <a:gd name="connsiteY10" fmla="*/ 237592 h 249730"/>
                <a:gd name="connsiteX11" fmla="*/ 116546 w 348318"/>
                <a:gd name="connsiteY11" fmla="*/ 249731 h 249730"/>
                <a:gd name="connsiteX12" fmla="*/ 305583 w 348318"/>
                <a:gd name="connsiteY12" fmla="*/ 249731 h 249730"/>
                <a:gd name="connsiteX13" fmla="*/ 348025 w 348318"/>
                <a:gd name="connsiteY13" fmla="*/ 207204 h 249730"/>
                <a:gd name="connsiteX14" fmla="*/ 178767 w 348318"/>
                <a:gd name="connsiteY14" fmla="*/ 68078 h 24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318" h="249730">
                  <a:moveTo>
                    <a:pt x="178767" y="68078"/>
                  </a:moveTo>
                  <a:lnTo>
                    <a:pt x="178767" y="0"/>
                  </a:lnTo>
                  <a:lnTo>
                    <a:pt x="152367" y="1613"/>
                  </a:lnTo>
                  <a:lnTo>
                    <a:pt x="44904" y="7979"/>
                  </a:lnTo>
                  <a:lnTo>
                    <a:pt x="20033" y="9507"/>
                  </a:lnTo>
                  <a:lnTo>
                    <a:pt x="1019" y="237507"/>
                  </a:lnTo>
                  <a:lnTo>
                    <a:pt x="0" y="249731"/>
                  </a:lnTo>
                  <a:lnTo>
                    <a:pt x="71302" y="249731"/>
                  </a:lnTo>
                  <a:lnTo>
                    <a:pt x="73595" y="237592"/>
                  </a:lnTo>
                  <a:lnTo>
                    <a:pt x="83950" y="182418"/>
                  </a:lnTo>
                  <a:lnTo>
                    <a:pt x="110689" y="237592"/>
                  </a:lnTo>
                  <a:lnTo>
                    <a:pt x="116546" y="249731"/>
                  </a:lnTo>
                  <a:lnTo>
                    <a:pt x="305583" y="249731"/>
                  </a:lnTo>
                  <a:cubicBezTo>
                    <a:pt x="328995" y="249583"/>
                    <a:pt x="347924" y="230616"/>
                    <a:pt x="348025" y="207204"/>
                  </a:cubicBezTo>
                  <a:cubicBezTo>
                    <a:pt x="356005" y="169938"/>
                    <a:pt x="198799" y="89383"/>
                    <a:pt x="178767" y="68078"/>
                  </a:cubicBezTo>
                  <a:close/>
                </a:path>
              </a:pathLst>
            </a:custGeom>
            <a:solidFill>
              <a:srgbClr val="2F2E41"/>
            </a:solidFill>
            <a:ln w="6966"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659C0D8C-69D5-6E32-95D0-1E8E354DCD2D}"/>
                </a:ext>
              </a:extLst>
            </p:cNvPr>
            <p:cNvSpPr/>
            <p:nvPr/>
          </p:nvSpPr>
          <p:spPr>
            <a:xfrm>
              <a:off x="10358359" y="4650047"/>
              <a:ext cx="320037" cy="386438"/>
            </a:xfrm>
            <a:custGeom>
              <a:avLst/>
              <a:gdLst>
                <a:gd name="connsiteX0" fmla="*/ 0 w 320037"/>
                <a:gd name="connsiteY0" fmla="*/ 336886 h 386438"/>
                <a:gd name="connsiteX1" fmla="*/ 87342 w 320037"/>
                <a:gd name="connsiteY1" fmla="*/ 386439 h 386438"/>
                <a:gd name="connsiteX2" fmla="*/ 320038 w 320037"/>
                <a:gd name="connsiteY2" fmla="*/ 73130 h 386438"/>
                <a:gd name="connsiteX3" fmla="*/ 191134 w 320037"/>
                <a:gd name="connsiteY3" fmla="*/ 0 h 386438"/>
                <a:gd name="connsiteX4" fmla="*/ 0 w 320037"/>
                <a:gd name="connsiteY4" fmla="*/ 336886 h 386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7" h="386438">
                  <a:moveTo>
                    <a:pt x="0" y="336886"/>
                  </a:moveTo>
                  <a:lnTo>
                    <a:pt x="87342" y="386439"/>
                  </a:lnTo>
                  <a:lnTo>
                    <a:pt x="320038" y="73130"/>
                  </a:lnTo>
                  <a:lnTo>
                    <a:pt x="191134" y="0"/>
                  </a:lnTo>
                  <a:lnTo>
                    <a:pt x="0" y="336886"/>
                  </a:lnTo>
                  <a:close/>
                </a:path>
              </a:pathLst>
            </a:custGeom>
            <a:solidFill>
              <a:srgbClr val="FFB6B6"/>
            </a:solidFill>
            <a:ln w="6966"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3EC81161-5EA0-A4A0-6753-920F040E8971}"/>
                </a:ext>
              </a:extLst>
            </p:cNvPr>
            <p:cNvSpPr/>
            <p:nvPr/>
          </p:nvSpPr>
          <p:spPr>
            <a:xfrm>
              <a:off x="10225198" y="4931522"/>
              <a:ext cx="327864" cy="355398"/>
            </a:xfrm>
            <a:custGeom>
              <a:avLst/>
              <a:gdLst>
                <a:gd name="connsiteX0" fmla="*/ 245146 w 327864"/>
                <a:gd name="connsiteY0" fmla="*/ 129279 h 355398"/>
                <a:gd name="connsiteX1" fmla="*/ 278676 w 327864"/>
                <a:gd name="connsiteY1" fmla="*/ 70114 h 355398"/>
                <a:gd name="connsiteX2" fmla="*/ 255078 w 327864"/>
                <a:gd name="connsiteY2" fmla="*/ 58485 h 355398"/>
                <a:gd name="connsiteX3" fmla="*/ 158394 w 327864"/>
                <a:gd name="connsiteY3" fmla="*/ 11035 h 355398"/>
                <a:gd name="connsiteX4" fmla="*/ 135985 w 327864"/>
                <a:gd name="connsiteY4" fmla="*/ 0 h 355398"/>
                <a:gd name="connsiteX5" fmla="*/ 25890 w 327864"/>
                <a:gd name="connsiteY5" fmla="*/ 161196 h 355398"/>
                <a:gd name="connsiteX6" fmla="*/ 0 w 327864"/>
                <a:gd name="connsiteY6" fmla="*/ 199053 h 355398"/>
                <a:gd name="connsiteX7" fmla="*/ 29285 w 327864"/>
                <a:gd name="connsiteY7" fmla="*/ 215691 h 355398"/>
                <a:gd name="connsiteX8" fmla="*/ 61966 w 327864"/>
                <a:gd name="connsiteY8" fmla="*/ 234281 h 355398"/>
                <a:gd name="connsiteX9" fmla="*/ 106275 w 327864"/>
                <a:gd name="connsiteY9" fmla="*/ 181992 h 355398"/>
                <a:gd name="connsiteX10" fmla="*/ 101352 w 327864"/>
                <a:gd name="connsiteY10" fmla="*/ 256605 h 355398"/>
                <a:gd name="connsiteX11" fmla="*/ 255757 w 327864"/>
                <a:gd name="connsiteY11" fmla="*/ 344291 h 355398"/>
                <a:gd name="connsiteX12" fmla="*/ 255842 w 327864"/>
                <a:gd name="connsiteY12" fmla="*/ 344291 h 355398"/>
                <a:gd name="connsiteX13" fmla="*/ 265773 w 327864"/>
                <a:gd name="connsiteY13" fmla="*/ 349893 h 355398"/>
                <a:gd name="connsiteX14" fmla="*/ 323664 w 327864"/>
                <a:gd name="connsiteY14" fmla="*/ 333849 h 355398"/>
                <a:gd name="connsiteX15" fmla="*/ 245146 w 327864"/>
                <a:gd name="connsiteY15" fmla="*/ 129279 h 35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864" h="355398">
                  <a:moveTo>
                    <a:pt x="245146" y="129279"/>
                  </a:moveTo>
                  <a:lnTo>
                    <a:pt x="278676" y="70114"/>
                  </a:lnTo>
                  <a:lnTo>
                    <a:pt x="255078" y="58485"/>
                  </a:lnTo>
                  <a:lnTo>
                    <a:pt x="158394" y="11035"/>
                  </a:lnTo>
                  <a:lnTo>
                    <a:pt x="135985" y="0"/>
                  </a:lnTo>
                  <a:lnTo>
                    <a:pt x="25890" y="161196"/>
                  </a:lnTo>
                  <a:lnTo>
                    <a:pt x="0" y="199053"/>
                  </a:lnTo>
                  <a:lnTo>
                    <a:pt x="29285" y="215691"/>
                  </a:lnTo>
                  <a:lnTo>
                    <a:pt x="61966" y="234281"/>
                  </a:lnTo>
                  <a:lnTo>
                    <a:pt x="106275" y="181992"/>
                  </a:lnTo>
                  <a:lnTo>
                    <a:pt x="101352" y="256605"/>
                  </a:lnTo>
                  <a:lnTo>
                    <a:pt x="255757" y="344291"/>
                  </a:lnTo>
                  <a:lnTo>
                    <a:pt x="255842" y="344291"/>
                  </a:lnTo>
                  <a:lnTo>
                    <a:pt x="265773" y="349893"/>
                  </a:lnTo>
                  <a:cubicBezTo>
                    <a:pt x="286192" y="361429"/>
                    <a:pt x="312096" y="354250"/>
                    <a:pt x="323664" y="333849"/>
                  </a:cubicBezTo>
                  <a:cubicBezTo>
                    <a:pt x="348960" y="305329"/>
                    <a:pt x="252022" y="157800"/>
                    <a:pt x="245146" y="129279"/>
                  </a:cubicBezTo>
                  <a:close/>
                </a:path>
              </a:pathLst>
            </a:custGeom>
            <a:solidFill>
              <a:srgbClr val="2F2E41"/>
            </a:solidFill>
            <a:ln w="6966"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4C3A444-F6B4-B11F-AF1B-063AB2DA4CE8}"/>
                </a:ext>
              </a:extLst>
            </p:cNvPr>
            <p:cNvSpPr/>
            <p:nvPr/>
          </p:nvSpPr>
          <p:spPr>
            <a:xfrm>
              <a:off x="10486489" y="3160046"/>
              <a:ext cx="1225445" cy="1781319"/>
            </a:xfrm>
            <a:custGeom>
              <a:avLst/>
              <a:gdLst>
                <a:gd name="connsiteX0" fmla="*/ 549990 w 1225445"/>
                <a:gd name="connsiteY0" fmla="*/ 34867 h 1781319"/>
                <a:gd name="connsiteX1" fmla="*/ 317174 w 1225445"/>
                <a:gd name="connsiteY1" fmla="*/ 966756 h 1781319"/>
                <a:gd name="connsiteX2" fmla="*/ 0 w 1225445"/>
                <a:gd name="connsiteY2" fmla="*/ 1557855 h 1781319"/>
                <a:gd name="connsiteX3" fmla="*/ 451451 w 1225445"/>
                <a:gd name="connsiteY3" fmla="*/ 1760223 h 1781319"/>
                <a:gd name="connsiteX4" fmla="*/ 748288 w 1225445"/>
                <a:gd name="connsiteY4" fmla="*/ 729539 h 1781319"/>
                <a:gd name="connsiteX5" fmla="*/ 797760 w 1225445"/>
                <a:gd name="connsiteY5" fmla="*/ 1108831 h 1781319"/>
                <a:gd name="connsiteX6" fmla="*/ 731797 w 1225445"/>
                <a:gd name="connsiteY6" fmla="*/ 1710750 h 1781319"/>
                <a:gd name="connsiteX7" fmla="*/ 1023607 w 1225445"/>
                <a:gd name="connsiteY7" fmla="*/ 1781319 h 1781319"/>
                <a:gd name="connsiteX8" fmla="*/ 1225445 w 1225445"/>
                <a:gd name="connsiteY8" fmla="*/ 1766902 h 1781319"/>
                <a:gd name="connsiteX9" fmla="*/ 933528 w 1225445"/>
                <a:gd name="connsiteY9" fmla="*/ 0 h 1781319"/>
                <a:gd name="connsiteX10" fmla="*/ 549990 w 1225445"/>
                <a:gd name="connsiteY10" fmla="*/ 34867 h 178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5445" h="1781319">
                  <a:moveTo>
                    <a:pt x="549990" y="34867"/>
                  </a:moveTo>
                  <a:cubicBezTo>
                    <a:pt x="327426" y="42864"/>
                    <a:pt x="249208" y="950298"/>
                    <a:pt x="317174" y="966756"/>
                  </a:cubicBezTo>
                  <a:lnTo>
                    <a:pt x="0" y="1557855"/>
                  </a:lnTo>
                  <a:lnTo>
                    <a:pt x="451451" y="1760223"/>
                  </a:lnTo>
                  <a:lnTo>
                    <a:pt x="748288" y="729539"/>
                  </a:lnTo>
                  <a:lnTo>
                    <a:pt x="797760" y="1108831"/>
                  </a:lnTo>
                  <a:lnTo>
                    <a:pt x="731797" y="1710750"/>
                  </a:lnTo>
                  <a:lnTo>
                    <a:pt x="1023607" y="1781319"/>
                  </a:lnTo>
                  <a:lnTo>
                    <a:pt x="1225445" y="1766902"/>
                  </a:lnTo>
                  <a:cubicBezTo>
                    <a:pt x="1172998" y="1049425"/>
                    <a:pt x="1042050" y="292709"/>
                    <a:pt x="933528" y="0"/>
                  </a:cubicBezTo>
                  <a:lnTo>
                    <a:pt x="549990" y="34867"/>
                  </a:lnTo>
                  <a:close/>
                </a:path>
              </a:pathLst>
            </a:custGeom>
            <a:solidFill>
              <a:srgbClr val="2F2E41"/>
            </a:solidFill>
            <a:ln w="6966"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A20D24E-26C2-8633-8343-36732CB451D1}"/>
                </a:ext>
              </a:extLst>
            </p:cNvPr>
            <p:cNvSpPr/>
            <p:nvPr/>
          </p:nvSpPr>
          <p:spPr>
            <a:xfrm>
              <a:off x="10868271" y="2394182"/>
              <a:ext cx="618193" cy="924668"/>
            </a:xfrm>
            <a:custGeom>
              <a:avLst/>
              <a:gdLst>
                <a:gd name="connsiteX0" fmla="*/ 66038 w 618193"/>
                <a:gd name="connsiteY0" fmla="*/ 864354 h 924668"/>
                <a:gd name="connsiteX1" fmla="*/ 64574 w 618193"/>
                <a:gd name="connsiteY1" fmla="*/ 869863 h 924668"/>
                <a:gd name="connsiteX2" fmla="*/ 459481 w 618193"/>
                <a:gd name="connsiteY2" fmla="*/ 884171 h 924668"/>
                <a:gd name="connsiteX3" fmla="*/ 573006 w 618193"/>
                <a:gd name="connsiteY3" fmla="*/ 860310 h 924668"/>
                <a:gd name="connsiteX4" fmla="*/ 550136 w 618193"/>
                <a:gd name="connsiteY4" fmla="*/ 765623 h 924668"/>
                <a:gd name="connsiteX5" fmla="*/ 618193 w 618193"/>
                <a:gd name="connsiteY5" fmla="*/ 205855 h 924668"/>
                <a:gd name="connsiteX6" fmla="*/ 486051 w 618193"/>
                <a:gd name="connsiteY6" fmla="*/ 75371 h 924668"/>
                <a:gd name="connsiteX7" fmla="*/ 477121 w 618193"/>
                <a:gd name="connsiteY7" fmla="*/ 75731 h 924668"/>
                <a:gd name="connsiteX8" fmla="*/ 374891 w 618193"/>
                <a:gd name="connsiteY8" fmla="*/ 0 h 924668"/>
                <a:gd name="connsiteX9" fmla="*/ 229355 w 618193"/>
                <a:gd name="connsiteY9" fmla="*/ 5021 h 924668"/>
                <a:gd name="connsiteX10" fmla="*/ 132007 w 618193"/>
                <a:gd name="connsiteY10" fmla="*/ 112551 h 924668"/>
                <a:gd name="connsiteX11" fmla="*/ 73848 w 618193"/>
                <a:gd name="connsiteY11" fmla="*/ 133332 h 924668"/>
                <a:gd name="connsiteX12" fmla="*/ 28661 w 618193"/>
                <a:gd name="connsiteY12" fmla="*/ 149440 h 924668"/>
                <a:gd name="connsiteX13" fmla="*/ 0 w 618193"/>
                <a:gd name="connsiteY13" fmla="*/ 177613 h 924668"/>
                <a:gd name="connsiteX14" fmla="*/ 71477 w 618193"/>
                <a:gd name="connsiteY14" fmla="*/ 602991 h 924668"/>
                <a:gd name="connsiteX15" fmla="*/ 101881 w 618193"/>
                <a:gd name="connsiteY15" fmla="*/ 730186 h 924668"/>
                <a:gd name="connsiteX16" fmla="*/ 66038 w 618193"/>
                <a:gd name="connsiteY16" fmla="*/ 864354 h 92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8193" h="924668">
                  <a:moveTo>
                    <a:pt x="66038" y="864354"/>
                  </a:moveTo>
                  <a:lnTo>
                    <a:pt x="64574" y="869863"/>
                  </a:lnTo>
                  <a:cubicBezTo>
                    <a:pt x="206831" y="949012"/>
                    <a:pt x="303974" y="932078"/>
                    <a:pt x="459481" y="884171"/>
                  </a:cubicBezTo>
                  <a:lnTo>
                    <a:pt x="573006" y="860310"/>
                  </a:lnTo>
                  <a:cubicBezTo>
                    <a:pt x="597784" y="827999"/>
                    <a:pt x="577590" y="796396"/>
                    <a:pt x="550136" y="765623"/>
                  </a:cubicBezTo>
                  <a:lnTo>
                    <a:pt x="618193" y="205855"/>
                  </a:lnTo>
                  <a:cubicBezTo>
                    <a:pt x="617736" y="133333"/>
                    <a:pt x="558573" y="74913"/>
                    <a:pt x="486051" y="75371"/>
                  </a:cubicBezTo>
                  <a:cubicBezTo>
                    <a:pt x="483071" y="75389"/>
                    <a:pt x="480093" y="75510"/>
                    <a:pt x="477121" y="75731"/>
                  </a:cubicBezTo>
                  <a:lnTo>
                    <a:pt x="374891" y="0"/>
                  </a:lnTo>
                  <a:lnTo>
                    <a:pt x="229355" y="5021"/>
                  </a:lnTo>
                  <a:lnTo>
                    <a:pt x="132007" y="112551"/>
                  </a:lnTo>
                  <a:lnTo>
                    <a:pt x="73848" y="133332"/>
                  </a:lnTo>
                  <a:lnTo>
                    <a:pt x="28661" y="149440"/>
                  </a:lnTo>
                  <a:cubicBezTo>
                    <a:pt x="19525" y="157669"/>
                    <a:pt x="9554" y="167153"/>
                    <a:pt x="0" y="177613"/>
                  </a:cubicBezTo>
                  <a:lnTo>
                    <a:pt x="71477" y="602991"/>
                  </a:lnTo>
                  <a:lnTo>
                    <a:pt x="101881" y="730186"/>
                  </a:lnTo>
                  <a:cubicBezTo>
                    <a:pt x="61125" y="776656"/>
                    <a:pt x="38670" y="822016"/>
                    <a:pt x="66038" y="864354"/>
                  </a:cubicBezTo>
                  <a:close/>
                </a:path>
              </a:pathLst>
            </a:custGeom>
            <a:solidFill>
              <a:srgbClr val="3F3D56"/>
            </a:solidFill>
            <a:ln w="6966"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5D04CA8-1A72-14EF-A808-4DD1F5ACC803}"/>
                </a:ext>
              </a:extLst>
            </p:cNvPr>
            <p:cNvSpPr/>
            <p:nvPr/>
          </p:nvSpPr>
          <p:spPr>
            <a:xfrm>
              <a:off x="9756291" y="4649851"/>
              <a:ext cx="474946" cy="635546"/>
            </a:xfrm>
            <a:custGeom>
              <a:avLst/>
              <a:gdLst>
                <a:gd name="connsiteX0" fmla="*/ 352377 w 474946"/>
                <a:gd name="connsiteY0" fmla="*/ 566827 h 635546"/>
                <a:gd name="connsiteX1" fmla="*/ 95063 w 474946"/>
                <a:gd name="connsiteY1" fmla="*/ 404260 h 635546"/>
                <a:gd name="connsiteX2" fmla="*/ 21491 w 474946"/>
                <a:gd name="connsiteY2" fmla="*/ 206723 h 635546"/>
                <a:gd name="connsiteX3" fmla="*/ 4899 w 474946"/>
                <a:gd name="connsiteY3" fmla="*/ 146740 h 635546"/>
                <a:gd name="connsiteX4" fmla="*/ 42159 w 474946"/>
                <a:gd name="connsiteY4" fmla="*/ 25918 h 635546"/>
                <a:gd name="connsiteX5" fmla="*/ 165822 w 474946"/>
                <a:gd name="connsiteY5" fmla="*/ 13156 h 635546"/>
                <a:gd name="connsiteX6" fmla="*/ 170085 w 474946"/>
                <a:gd name="connsiteY6" fmla="*/ 15417 h 635546"/>
                <a:gd name="connsiteX7" fmla="*/ 177555 w 474946"/>
                <a:gd name="connsiteY7" fmla="*/ 183324 h 635546"/>
                <a:gd name="connsiteX8" fmla="*/ 232161 w 474946"/>
                <a:gd name="connsiteY8" fmla="*/ 59273 h 635546"/>
                <a:gd name="connsiteX9" fmla="*/ 233775 w 474946"/>
                <a:gd name="connsiteY9" fmla="*/ 55024 h 635546"/>
                <a:gd name="connsiteX10" fmla="*/ 237463 w 474946"/>
                <a:gd name="connsiteY10" fmla="*/ 57686 h 635546"/>
                <a:gd name="connsiteX11" fmla="*/ 341747 w 474946"/>
                <a:gd name="connsiteY11" fmla="*/ 154592 h 635546"/>
                <a:gd name="connsiteX12" fmla="*/ 465553 w 474946"/>
                <a:gd name="connsiteY12" fmla="*/ 630569 h 635546"/>
                <a:gd name="connsiteX13" fmla="*/ 464623 w 474946"/>
                <a:gd name="connsiteY13" fmla="*/ 635547 h 635546"/>
                <a:gd name="connsiteX14" fmla="*/ 352378 w 474946"/>
                <a:gd name="connsiteY14" fmla="*/ 566827 h 6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946" h="635546">
                  <a:moveTo>
                    <a:pt x="352377" y="566827"/>
                  </a:moveTo>
                  <a:cubicBezTo>
                    <a:pt x="246477" y="554219"/>
                    <a:pt x="151927" y="494483"/>
                    <a:pt x="95063" y="404260"/>
                  </a:cubicBezTo>
                  <a:cubicBezTo>
                    <a:pt x="58551" y="345047"/>
                    <a:pt x="39711" y="274727"/>
                    <a:pt x="21491" y="206723"/>
                  </a:cubicBezTo>
                  <a:cubicBezTo>
                    <a:pt x="16186" y="186933"/>
                    <a:pt x="10704" y="166469"/>
                    <a:pt x="4899" y="146740"/>
                  </a:cubicBezTo>
                  <a:cubicBezTo>
                    <a:pt x="-8531" y="102636"/>
                    <a:pt x="6222" y="54798"/>
                    <a:pt x="42159" y="25918"/>
                  </a:cubicBezTo>
                  <a:cubicBezTo>
                    <a:pt x="76901" y="-3203"/>
                    <a:pt x="125865" y="-8256"/>
                    <a:pt x="165822" y="13156"/>
                  </a:cubicBezTo>
                  <a:lnTo>
                    <a:pt x="170085" y="15417"/>
                  </a:lnTo>
                  <a:lnTo>
                    <a:pt x="177555" y="183324"/>
                  </a:lnTo>
                  <a:cubicBezTo>
                    <a:pt x="188625" y="160830"/>
                    <a:pt x="212916" y="110014"/>
                    <a:pt x="232161" y="59273"/>
                  </a:cubicBezTo>
                  <a:lnTo>
                    <a:pt x="233775" y="55024"/>
                  </a:lnTo>
                  <a:lnTo>
                    <a:pt x="237463" y="57686"/>
                  </a:lnTo>
                  <a:cubicBezTo>
                    <a:pt x="276154" y="85483"/>
                    <a:pt x="311191" y="118041"/>
                    <a:pt x="341747" y="154592"/>
                  </a:cubicBezTo>
                  <a:cubicBezTo>
                    <a:pt x="450951" y="287352"/>
                    <a:pt x="496229" y="461426"/>
                    <a:pt x="465553" y="630569"/>
                  </a:cubicBezTo>
                  <a:lnTo>
                    <a:pt x="464623" y="635547"/>
                  </a:lnTo>
                  <a:lnTo>
                    <a:pt x="352378" y="566827"/>
                  </a:lnTo>
                  <a:close/>
                </a:path>
              </a:pathLst>
            </a:custGeom>
            <a:solidFill>
              <a:srgbClr val="F2F2F2"/>
            </a:solidFill>
            <a:ln w="69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EC22C08E-4F6E-8DFA-2990-1F2BC126DA60}"/>
                </a:ext>
              </a:extLst>
            </p:cNvPr>
            <p:cNvSpPr/>
            <p:nvPr/>
          </p:nvSpPr>
          <p:spPr>
            <a:xfrm>
              <a:off x="9648604" y="5275872"/>
              <a:ext cx="5890234" cy="16596"/>
            </a:xfrm>
            <a:custGeom>
              <a:avLst/>
              <a:gdLst>
                <a:gd name="connsiteX0" fmla="*/ 0 w 5890234"/>
                <a:gd name="connsiteY0" fmla="*/ 8298 h 16596"/>
                <a:gd name="connsiteX1" fmla="*/ 8249 w 5890234"/>
                <a:gd name="connsiteY1" fmla="*/ 16597 h 16596"/>
                <a:gd name="connsiteX2" fmla="*/ 5881936 w 5890234"/>
                <a:gd name="connsiteY2" fmla="*/ 16597 h 16596"/>
                <a:gd name="connsiteX3" fmla="*/ 5890234 w 5890234"/>
                <a:gd name="connsiteY3" fmla="*/ 8298 h 16596"/>
                <a:gd name="connsiteX4" fmla="*/ 5881936 w 5890234"/>
                <a:gd name="connsiteY4" fmla="*/ 0 h 16596"/>
                <a:gd name="connsiteX5" fmla="*/ 8298 w 5890234"/>
                <a:gd name="connsiteY5" fmla="*/ 0 h 16596"/>
                <a:gd name="connsiteX6" fmla="*/ 0 w 5890234"/>
                <a:gd name="connsiteY6" fmla="*/ 8249 h 16596"/>
                <a:gd name="connsiteX7" fmla="*/ 0 w 5890234"/>
                <a:gd name="connsiteY7" fmla="*/ 8298 h 1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0234" h="16596">
                  <a:moveTo>
                    <a:pt x="0" y="8298"/>
                  </a:moveTo>
                  <a:cubicBezTo>
                    <a:pt x="-14" y="12868"/>
                    <a:pt x="3680" y="16583"/>
                    <a:pt x="8249" y="16597"/>
                  </a:cubicBezTo>
                  <a:lnTo>
                    <a:pt x="5881936" y="16597"/>
                  </a:lnTo>
                  <a:cubicBezTo>
                    <a:pt x="5886519" y="16597"/>
                    <a:pt x="5890234" y="12882"/>
                    <a:pt x="5890234" y="8298"/>
                  </a:cubicBezTo>
                  <a:cubicBezTo>
                    <a:pt x="5890234" y="3715"/>
                    <a:pt x="5886519" y="0"/>
                    <a:pt x="5881936" y="0"/>
                  </a:cubicBezTo>
                  <a:lnTo>
                    <a:pt x="8298" y="0"/>
                  </a:lnTo>
                  <a:cubicBezTo>
                    <a:pt x="3729" y="-14"/>
                    <a:pt x="14" y="3680"/>
                    <a:pt x="0" y="8249"/>
                  </a:cubicBezTo>
                  <a:lnTo>
                    <a:pt x="0" y="8298"/>
                  </a:lnTo>
                  <a:close/>
                </a:path>
              </a:pathLst>
            </a:custGeom>
            <a:solidFill>
              <a:srgbClr val="CCCCCC"/>
            </a:solidFill>
            <a:ln w="6966"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985196F-0337-E502-09E2-4520F6B58045}"/>
                </a:ext>
              </a:extLst>
            </p:cNvPr>
            <p:cNvSpPr/>
            <p:nvPr/>
          </p:nvSpPr>
          <p:spPr>
            <a:xfrm>
              <a:off x="10925418" y="1935992"/>
              <a:ext cx="474195" cy="460464"/>
            </a:xfrm>
            <a:custGeom>
              <a:avLst/>
              <a:gdLst>
                <a:gd name="connsiteX0" fmla="*/ 451954 w 474195"/>
                <a:gd name="connsiteY0" fmla="*/ 362699 h 460464"/>
                <a:gd name="connsiteX1" fmla="*/ 452097 w 474195"/>
                <a:gd name="connsiteY1" fmla="*/ 362662 h 460464"/>
                <a:gd name="connsiteX2" fmla="*/ 473200 w 474195"/>
                <a:gd name="connsiteY2" fmla="*/ 326370 h 460464"/>
                <a:gd name="connsiteX3" fmla="*/ 430918 w 474195"/>
                <a:gd name="connsiteY3" fmla="*/ 166190 h 460464"/>
                <a:gd name="connsiteX4" fmla="*/ 391979 w 474195"/>
                <a:gd name="connsiteY4" fmla="*/ 87106 h 460464"/>
                <a:gd name="connsiteX5" fmla="*/ 247368 w 474195"/>
                <a:gd name="connsiteY5" fmla="*/ 2392 h 460464"/>
                <a:gd name="connsiteX6" fmla="*/ 158697 w 474195"/>
                <a:gd name="connsiteY6" fmla="*/ 7248 h 460464"/>
                <a:gd name="connsiteX7" fmla="*/ 625 w 474195"/>
                <a:gd name="connsiteY7" fmla="*/ 277723 h 460464"/>
                <a:gd name="connsiteX8" fmla="*/ 42972 w 474195"/>
                <a:gd name="connsiteY8" fmla="*/ 438147 h 460464"/>
                <a:gd name="connsiteX9" fmla="*/ 48212 w 474195"/>
                <a:gd name="connsiteY9" fmla="*/ 448785 h 460464"/>
                <a:gd name="connsiteX10" fmla="*/ 67677 w 474195"/>
                <a:gd name="connsiteY10" fmla="*/ 460150 h 460464"/>
                <a:gd name="connsiteX11" fmla="*/ 79533 w 474195"/>
                <a:gd name="connsiteY11" fmla="*/ 459497 h 460464"/>
                <a:gd name="connsiteX12" fmla="*/ 451978 w 474195"/>
                <a:gd name="connsiteY12" fmla="*/ 362693 h 460464"/>
                <a:gd name="connsiteX13" fmla="*/ 451954 w 474195"/>
                <a:gd name="connsiteY13" fmla="*/ 362699 h 4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195" h="460464">
                  <a:moveTo>
                    <a:pt x="451954" y="362699"/>
                  </a:moveTo>
                  <a:lnTo>
                    <a:pt x="452097" y="362662"/>
                  </a:lnTo>
                  <a:cubicBezTo>
                    <a:pt x="467946" y="358467"/>
                    <a:pt x="477395" y="342219"/>
                    <a:pt x="473200" y="326370"/>
                  </a:cubicBezTo>
                  <a:lnTo>
                    <a:pt x="430918" y="166190"/>
                  </a:lnTo>
                  <a:cubicBezTo>
                    <a:pt x="423371" y="137485"/>
                    <a:pt x="410129" y="110591"/>
                    <a:pt x="391979" y="87106"/>
                  </a:cubicBezTo>
                  <a:cubicBezTo>
                    <a:pt x="356486" y="41296"/>
                    <a:pt x="304684" y="10950"/>
                    <a:pt x="247368" y="2392"/>
                  </a:cubicBezTo>
                  <a:cubicBezTo>
                    <a:pt x="217787" y="-1991"/>
                    <a:pt x="187624" y="-339"/>
                    <a:pt x="158697" y="7248"/>
                  </a:cubicBezTo>
                  <a:cubicBezTo>
                    <a:pt x="40357" y="38287"/>
                    <a:pt x="7305" y="77426"/>
                    <a:pt x="625" y="277723"/>
                  </a:cubicBezTo>
                  <a:cubicBezTo>
                    <a:pt x="-6054" y="478020"/>
                    <a:pt x="42972" y="438147"/>
                    <a:pt x="42972" y="438147"/>
                  </a:cubicBezTo>
                  <a:cubicBezTo>
                    <a:pt x="43986" y="442008"/>
                    <a:pt x="45769" y="445626"/>
                    <a:pt x="48212" y="448785"/>
                  </a:cubicBezTo>
                  <a:cubicBezTo>
                    <a:pt x="52992" y="454942"/>
                    <a:pt x="59966" y="459014"/>
                    <a:pt x="67677" y="460150"/>
                  </a:cubicBezTo>
                  <a:cubicBezTo>
                    <a:pt x="71633" y="460729"/>
                    <a:pt x="75665" y="460507"/>
                    <a:pt x="79533" y="459497"/>
                  </a:cubicBezTo>
                  <a:cubicBezTo>
                    <a:pt x="227314" y="444285"/>
                    <a:pt x="376981" y="430432"/>
                    <a:pt x="451978" y="362693"/>
                  </a:cubicBezTo>
                  <a:lnTo>
                    <a:pt x="451954" y="362699"/>
                  </a:lnTo>
                  <a:close/>
                </a:path>
              </a:pathLst>
            </a:custGeom>
            <a:solidFill>
              <a:srgbClr val="2F2E41"/>
            </a:solidFill>
            <a:ln w="6966"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73A1336-C50B-0ECF-3A35-E230FA5B53D8}"/>
                </a:ext>
              </a:extLst>
            </p:cNvPr>
            <p:cNvSpPr/>
            <p:nvPr/>
          </p:nvSpPr>
          <p:spPr>
            <a:xfrm>
              <a:off x="11025082" y="2006410"/>
              <a:ext cx="326261" cy="325746"/>
            </a:xfrm>
            <a:custGeom>
              <a:avLst/>
              <a:gdLst>
                <a:gd name="connsiteX0" fmla="*/ 4830 w 326261"/>
                <a:gd name="connsiteY0" fmla="*/ 123175 h 325746"/>
                <a:gd name="connsiteX1" fmla="*/ 124071 w 326261"/>
                <a:gd name="connsiteY1" fmla="*/ 320954 h 325746"/>
                <a:gd name="connsiteX2" fmla="*/ 247445 w 326261"/>
                <a:gd name="connsiteY2" fmla="*/ 302422 h 325746"/>
                <a:gd name="connsiteX3" fmla="*/ 321463 w 326261"/>
                <a:gd name="connsiteY3" fmla="*/ 202441 h 325746"/>
                <a:gd name="connsiteX4" fmla="*/ 202060 w 326261"/>
                <a:gd name="connsiteY4" fmla="*/ 4760 h 325746"/>
                <a:gd name="connsiteX5" fmla="*/ 78989 w 326261"/>
                <a:gd name="connsiteY5" fmla="*/ 23221 h 325746"/>
                <a:gd name="connsiteX6" fmla="*/ 4832 w 326261"/>
                <a:gd name="connsiteY6" fmla="*/ 123181 h 325746"/>
                <a:gd name="connsiteX7" fmla="*/ 4830 w 326261"/>
                <a:gd name="connsiteY7" fmla="*/ 123175 h 32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61" h="325746">
                  <a:moveTo>
                    <a:pt x="4830" y="123175"/>
                  </a:moveTo>
                  <a:cubicBezTo>
                    <a:pt x="-16857" y="210717"/>
                    <a:pt x="36528" y="299266"/>
                    <a:pt x="124071" y="320954"/>
                  </a:cubicBezTo>
                  <a:cubicBezTo>
                    <a:pt x="166028" y="331348"/>
                    <a:pt x="210394" y="324684"/>
                    <a:pt x="247445" y="302422"/>
                  </a:cubicBezTo>
                  <a:cubicBezTo>
                    <a:pt x="284486" y="280324"/>
                    <a:pt x="311141" y="244319"/>
                    <a:pt x="321463" y="202441"/>
                  </a:cubicBezTo>
                  <a:cubicBezTo>
                    <a:pt x="343079" y="114880"/>
                    <a:pt x="289620" y="26376"/>
                    <a:pt x="202060" y="4760"/>
                  </a:cubicBezTo>
                  <a:cubicBezTo>
                    <a:pt x="160208" y="-5572"/>
                    <a:pt x="115968" y="1064"/>
                    <a:pt x="78989" y="23221"/>
                  </a:cubicBezTo>
                  <a:cubicBezTo>
                    <a:pt x="41900" y="45286"/>
                    <a:pt x="15193" y="81286"/>
                    <a:pt x="4832" y="123181"/>
                  </a:cubicBezTo>
                  <a:lnTo>
                    <a:pt x="4830" y="123175"/>
                  </a:lnTo>
                  <a:close/>
                </a:path>
              </a:pathLst>
            </a:custGeom>
            <a:solidFill>
              <a:srgbClr val="FFB6B6"/>
            </a:solidFill>
            <a:ln w="6966"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A684238-32C8-CB53-5516-6AB837015C8B}"/>
                </a:ext>
              </a:extLst>
            </p:cNvPr>
            <p:cNvSpPr/>
            <p:nvPr/>
          </p:nvSpPr>
          <p:spPr>
            <a:xfrm>
              <a:off x="11032408" y="1964783"/>
              <a:ext cx="378991" cy="236792"/>
            </a:xfrm>
            <a:custGeom>
              <a:avLst/>
              <a:gdLst>
                <a:gd name="connsiteX0" fmla="*/ 378173 w 378991"/>
                <a:gd name="connsiteY0" fmla="*/ 137025 h 236792"/>
                <a:gd name="connsiteX1" fmla="*/ 347375 w 378991"/>
                <a:gd name="connsiteY1" fmla="*/ 74479 h 236792"/>
                <a:gd name="connsiteX2" fmla="*/ 233023 w 378991"/>
                <a:gd name="connsiteY2" fmla="*/ 7502 h 236792"/>
                <a:gd name="connsiteX3" fmla="*/ 163337 w 378991"/>
                <a:gd name="connsiteY3" fmla="*/ 11252 h 236792"/>
                <a:gd name="connsiteX4" fmla="*/ 131235 w 378991"/>
                <a:gd name="connsiteY4" fmla="*/ 19554 h 236792"/>
                <a:gd name="connsiteX5" fmla="*/ 130154 w 378991"/>
                <a:gd name="connsiteY5" fmla="*/ 19836 h 236792"/>
                <a:gd name="connsiteX6" fmla="*/ 5861 w 378991"/>
                <a:gd name="connsiteY6" fmla="*/ 233584 h 236792"/>
                <a:gd name="connsiteX7" fmla="*/ 5861 w 378991"/>
                <a:gd name="connsiteY7" fmla="*/ 233584 h 236792"/>
                <a:gd name="connsiteX8" fmla="*/ 6708 w 378991"/>
                <a:gd name="connsiteY8" fmla="*/ 236792 h 236792"/>
                <a:gd name="connsiteX9" fmla="*/ 74602 w 378991"/>
                <a:gd name="connsiteY9" fmla="*/ 219163 h 236792"/>
                <a:gd name="connsiteX10" fmla="*/ 80672 w 378991"/>
                <a:gd name="connsiteY10" fmla="*/ 148452 h 236792"/>
                <a:gd name="connsiteX11" fmla="*/ 102385 w 378991"/>
                <a:gd name="connsiteY11" fmla="*/ 211963 h 236792"/>
                <a:gd name="connsiteX12" fmla="*/ 137455 w 378991"/>
                <a:gd name="connsiteY12" fmla="*/ 202871 h 236792"/>
                <a:gd name="connsiteX13" fmla="*/ 140512 w 378991"/>
                <a:gd name="connsiteY13" fmla="*/ 167198 h 236792"/>
                <a:gd name="connsiteX14" fmla="*/ 151467 w 378991"/>
                <a:gd name="connsiteY14" fmla="*/ 199217 h 236792"/>
                <a:gd name="connsiteX15" fmla="*/ 378992 w 378991"/>
                <a:gd name="connsiteY15" fmla="*/ 140247 h 236792"/>
                <a:gd name="connsiteX16" fmla="*/ 378173 w 378991"/>
                <a:gd name="connsiteY16" fmla="*/ 137025 h 23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991" h="236792">
                  <a:moveTo>
                    <a:pt x="378173" y="137025"/>
                  </a:moveTo>
                  <a:cubicBezTo>
                    <a:pt x="372202" y="114323"/>
                    <a:pt x="361729" y="93053"/>
                    <a:pt x="347375" y="74479"/>
                  </a:cubicBezTo>
                  <a:cubicBezTo>
                    <a:pt x="326984" y="23644"/>
                    <a:pt x="294998" y="-17443"/>
                    <a:pt x="233023" y="7502"/>
                  </a:cubicBezTo>
                  <a:cubicBezTo>
                    <a:pt x="209778" y="4066"/>
                    <a:pt x="186079" y="5342"/>
                    <a:pt x="163337" y="11252"/>
                  </a:cubicBezTo>
                  <a:lnTo>
                    <a:pt x="131235" y="19554"/>
                  </a:lnTo>
                  <a:cubicBezTo>
                    <a:pt x="130875" y="19647"/>
                    <a:pt x="130514" y="19741"/>
                    <a:pt x="130154" y="19836"/>
                  </a:cubicBezTo>
                  <a:cubicBezTo>
                    <a:pt x="36807" y="44538"/>
                    <a:pt x="-18841" y="140236"/>
                    <a:pt x="5861" y="233584"/>
                  </a:cubicBezTo>
                  <a:lnTo>
                    <a:pt x="5861" y="233584"/>
                  </a:lnTo>
                  <a:lnTo>
                    <a:pt x="6708" y="236792"/>
                  </a:lnTo>
                  <a:lnTo>
                    <a:pt x="74602" y="219163"/>
                  </a:lnTo>
                  <a:lnTo>
                    <a:pt x="80672" y="148452"/>
                  </a:lnTo>
                  <a:lnTo>
                    <a:pt x="102385" y="211963"/>
                  </a:lnTo>
                  <a:lnTo>
                    <a:pt x="137455" y="202871"/>
                  </a:lnTo>
                  <a:lnTo>
                    <a:pt x="140512" y="167198"/>
                  </a:lnTo>
                  <a:lnTo>
                    <a:pt x="151467" y="199217"/>
                  </a:lnTo>
                  <a:cubicBezTo>
                    <a:pt x="217964" y="225052"/>
                    <a:pt x="295032" y="199422"/>
                    <a:pt x="378992" y="140247"/>
                  </a:cubicBezTo>
                  <a:lnTo>
                    <a:pt x="378173" y="137025"/>
                  </a:lnTo>
                  <a:close/>
                </a:path>
              </a:pathLst>
            </a:custGeom>
            <a:solidFill>
              <a:srgbClr val="2F2E41"/>
            </a:solidFill>
            <a:ln w="6966"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D77493B-FE71-E459-71E3-359582F78570}"/>
                </a:ext>
              </a:extLst>
            </p:cNvPr>
            <p:cNvSpPr/>
            <p:nvPr/>
          </p:nvSpPr>
          <p:spPr>
            <a:xfrm>
              <a:off x="10983114" y="2059504"/>
              <a:ext cx="274740" cy="322877"/>
            </a:xfrm>
            <a:custGeom>
              <a:avLst/>
              <a:gdLst>
                <a:gd name="connsiteX0" fmla="*/ 271700 w 274740"/>
                <a:gd name="connsiteY0" fmla="*/ 266139 h 322877"/>
                <a:gd name="connsiteX1" fmla="*/ 274602 w 274740"/>
                <a:gd name="connsiteY1" fmla="*/ 281960 h 322877"/>
                <a:gd name="connsiteX2" fmla="*/ 272694 w 274740"/>
                <a:gd name="connsiteY2" fmla="*/ 290072 h 322877"/>
                <a:gd name="connsiteX3" fmla="*/ 269335 w 274740"/>
                <a:gd name="connsiteY3" fmla="*/ 296352 h 322877"/>
                <a:gd name="connsiteX4" fmla="*/ 252502 w 274740"/>
                <a:gd name="connsiteY4" fmla="*/ 308035 h 322877"/>
                <a:gd name="connsiteX5" fmla="*/ 251219 w 274740"/>
                <a:gd name="connsiteY5" fmla="*/ 308335 h 322877"/>
                <a:gd name="connsiteX6" fmla="*/ 249922 w 274740"/>
                <a:gd name="connsiteY6" fmla="*/ 308582 h 322877"/>
                <a:gd name="connsiteX7" fmla="*/ 248605 w 274740"/>
                <a:gd name="connsiteY7" fmla="*/ 308777 h 322877"/>
                <a:gd name="connsiteX8" fmla="*/ 247271 w 274740"/>
                <a:gd name="connsiteY8" fmla="*/ 308913 h 322877"/>
                <a:gd name="connsiteX9" fmla="*/ 222045 w 274740"/>
                <a:gd name="connsiteY9" fmla="*/ 310892 h 322877"/>
                <a:gd name="connsiteX10" fmla="*/ 170192 w 274740"/>
                <a:gd name="connsiteY10" fmla="*/ 248810 h 322877"/>
                <a:gd name="connsiteX11" fmla="*/ 187319 w 274740"/>
                <a:gd name="connsiteY11" fmla="*/ 313691 h 322877"/>
                <a:gd name="connsiteX12" fmla="*/ 72677 w 274740"/>
                <a:gd name="connsiteY12" fmla="*/ 322877 h 322877"/>
                <a:gd name="connsiteX13" fmla="*/ 0 w 274740"/>
                <a:gd name="connsiteY13" fmla="*/ 47549 h 322877"/>
                <a:gd name="connsiteX14" fmla="*/ 183703 w 274740"/>
                <a:gd name="connsiteY14" fmla="*/ 0 h 322877"/>
                <a:gd name="connsiteX15" fmla="*/ 180558 w 274740"/>
                <a:gd name="connsiteY15" fmla="*/ 6465 h 322877"/>
                <a:gd name="connsiteX16" fmla="*/ 168378 w 274740"/>
                <a:gd name="connsiteY16" fmla="*/ 76103 h 322877"/>
                <a:gd name="connsiteX17" fmla="*/ 188169 w 274740"/>
                <a:gd name="connsiteY17" fmla="*/ 145724 h 322877"/>
                <a:gd name="connsiteX18" fmla="*/ 225743 w 274740"/>
                <a:gd name="connsiteY18" fmla="*/ 208901 h 322877"/>
                <a:gd name="connsiteX19" fmla="*/ 266958 w 274740"/>
                <a:gd name="connsiteY19" fmla="*/ 259293 h 322877"/>
                <a:gd name="connsiteX20" fmla="*/ 271700 w 274740"/>
                <a:gd name="connsiteY20" fmla="*/ 266139 h 3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4740" h="322877">
                  <a:moveTo>
                    <a:pt x="271700" y="266139"/>
                  </a:moveTo>
                  <a:cubicBezTo>
                    <a:pt x="274129" y="271037"/>
                    <a:pt x="275134" y="276518"/>
                    <a:pt x="274602" y="281960"/>
                  </a:cubicBezTo>
                  <a:cubicBezTo>
                    <a:pt x="274348" y="284740"/>
                    <a:pt x="273706" y="287470"/>
                    <a:pt x="272694" y="290072"/>
                  </a:cubicBezTo>
                  <a:cubicBezTo>
                    <a:pt x="271826" y="292290"/>
                    <a:pt x="270698" y="294398"/>
                    <a:pt x="269335" y="296352"/>
                  </a:cubicBezTo>
                  <a:cubicBezTo>
                    <a:pt x="265291" y="302123"/>
                    <a:pt x="259324" y="306265"/>
                    <a:pt x="252502" y="308035"/>
                  </a:cubicBezTo>
                  <a:cubicBezTo>
                    <a:pt x="252076" y="308143"/>
                    <a:pt x="251649" y="308243"/>
                    <a:pt x="251219" y="308335"/>
                  </a:cubicBezTo>
                  <a:cubicBezTo>
                    <a:pt x="250789" y="308427"/>
                    <a:pt x="250357" y="308509"/>
                    <a:pt x="249922" y="308582"/>
                  </a:cubicBezTo>
                  <a:cubicBezTo>
                    <a:pt x="249484" y="308659"/>
                    <a:pt x="249045" y="308725"/>
                    <a:pt x="248605" y="308777"/>
                  </a:cubicBezTo>
                  <a:cubicBezTo>
                    <a:pt x="248164" y="308830"/>
                    <a:pt x="247720" y="308875"/>
                    <a:pt x="247271" y="308913"/>
                  </a:cubicBezTo>
                  <a:lnTo>
                    <a:pt x="222045" y="310892"/>
                  </a:lnTo>
                  <a:lnTo>
                    <a:pt x="170192" y="248810"/>
                  </a:lnTo>
                  <a:lnTo>
                    <a:pt x="187319" y="313691"/>
                  </a:lnTo>
                  <a:lnTo>
                    <a:pt x="72677" y="322877"/>
                  </a:lnTo>
                  <a:lnTo>
                    <a:pt x="0" y="47549"/>
                  </a:lnTo>
                  <a:lnTo>
                    <a:pt x="183703" y="0"/>
                  </a:lnTo>
                  <a:lnTo>
                    <a:pt x="180558" y="6465"/>
                  </a:lnTo>
                  <a:cubicBezTo>
                    <a:pt x="170169" y="28115"/>
                    <a:pt x="165954" y="52212"/>
                    <a:pt x="168378" y="76103"/>
                  </a:cubicBezTo>
                  <a:cubicBezTo>
                    <a:pt x="170950" y="100270"/>
                    <a:pt x="177644" y="123818"/>
                    <a:pt x="188169" y="145724"/>
                  </a:cubicBezTo>
                  <a:cubicBezTo>
                    <a:pt x="198643" y="167937"/>
                    <a:pt x="211225" y="189093"/>
                    <a:pt x="225743" y="208901"/>
                  </a:cubicBezTo>
                  <a:cubicBezTo>
                    <a:pt x="238502" y="226476"/>
                    <a:pt x="252263" y="243301"/>
                    <a:pt x="266958" y="259293"/>
                  </a:cubicBezTo>
                  <a:cubicBezTo>
                    <a:pt x="268851" y="261342"/>
                    <a:pt x="270447" y="263647"/>
                    <a:pt x="271700" y="266139"/>
                  </a:cubicBezTo>
                  <a:close/>
                </a:path>
              </a:pathLst>
            </a:custGeom>
            <a:solidFill>
              <a:srgbClr val="2F2E41"/>
            </a:solidFill>
            <a:ln w="6966" cap="flat">
              <a:noFill/>
              <a:prstDash val="solid"/>
              <a:miter/>
            </a:ln>
          </p:spPr>
          <p:txBody>
            <a:bodyPr rtlCol="0" anchor="ctr"/>
            <a:lstStyle/>
            <a:p>
              <a:endParaRPr lang="en-US"/>
            </a:p>
          </p:txBody>
        </p:sp>
      </p:grpSp>
      <p:grpSp>
        <p:nvGrpSpPr>
          <p:cNvPr id="313" name="Group 312">
            <a:extLst>
              <a:ext uri="{FF2B5EF4-FFF2-40B4-BE49-F238E27FC236}">
                <a16:creationId xmlns:a16="http://schemas.microsoft.com/office/drawing/2014/main" id="{C10F6EFE-BDC1-07DE-505F-DE56383DD3B4}"/>
              </a:ext>
            </a:extLst>
          </p:cNvPr>
          <p:cNvGrpSpPr/>
          <p:nvPr/>
        </p:nvGrpSpPr>
        <p:grpSpPr>
          <a:xfrm>
            <a:off x="4017090" y="1109914"/>
            <a:ext cx="3784268" cy="273040"/>
            <a:chOff x="11732858" y="897487"/>
            <a:chExt cx="3784268" cy="273040"/>
          </a:xfrm>
          <a:solidFill>
            <a:schemeClr val="bg2">
              <a:lumMod val="50000"/>
            </a:schemeClr>
          </a:solidFill>
        </p:grpSpPr>
        <p:sp>
          <p:nvSpPr>
            <p:cNvPr id="268" name="Freeform: Shape 267">
              <a:extLst>
                <a:ext uri="{FF2B5EF4-FFF2-40B4-BE49-F238E27FC236}">
                  <a16:creationId xmlns:a16="http://schemas.microsoft.com/office/drawing/2014/main" id="{00854F3F-CCA2-135B-A59C-F3A61E363A22}"/>
                </a:ext>
              </a:extLst>
            </p:cNvPr>
            <p:cNvSpPr/>
            <p:nvPr/>
          </p:nvSpPr>
          <p:spPr>
            <a:xfrm>
              <a:off x="11732858" y="1140662"/>
              <a:ext cx="3784268" cy="29865"/>
            </a:xfrm>
            <a:custGeom>
              <a:avLst/>
              <a:gdLst>
                <a:gd name="connsiteX0" fmla="*/ 3769662 w 3784268"/>
                <a:gd name="connsiteY0" fmla="*/ 29866 h 29865"/>
                <a:gd name="connsiteX1" fmla="*/ 14607 w 3784268"/>
                <a:gd name="connsiteY1" fmla="*/ 29866 h 29865"/>
                <a:gd name="connsiteX2" fmla="*/ 4 w 3784268"/>
                <a:gd name="connsiteY2" fmla="*/ 14603 h 29865"/>
                <a:gd name="connsiteX3" fmla="*/ 14607 w 3784268"/>
                <a:gd name="connsiteY3" fmla="*/ 0 h 29865"/>
                <a:gd name="connsiteX4" fmla="*/ 3769662 w 3784268"/>
                <a:gd name="connsiteY4" fmla="*/ 0 h 29865"/>
                <a:gd name="connsiteX5" fmla="*/ 3784265 w 3784268"/>
                <a:gd name="connsiteY5" fmla="*/ 15263 h 29865"/>
                <a:gd name="connsiteX6" fmla="*/ 3769662 w 3784268"/>
                <a:gd name="connsiteY6" fmla="*/ 29866 h 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4268" h="29865">
                  <a:moveTo>
                    <a:pt x="3769662" y="29866"/>
                  </a:moveTo>
                  <a:lnTo>
                    <a:pt x="14607" y="29866"/>
                  </a:lnTo>
                  <a:cubicBezTo>
                    <a:pt x="6360" y="29683"/>
                    <a:pt x="-178" y="22850"/>
                    <a:pt x="4" y="14603"/>
                  </a:cubicBezTo>
                  <a:cubicBezTo>
                    <a:pt x="180" y="6612"/>
                    <a:pt x="6616" y="176"/>
                    <a:pt x="14607" y="0"/>
                  </a:cubicBezTo>
                  <a:lnTo>
                    <a:pt x="3769662" y="0"/>
                  </a:lnTo>
                  <a:cubicBezTo>
                    <a:pt x="3777909" y="182"/>
                    <a:pt x="3784447" y="7015"/>
                    <a:pt x="3784265" y="15263"/>
                  </a:cubicBezTo>
                  <a:cubicBezTo>
                    <a:pt x="3784088" y="23253"/>
                    <a:pt x="3777653" y="29689"/>
                    <a:pt x="3769662" y="29866"/>
                  </a:cubicBezTo>
                  <a:close/>
                </a:path>
              </a:pathLst>
            </a:custGeom>
            <a:grpFill/>
            <a:ln w="6966" cap="flat">
              <a:noFill/>
              <a:prstDash val="solid"/>
              <a:miter/>
            </a:ln>
          </p:spPr>
          <p:txBody>
            <a:bodyPr rtlCol="0" anchor="ctr"/>
            <a:lstStyle/>
            <a:p>
              <a:endParaRPr lang="en-US"/>
            </a:p>
          </p:txBody>
        </p:sp>
        <p:grpSp>
          <p:nvGrpSpPr>
            <p:cNvPr id="303" name="Graphic 265">
              <a:extLst>
                <a:ext uri="{FF2B5EF4-FFF2-40B4-BE49-F238E27FC236}">
                  <a16:creationId xmlns:a16="http://schemas.microsoft.com/office/drawing/2014/main" id="{2A8C80D1-667F-2907-E274-EE225B497E9D}"/>
                </a:ext>
              </a:extLst>
            </p:cNvPr>
            <p:cNvGrpSpPr/>
            <p:nvPr/>
          </p:nvGrpSpPr>
          <p:grpSpPr>
            <a:xfrm>
              <a:off x="12105351" y="897487"/>
              <a:ext cx="3033391" cy="120571"/>
              <a:chOff x="12105351" y="897487"/>
              <a:chExt cx="3033391" cy="120571"/>
            </a:xfrm>
            <a:grpFill/>
          </p:grpSpPr>
          <p:sp>
            <p:nvSpPr>
              <p:cNvPr id="304" name="Freeform: Shape 303">
                <a:extLst>
                  <a:ext uri="{FF2B5EF4-FFF2-40B4-BE49-F238E27FC236}">
                    <a16:creationId xmlns:a16="http://schemas.microsoft.com/office/drawing/2014/main" id="{EEB95BD5-EA07-F56B-321E-0FCD3FBEC7AC}"/>
                  </a:ext>
                </a:extLst>
              </p:cNvPr>
              <p:cNvSpPr/>
              <p:nvPr/>
            </p:nvSpPr>
            <p:spPr>
              <a:xfrm>
                <a:off x="12105351" y="897487"/>
                <a:ext cx="117942" cy="120571"/>
              </a:xfrm>
              <a:custGeom>
                <a:avLst/>
                <a:gdLst>
                  <a:gd name="connsiteX0" fmla="*/ 117943 w 117942"/>
                  <a:gd name="connsiteY0" fmla="*/ 60286 h 120571"/>
                  <a:gd name="connsiteX1" fmla="*/ 58972 w 117942"/>
                  <a:gd name="connsiteY1" fmla="*/ 120571 h 120571"/>
                  <a:gd name="connsiteX2" fmla="*/ 0 w 117942"/>
                  <a:gd name="connsiteY2" fmla="*/ 60286 h 120571"/>
                  <a:gd name="connsiteX3" fmla="*/ 58972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2" y="120571"/>
                    </a:cubicBezTo>
                    <a:cubicBezTo>
                      <a:pt x="26402" y="120571"/>
                      <a:pt x="0" y="93581"/>
                      <a:pt x="0" y="60286"/>
                    </a:cubicBezTo>
                    <a:cubicBezTo>
                      <a:pt x="0" y="26991"/>
                      <a:pt x="26403" y="0"/>
                      <a:pt x="58972"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60500C8-42A4-0190-7CAB-BD52E7DED6D5}"/>
                  </a:ext>
                </a:extLst>
              </p:cNvPr>
              <p:cNvSpPr/>
              <p:nvPr/>
            </p:nvSpPr>
            <p:spPr>
              <a:xfrm>
                <a:off x="1230907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107CEDB-11A4-0344-D314-2F9C82241CC1}"/>
                  </a:ext>
                </a:extLst>
              </p:cNvPr>
              <p:cNvSpPr/>
              <p:nvPr/>
            </p:nvSpPr>
            <p:spPr>
              <a:xfrm>
                <a:off x="1251279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38A6DAC-B0D0-0904-3666-655EFBD23E3B}"/>
                  </a:ext>
                </a:extLst>
              </p:cNvPr>
              <p:cNvSpPr/>
              <p:nvPr/>
            </p:nvSpPr>
            <p:spPr>
              <a:xfrm>
                <a:off x="12757291" y="910128"/>
                <a:ext cx="53738" cy="95291"/>
              </a:xfrm>
              <a:custGeom>
                <a:avLst/>
                <a:gdLst>
                  <a:gd name="connsiteX0" fmla="*/ 46765 w 53738"/>
                  <a:gd name="connsiteY0" fmla="*/ 95292 h 95291"/>
                  <a:gd name="connsiteX1" fmla="*/ 41780 w 53738"/>
                  <a:gd name="connsiteY1" fmla="*/ 93195 h 95291"/>
                  <a:gd name="connsiteX2" fmla="*/ 1989 w 53738"/>
                  <a:gd name="connsiteY2" fmla="*/ 52519 h 95291"/>
                  <a:gd name="connsiteX3" fmla="*/ 1989 w 53738"/>
                  <a:gd name="connsiteY3" fmla="*/ 42767 h 95291"/>
                  <a:gd name="connsiteX4" fmla="*/ 41780 w 53738"/>
                  <a:gd name="connsiteY4" fmla="*/ 2094 h 95291"/>
                  <a:gd name="connsiteX5" fmla="*/ 51641 w 53738"/>
                  <a:gd name="connsiteY5" fmla="*/ 1985 h 95291"/>
                  <a:gd name="connsiteX6" fmla="*/ 51750 w 53738"/>
                  <a:gd name="connsiteY6" fmla="*/ 11846 h 95291"/>
                  <a:gd name="connsiteX7" fmla="*/ 16729 w 53738"/>
                  <a:gd name="connsiteY7" fmla="*/ 47643 h 95291"/>
                  <a:gd name="connsiteX8" fmla="*/ 51750 w 53738"/>
                  <a:gd name="connsiteY8" fmla="*/ 83443 h 95291"/>
                  <a:gd name="connsiteX9" fmla="*/ 51641 w 53738"/>
                  <a:gd name="connsiteY9" fmla="*/ 93303 h 95291"/>
                  <a:gd name="connsiteX10" fmla="*/ 46765 w 53738"/>
                  <a:gd name="connsiteY10" fmla="*/ 95292 h 9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8" h="95291">
                    <a:moveTo>
                      <a:pt x="46765" y="95292"/>
                    </a:moveTo>
                    <a:cubicBezTo>
                      <a:pt x="44953" y="95292"/>
                      <a:pt x="43145" y="94591"/>
                      <a:pt x="41780" y="93195"/>
                    </a:cubicBezTo>
                    <a:lnTo>
                      <a:pt x="1989" y="52519"/>
                    </a:lnTo>
                    <a:cubicBezTo>
                      <a:pt x="-663" y="49808"/>
                      <a:pt x="-663" y="45477"/>
                      <a:pt x="1989" y="42767"/>
                    </a:cubicBezTo>
                    <a:lnTo>
                      <a:pt x="41780" y="2094"/>
                    </a:lnTo>
                    <a:cubicBezTo>
                      <a:pt x="44480" y="-657"/>
                      <a:pt x="48900" y="-701"/>
                      <a:pt x="51641" y="1985"/>
                    </a:cubicBezTo>
                    <a:cubicBezTo>
                      <a:pt x="54396" y="4678"/>
                      <a:pt x="54443" y="9095"/>
                      <a:pt x="51750" y="11846"/>
                    </a:cubicBezTo>
                    <a:lnTo>
                      <a:pt x="16729" y="47643"/>
                    </a:lnTo>
                    <a:lnTo>
                      <a:pt x="51750" y="83443"/>
                    </a:lnTo>
                    <a:cubicBezTo>
                      <a:pt x="54443" y="86194"/>
                      <a:pt x="54395" y="90610"/>
                      <a:pt x="51641" y="93303"/>
                    </a:cubicBezTo>
                    <a:cubicBezTo>
                      <a:pt x="50285" y="94631"/>
                      <a:pt x="48525" y="95292"/>
                      <a:pt x="46765" y="95292"/>
                    </a:cubicBezTo>
                    <a:close/>
                  </a:path>
                </a:pathLst>
              </a:custGeom>
              <a:grpFill/>
              <a:ln w="6966"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8CB29CC-0CEA-05E9-0D67-F0F674640155}"/>
                  </a:ext>
                </a:extLst>
              </p:cNvPr>
              <p:cNvSpPr/>
              <p:nvPr/>
            </p:nvSpPr>
            <p:spPr>
              <a:xfrm>
                <a:off x="12863946" y="910123"/>
                <a:ext cx="53735" cy="95297"/>
              </a:xfrm>
              <a:custGeom>
                <a:avLst/>
                <a:gdLst>
                  <a:gd name="connsiteX0" fmla="*/ 6974 w 53735"/>
                  <a:gd name="connsiteY0" fmla="*/ 95297 h 95297"/>
                  <a:gd name="connsiteX1" fmla="*/ 2098 w 53735"/>
                  <a:gd name="connsiteY1" fmla="*/ 93309 h 95297"/>
                  <a:gd name="connsiteX2" fmla="*/ 1989 w 53735"/>
                  <a:gd name="connsiteY2" fmla="*/ 83448 h 95297"/>
                  <a:gd name="connsiteX3" fmla="*/ 37006 w 53735"/>
                  <a:gd name="connsiteY3" fmla="*/ 47648 h 95297"/>
                  <a:gd name="connsiteX4" fmla="*/ 1989 w 53735"/>
                  <a:gd name="connsiteY4" fmla="*/ 11851 h 95297"/>
                  <a:gd name="connsiteX5" fmla="*/ 2098 w 53735"/>
                  <a:gd name="connsiteY5" fmla="*/ 1990 h 95297"/>
                  <a:gd name="connsiteX6" fmla="*/ 11959 w 53735"/>
                  <a:gd name="connsiteY6" fmla="*/ 2099 h 95297"/>
                  <a:gd name="connsiteX7" fmla="*/ 51746 w 53735"/>
                  <a:gd name="connsiteY7" fmla="*/ 42772 h 95297"/>
                  <a:gd name="connsiteX8" fmla="*/ 51746 w 53735"/>
                  <a:gd name="connsiteY8" fmla="*/ 52524 h 95297"/>
                  <a:gd name="connsiteX9" fmla="*/ 11959 w 53735"/>
                  <a:gd name="connsiteY9" fmla="*/ 93200 h 95297"/>
                  <a:gd name="connsiteX10" fmla="*/ 6974 w 53735"/>
                  <a:gd name="connsiteY10" fmla="*/ 95297 h 9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5" h="95297">
                    <a:moveTo>
                      <a:pt x="6974" y="95297"/>
                    </a:moveTo>
                    <a:cubicBezTo>
                      <a:pt x="5214" y="95297"/>
                      <a:pt x="3453" y="94637"/>
                      <a:pt x="2098" y="93309"/>
                    </a:cubicBezTo>
                    <a:cubicBezTo>
                      <a:pt x="-657" y="90615"/>
                      <a:pt x="-705" y="86202"/>
                      <a:pt x="1989" y="83448"/>
                    </a:cubicBezTo>
                    <a:lnTo>
                      <a:pt x="37006" y="47648"/>
                    </a:lnTo>
                    <a:lnTo>
                      <a:pt x="1989" y="11851"/>
                    </a:lnTo>
                    <a:cubicBezTo>
                      <a:pt x="-704" y="9100"/>
                      <a:pt x="-657" y="4684"/>
                      <a:pt x="2098" y="1990"/>
                    </a:cubicBezTo>
                    <a:cubicBezTo>
                      <a:pt x="4846" y="-707"/>
                      <a:pt x="9265" y="-655"/>
                      <a:pt x="11959" y="2099"/>
                    </a:cubicBezTo>
                    <a:lnTo>
                      <a:pt x="51746" y="42772"/>
                    </a:lnTo>
                    <a:cubicBezTo>
                      <a:pt x="54399" y="45482"/>
                      <a:pt x="54399" y="49813"/>
                      <a:pt x="51746" y="52524"/>
                    </a:cubicBezTo>
                    <a:lnTo>
                      <a:pt x="11959" y="93200"/>
                    </a:lnTo>
                    <a:cubicBezTo>
                      <a:pt x="10593" y="94596"/>
                      <a:pt x="8785" y="95297"/>
                      <a:pt x="6974" y="95297"/>
                    </a:cubicBezTo>
                    <a:close/>
                  </a:path>
                </a:pathLst>
              </a:custGeom>
              <a:grpFill/>
              <a:ln w="6966"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73D8797B-D597-EC20-0BDF-7FB579B3179C}"/>
                  </a:ext>
                </a:extLst>
              </p:cNvPr>
              <p:cNvSpPr/>
              <p:nvPr/>
            </p:nvSpPr>
            <p:spPr>
              <a:xfrm>
                <a:off x="14863292"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6EB40F7-C7D4-059D-8F09-BA1A92D1774D}"/>
                  </a:ext>
                </a:extLst>
              </p:cNvPr>
              <p:cNvSpPr/>
              <p:nvPr/>
            </p:nvSpPr>
            <p:spPr>
              <a:xfrm>
                <a:off x="14681984"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3A19E716-0F30-A202-77D2-1E4B0CA8D882}"/>
                  </a:ext>
                </a:extLst>
              </p:cNvPr>
              <p:cNvSpPr/>
              <p:nvPr/>
            </p:nvSpPr>
            <p:spPr>
              <a:xfrm>
                <a:off x="15034141" y="907953"/>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F11B4D1-AFDB-260E-82FD-686698198629}"/>
                  </a:ext>
                </a:extLst>
              </p:cNvPr>
              <p:cNvSpPr/>
              <p:nvPr/>
            </p:nvSpPr>
            <p:spPr>
              <a:xfrm>
                <a:off x="13398166" y="936125"/>
                <a:ext cx="628653" cy="37238"/>
              </a:xfrm>
              <a:custGeom>
                <a:avLst/>
                <a:gdLst>
                  <a:gd name="connsiteX0" fmla="*/ 610035 w 628653"/>
                  <a:gd name="connsiteY0" fmla="*/ 0 h 37238"/>
                  <a:gd name="connsiteX1" fmla="*/ 18619 w 628653"/>
                  <a:gd name="connsiteY1" fmla="*/ 0 h 37238"/>
                  <a:gd name="connsiteX2" fmla="*/ 0 w 628653"/>
                  <a:gd name="connsiteY2" fmla="*/ 18619 h 37238"/>
                  <a:gd name="connsiteX3" fmla="*/ 18619 w 628653"/>
                  <a:gd name="connsiteY3" fmla="*/ 37238 h 37238"/>
                  <a:gd name="connsiteX4" fmla="*/ 610035 w 628653"/>
                  <a:gd name="connsiteY4" fmla="*/ 37238 h 37238"/>
                  <a:gd name="connsiteX5" fmla="*/ 628653 w 628653"/>
                  <a:gd name="connsiteY5" fmla="*/ 18619 h 37238"/>
                  <a:gd name="connsiteX6" fmla="*/ 610035 w 628653"/>
                  <a:gd name="connsiteY6" fmla="*/ 0 h 3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3" h="37238">
                    <a:moveTo>
                      <a:pt x="610035" y="0"/>
                    </a:moveTo>
                    <a:lnTo>
                      <a:pt x="18619" y="0"/>
                    </a:lnTo>
                    <a:cubicBezTo>
                      <a:pt x="8298" y="0"/>
                      <a:pt x="0" y="8368"/>
                      <a:pt x="0" y="18619"/>
                    </a:cubicBezTo>
                    <a:cubicBezTo>
                      <a:pt x="0" y="28870"/>
                      <a:pt x="8298" y="37238"/>
                      <a:pt x="18619" y="37238"/>
                    </a:cubicBezTo>
                    <a:lnTo>
                      <a:pt x="610035" y="37238"/>
                    </a:lnTo>
                    <a:cubicBezTo>
                      <a:pt x="620285" y="37238"/>
                      <a:pt x="628653" y="28870"/>
                      <a:pt x="628653" y="18619"/>
                    </a:cubicBezTo>
                    <a:cubicBezTo>
                      <a:pt x="628653" y="8369"/>
                      <a:pt x="620285" y="0"/>
                      <a:pt x="610035" y="0"/>
                    </a:cubicBezTo>
                    <a:close/>
                  </a:path>
                </a:pathLst>
              </a:custGeom>
              <a:grpFill/>
              <a:ln w="6966" cap="flat">
                <a:noFill/>
                <a:prstDash val="solid"/>
                <a:miter/>
              </a:ln>
            </p:spPr>
            <p:txBody>
              <a:bodyPr rtlCol="0" anchor="ctr"/>
              <a:lstStyle/>
              <a:p>
                <a:endParaRPr lang="en-US"/>
              </a:p>
            </p:txBody>
          </p:sp>
        </p:grpSp>
      </p:grpSp>
      <p:cxnSp>
        <p:nvCxnSpPr>
          <p:cNvPr id="373" name="Connector: Elbow 372">
            <a:extLst>
              <a:ext uri="{FF2B5EF4-FFF2-40B4-BE49-F238E27FC236}">
                <a16:creationId xmlns:a16="http://schemas.microsoft.com/office/drawing/2014/main" id="{2D8776D7-FF53-B8A0-6E0D-989AF7861D41}"/>
              </a:ext>
            </a:extLst>
          </p:cNvPr>
          <p:cNvCxnSpPr>
            <a:cxnSpLocks/>
            <a:stCxn id="72" idx="3"/>
          </p:cNvCxnSpPr>
          <p:nvPr/>
        </p:nvCxnSpPr>
        <p:spPr>
          <a:xfrm flipV="1">
            <a:off x="3402539" y="1822580"/>
            <a:ext cx="721191" cy="499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6" name="Connector: Elbow 375">
            <a:extLst>
              <a:ext uri="{FF2B5EF4-FFF2-40B4-BE49-F238E27FC236}">
                <a16:creationId xmlns:a16="http://schemas.microsoft.com/office/drawing/2014/main" id="{C0DEDFB6-1DE0-76FD-3227-7F1E4370CB87}"/>
              </a:ext>
            </a:extLst>
          </p:cNvPr>
          <p:cNvCxnSpPr>
            <a:cxnSpLocks/>
            <a:stCxn id="55" idx="3"/>
          </p:cNvCxnSpPr>
          <p:nvPr/>
        </p:nvCxnSpPr>
        <p:spPr>
          <a:xfrm flipV="1">
            <a:off x="3597824" y="2439060"/>
            <a:ext cx="538224" cy="50167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9" name="Connector: Elbow 378">
            <a:extLst>
              <a:ext uri="{FF2B5EF4-FFF2-40B4-BE49-F238E27FC236}">
                <a16:creationId xmlns:a16="http://schemas.microsoft.com/office/drawing/2014/main" id="{25596EF4-C86C-DAE5-830B-2124CEEF61CC}"/>
              </a:ext>
            </a:extLst>
          </p:cNvPr>
          <p:cNvCxnSpPr>
            <a:cxnSpLocks/>
            <a:stCxn id="58" idx="3"/>
          </p:cNvCxnSpPr>
          <p:nvPr/>
        </p:nvCxnSpPr>
        <p:spPr>
          <a:xfrm flipV="1">
            <a:off x="3597824" y="3098596"/>
            <a:ext cx="525906" cy="3507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3" name="Connector: Elbow 382">
            <a:extLst>
              <a:ext uri="{FF2B5EF4-FFF2-40B4-BE49-F238E27FC236}">
                <a16:creationId xmlns:a16="http://schemas.microsoft.com/office/drawing/2014/main" id="{A34E52B2-8CED-1515-30B3-18773D697609}"/>
              </a:ext>
            </a:extLst>
          </p:cNvPr>
          <p:cNvCxnSpPr>
            <a:cxnSpLocks/>
          </p:cNvCxnSpPr>
          <p:nvPr/>
        </p:nvCxnSpPr>
        <p:spPr>
          <a:xfrm flipV="1">
            <a:off x="3597824" y="3852084"/>
            <a:ext cx="525906" cy="1053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7" name="Connector: Elbow 386">
            <a:extLst>
              <a:ext uri="{FF2B5EF4-FFF2-40B4-BE49-F238E27FC236}">
                <a16:creationId xmlns:a16="http://schemas.microsoft.com/office/drawing/2014/main" id="{A9DE2838-EE55-8483-6AC5-5756D264EAFF}"/>
              </a:ext>
            </a:extLst>
          </p:cNvPr>
          <p:cNvCxnSpPr>
            <a:cxnSpLocks/>
            <a:stCxn id="64" idx="3"/>
          </p:cNvCxnSpPr>
          <p:nvPr/>
        </p:nvCxnSpPr>
        <p:spPr>
          <a:xfrm>
            <a:off x="3597824" y="4476817"/>
            <a:ext cx="538224" cy="974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2" name="Connector: Elbow 391">
            <a:extLst>
              <a:ext uri="{FF2B5EF4-FFF2-40B4-BE49-F238E27FC236}">
                <a16:creationId xmlns:a16="http://schemas.microsoft.com/office/drawing/2014/main" id="{80283DB4-115A-304C-D553-44574526367F}"/>
              </a:ext>
            </a:extLst>
          </p:cNvPr>
          <p:cNvCxnSpPr>
            <a:cxnSpLocks/>
            <a:stCxn id="67" idx="3"/>
          </p:cNvCxnSpPr>
          <p:nvPr/>
        </p:nvCxnSpPr>
        <p:spPr>
          <a:xfrm>
            <a:off x="3597824" y="4986287"/>
            <a:ext cx="533493" cy="264427"/>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DEDF5CEF-1835-B9B7-48FF-EEA93DA15566}"/>
              </a:ext>
            </a:extLst>
          </p:cNvPr>
          <p:cNvGrpSpPr/>
          <p:nvPr/>
        </p:nvGrpSpPr>
        <p:grpSpPr>
          <a:xfrm>
            <a:off x="9176566" y="3561080"/>
            <a:ext cx="2332793" cy="3207274"/>
            <a:chOff x="5983713" y="2311882"/>
            <a:chExt cx="2963043" cy="4073782"/>
          </a:xfrm>
        </p:grpSpPr>
        <p:sp>
          <p:nvSpPr>
            <p:cNvPr id="131" name="Freeform: Shape 130">
              <a:extLst>
                <a:ext uri="{FF2B5EF4-FFF2-40B4-BE49-F238E27FC236}">
                  <a16:creationId xmlns:a16="http://schemas.microsoft.com/office/drawing/2014/main" id="{A471CBA1-880B-E65D-D097-2BDCC12A51BF}"/>
                </a:ext>
              </a:extLst>
            </p:cNvPr>
            <p:cNvSpPr/>
            <p:nvPr/>
          </p:nvSpPr>
          <p:spPr>
            <a:xfrm flipH="1">
              <a:off x="8151615" y="2327787"/>
              <a:ext cx="385316" cy="472921"/>
            </a:xfrm>
            <a:custGeom>
              <a:avLst/>
              <a:gdLst>
                <a:gd name="connsiteX0" fmla="*/ 269937 w 385316"/>
                <a:gd name="connsiteY0" fmla="*/ 33808 h 472921"/>
                <a:gd name="connsiteX1" fmla="*/ 334040 w 385316"/>
                <a:gd name="connsiteY1" fmla="*/ 140634 h 472921"/>
                <a:gd name="connsiteX2" fmla="*/ 342903 w 385316"/>
                <a:gd name="connsiteY2" fmla="*/ 294331 h 472921"/>
                <a:gd name="connsiteX3" fmla="*/ 385062 w 385316"/>
                <a:gd name="connsiteY3" fmla="*/ 428937 h 472921"/>
                <a:gd name="connsiteX4" fmla="*/ 316230 w 385316"/>
                <a:gd name="connsiteY4" fmla="*/ 353784 h 472921"/>
                <a:gd name="connsiteX5" fmla="*/ 300409 w 385316"/>
                <a:gd name="connsiteY5" fmla="*/ 408047 h 472921"/>
                <a:gd name="connsiteX6" fmla="*/ 262036 w 385316"/>
                <a:gd name="connsiteY6" fmla="*/ 428930 h 472921"/>
                <a:gd name="connsiteX7" fmla="*/ 149716 w 385316"/>
                <a:gd name="connsiteY7" fmla="*/ 464760 h 472921"/>
                <a:gd name="connsiteX8" fmla="*/ 88032 w 385316"/>
                <a:gd name="connsiteY8" fmla="*/ 467140 h 472921"/>
                <a:gd name="connsiteX9" fmla="*/ 34307 w 385316"/>
                <a:gd name="connsiteY9" fmla="*/ 379264 h 472921"/>
                <a:gd name="connsiteX10" fmla="*/ 1822 w 385316"/>
                <a:gd name="connsiteY10" fmla="*/ 243576 h 472921"/>
                <a:gd name="connsiteX11" fmla="*/ 16592 w 385316"/>
                <a:gd name="connsiteY11" fmla="*/ 103050 h 472921"/>
                <a:gd name="connsiteX12" fmla="*/ 109248 w 385316"/>
                <a:gd name="connsiteY12" fmla="*/ 9441 h 472921"/>
                <a:gd name="connsiteX13" fmla="*/ 222536 w 385316"/>
                <a:gd name="connsiteY13" fmla="*/ 2190 h 472921"/>
                <a:gd name="connsiteX14" fmla="*/ 285385 w 385316"/>
                <a:gd name="connsiteY14" fmla="*/ 21335 h 4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316" h="472921">
                  <a:moveTo>
                    <a:pt x="269937" y="33808"/>
                  </a:moveTo>
                  <a:cubicBezTo>
                    <a:pt x="302884" y="41443"/>
                    <a:pt x="325835" y="90702"/>
                    <a:pt x="334040" y="140634"/>
                  </a:cubicBezTo>
                  <a:cubicBezTo>
                    <a:pt x="342245" y="190566"/>
                    <a:pt x="339586" y="243067"/>
                    <a:pt x="342903" y="294331"/>
                  </a:cubicBezTo>
                  <a:cubicBezTo>
                    <a:pt x="346227" y="345586"/>
                    <a:pt x="357484" y="400029"/>
                    <a:pt x="385062" y="428937"/>
                  </a:cubicBezTo>
                  <a:cubicBezTo>
                    <a:pt x="356236" y="422329"/>
                    <a:pt x="329899" y="393577"/>
                    <a:pt x="316230" y="353784"/>
                  </a:cubicBezTo>
                  <a:cubicBezTo>
                    <a:pt x="318870" y="374033"/>
                    <a:pt x="312894" y="394532"/>
                    <a:pt x="300409" y="408047"/>
                  </a:cubicBezTo>
                  <a:cubicBezTo>
                    <a:pt x="289139" y="418672"/>
                    <a:pt x="275983" y="425837"/>
                    <a:pt x="262036" y="428930"/>
                  </a:cubicBezTo>
                  <a:lnTo>
                    <a:pt x="149716" y="464760"/>
                  </a:lnTo>
                  <a:cubicBezTo>
                    <a:pt x="129311" y="471267"/>
                    <a:pt x="107716" y="477680"/>
                    <a:pt x="88032" y="467140"/>
                  </a:cubicBezTo>
                  <a:cubicBezTo>
                    <a:pt x="62784" y="453626"/>
                    <a:pt x="46836" y="415752"/>
                    <a:pt x="34307" y="379264"/>
                  </a:cubicBezTo>
                  <a:cubicBezTo>
                    <a:pt x="18492" y="336096"/>
                    <a:pt x="7564" y="290439"/>
                    <a:pt x="1822" y="243576"/>
                  </a:cubicBezTo>
                  <a:cubicBezTo>
                    <a:pt x="-3129" y="195734"/>
                    <a:pt x="385" y="144518"/>
                    <a:pt x="16592" y="103050"/>
                  </a:cubicBezTo>
                  <a:cubicBezTo>
                    <a:pt x="35142" y="56813"/>
                    <a:pt x="68906" y="22705"/>
                    <a:pt x="109248" y="9441"/>
                  </a:cubicBezTo>
                  <a:cubicBezTo>
                    <a:pt x="146247" y="-3392"/>
                    <a:pt x="184664" y="-636"/>
                    <a:pt x="222536" y="2190"/>
                  </a:cubicBezTo>
                  <a:cubicBezTo>
                    <a:pt x="244049" y="3796"/>
                    <a:pt x="266360" y="5722"/>
                    <a:pt x="285385" y="21335"/>
                  </a:cubicBezTo>
                </a:path>
              </a:pathLst>
            </a:custGeom>
            <a:solidFill>
              <a:srgbClr val="2F2E41"/>
            </a:solidFill>
            <a:ln w="6327"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005BDF2-CE5F-5638-C1AD-ABADEEBC4114}"/>
                </a:ext>
              </a:extLst>
            </p:cNvPr>
            <p:cNvSpPr/>
            <p:nvPr/>
          </p:nvSpPr>
          <p:spPr>
            <a:xfrm flipH="1">
              <a:off x="8175015" y="5796960"/>
              <a:ext cx="115859" cy="374481"/>
            </a:xfrm>
            <a:custGeom>
              <a:avLst/>
              <a:gdLst>
                <a:gd name="connsiteX0" fmla="*/ 13 w 115859"/>
                <a:gd name="connsiteY0" fmla="*/ 374481 h 374481"/>
                <a:gd name="connsiteX1" fmla="*/ 78512 w 115859"/>
                <a:gd name="connsiteY1" fmla="*/ 374481 h 374481"/>
                <a:gd name="connsiteX2" fmla="*/ 115859 w 115859"/>
                <a:gd name="connsiteY2" fmla="*/ 0 h 374481"/>
                <a:gd name="connsiteX3" fmla="*/ 0 w 115859"/>
                <a:gd name="connsiteY3" fmla="*/ 8 h 374481"/>
                <a:gd name="connsiteX4" fmla="*/ 13 w 115859"/>
                <a:gd name="connsiteY4" fmla="*/ 374481 h 37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59" h="374481">
                  <a:moveTo>
                    <a:pt x="13" y="374481"/>
                  </a:moveTo>
                  <a:lnTo>
                    <a:pt x="78512" y="374481"/>
                  </a:lnTo>
                  <a:lnTo>
                    <a:pt x="115859" y="0"/>
                  </a:lnTo>
                  <a:lnTo>
                    <a:pt x="0" y="8"/>
                  </a:lnTo>
                  <a:lnTo>
                    <a:pt x="13" y="374481"/>
                  </a:lnTo>
                  <a:close/>
                </a:path>
              </a:pathLst>
            </a:custGeom>
            <a:solidFill>
              <a:srgbClr val="A0616A"/>
            </a:solidFill>
            <a:ln w="6327"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B47CA67-71E9-9CDA-4377-FD022EB1354F}"/>
                </a:ext>
              </a:extLst>
            </p:cNvPr>
            <p:cNvSpPr/>
            <p:nvPr/>
          </p:nvSpPr>
          <p:spPr>
            <a:xfrm flipH="1">
              <a:off x="8053697" y="6114367"/>
              <a:ext cx="272289" cy="241440"/>
            </a:xfrm>
            <a:custGeom>
              <a:avLst/>
              <a:gdLst>
                <a:gd name="connsiteX0" fmla="*/ 139492 w 272289"/>
                <a:gd name="connsiteY0" fmla="*/ 65627 h 241440"/>
                <a:gd name="connsiteX1" fmla="*/ 139492 w 272289"/>
                <a:gd name="connsiteY1" fmla="*/ -184 h 241440"/>
                <a:gd name="connsiteX2" fmla="*/ 118859 w 272289"/>
                <a:gd name="connsiteY2" fmla="*/ 1374 h 241440"/>
                <a:gd name="connsiteX3" fmla="*/ 34851 w 272289"/>
                <a:gd name="connsiteY3" fmla="*/ 7528 h 241440"/>
                <a:gd name="connsiteX4" fmla="*/ 15409 w 272289"/>
                <a:gd name="connsiteY4" fmla="*/ 9000 h 241440"/>
                <a:gd name="connsiteX5" fmla="*/ 543 w 272289"/>
                <a:gd name="connsiteY5" fmla="*/ 229433 h 241440"/>
                <a:gd name="connsiteX6" fmla="*/ -254 w 272289"/>
                <a:gd name="connsiteY6" fmla="*/ 241256 h 241440"/>
                <a:gd name="connsiteX7" fmla="*/ 55485 w 272289"/>
                <a:gd name="connsiteY7" fmla="*/ 241256 h 241440"/>
                <a:gd name="connsiteX8" fmla="*/ 57276 w 272289"/>
                <a:gd name="connsiteY8" fmla="*/ 229519 h 241440"/>
                <a:gd name="connsiteX9" fmla="*/ 65374 w 272289"/>
                <a:gd name="connsiteY9" fmla="*/ 176173 h 241440"/>
                <a:gd name="connsiteX10" fmla="*/ 86279 w 272289"/>
                <a:gd name="connsiteY10" fmla="*/ 229519 h 241440"/>
                <a:gd name="connsiteX11" fmla="*/ 90856 w 272289"/>
                <a:gd name="connsiteY11" fmla="*/ 241256 h 241440"/>
                <a:gd name="connsiteX12" fmla="*/ 238630 w 272289"/>
                <a:gd name="connsiteY12" fmla="*/ 241256 h 241440"/>
                <a:gd name="connsiteX13" fmla="*/ 271805 w 272289"/>
                <a:gd name="connsiteY13" fmla="*/ 200140 h 241440"/>
                <a:gd name="connsiteX14" fmla="*/ 139492 w 272289"/>
                <a:gd name="connsiteY14" fmla="*/ 65627 h 2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289" h="241440">
                  <a:moveTo>
                    <a:pt x="139492" y="65627"/>
                  </a:moveTo>
                  <a:lnTo>
                    <a:pt x="139492" y="-184"/>
                  </a:lnTo>
                  <a:lnTo>
                    <a:pt x="118859" y="1374"/>
                  </a:lnTo>
                  <a:lnTo>
                    <a:pt x="34851" y="7528"/>
                  </a:lnTo>
                  <a:lnTo>
                    <a:pt x="15409" y="9000"/>
                  </a:lnTo>
                  <a:lnTo>
                    <a:pt x="543" y="229433"/>
                  </a:lnTo>
                  <a:lnTo>
                    <a:pt x="-254" y="241256"/>
                  </a:lnTo>
                  <a:lnTo>
                    <a:pt x="55485" y="241256"/>
                  </a:lnTo>
                  <a:lnTo>
                    <a:pt x="57276" y="229519"/>
                  </a:lnTo>
                  <a:lnTo>
                    <a:pt x="65374" y="176173"/>
                  </a:lnTo>
                  <a:lnTo>
                    <a:pt x="86279" y="229519"/>
                  </a:lnTo>
                  <a:lnTo>
                    <a:pt x="90856" y="241256"/>
                  </a:lnTo>
                  <a:lnTo>
                    <a:pt x="238630" y="241256"/>
                  </a:lnTo>
                  <a:cubicBezTo>
                    <a:pt x="256934" y="241107"/>
                    <a:pt x="271729" y="222769"/>
                    <a:pt x="271805" y="200140"/>
                  </a:cubicBezTo>
                  <a:cubicBezTo>
                    <a:pt x="278048" y="164106"/>
                    <a:pt x="155155" y="86229"/>
                    <a:pt x="139492" y="65627"/>
                  </a:cubicBezTo>
                  <a:close/>
                </a:path>
              </a:pathLst>
            </a:custGeom>
            <a:solidFill>
              <a:srgbClr val="2F2E41"/>
            </a:solidFill>
            <a:ln w="6327"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0C765D4-152D-9E37-8463-DE136E909EA3}"/>
                </a:ext>
              </a:extLst>
            </p:cNvPr>
            <p:cNvSpPr/>
            <p:nvPr/>
          </p:nvSpPr>
          <p:spPr>
            <a:xfrm flipH="1">
              <a:off x="7266390" y="5483286"/>
              <a:ext cx="229261" cy="392678"/>
            </a:xfrm>
            <a:custGeom>
              <a:avLst/>
              <a:gdLst>
                <a:gd name="connsiteX0" fmla="*/ 163127 w 229261"/>
                <a:gd name="connsiteY0" fmla="*/ 392679 h 392678"/>
                <a:gd name="connsiteX1" fmla="*/ 229262 w 229261"/>
                <a:gd name="connsiteY1" fmla="*/ 340373 h 392678"/>
                <a:gd name="connsiteX2" fmla="*/ 97606 w 229261"/>
                <a:gd name="connsiteY2" fmla="*/ 0 h 392678"/>
                <a:gd name="connsiteX3" fmla="*/ 0 w 229261"/>
                <a:gd name="connsiteY3" fmla="*/ 77205 h 392678"/>
                <a:gd name="connsiteX4" fmla="*/ 163127 w 229261"/>
                <a:gd name="connsiteY4" fmla="*/ 392679 h 3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61" h="392678">
                  <a:moveTo>
                    <a:pt x="163127" y="392679"/>
                  </a:moveTo>
                  <a:lnTo>
                    <a:pt x="229262" y="340373"/>
                  </a:lnTo>
                  <a:lnTo>
                    <a:pt x="97606" y="0"/>
                  </a:lnTo>
                  <a:lnTo>
                    <a:pt x="0" y="77205"/>
                  </a:lnTo>
                  <a:lnTo>
                    <a:pt x="163127" y="392679"/>
                  </a:lnTo>
                  <a:close/>
                </a:path>
              </a:pathLst>
            </a:custGeom>
            <a:solidFill>
              <a:srgbClr val="A0616A"/>
            </a:solidFill>
            <a:ln w="6327"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D5509-5D43-9C97-A128-018051C628FD}"/>
                </a:ext>
              </a:extLst>
            </p:cNvPr>
            <p:cNvSpPr/>
            <p:nvPr/>
          </p:nvSpPr>
          <p:spPr>
            <a:xfrm flipH="1">
              <a:off x="7065326" y="5758169"/>
              <a:ext cx="304450" cy="296517"/>
            </a:xfrm>
            <a:custGeom>
              <a:avLst/>
              <a:gdLst>
                <a:gd name="connsiteX0" fmla="*/ 128951 w 304450"/>
                <a:gd name="connsiteY0" fmla="*/ 55269 h 296517"/>
                <a:gd name="connsiteX1" fmla="*/ 100277 w 304450"/>
                <a:gd name="connsiteY1" fmla="*/ -184 h 296517"/>
                <a:gd name="connsiteX2" fmla="*/ 83569 w 304450"/>
                <a:gd name="connsiteY2" fmla="*/ 14881 h 296517"/>
                <a:gd name="connsiteX3" fmla="*/ 15478 w 304450"/>
                <a:gd name="connsiteY3" fmla="*/ 76042 h 296517"/>
                <a:gd name="connsiteX4" fmla="*/ -254 w 304450"/>
                <a:gd name="connsiteY4" fmla="*/ 90238 h 296517"/>
                <a:gd name="connsiteX5" fmla="*/ 83240 w 304450"/>
                <a:gd name="connsiteY5" fmla="*/ 285849 h 296517"/>
                <a:gd name="connsiteX6" fmla="*/ 87716 w 304450"/>
                <a:gd name="connsiteY6" fmla="*/ 296333 h 296517"/>
                <a:gd name="connsiteX7" fmla="*/ 134674 w 304450"/>
                <a:gd name="connsiteY7" fmla="*/ 259195 h 296517"/>
                <a:gd name="connsiteX8" fmla="*/ 131072 w 304450"/>
                <a:gd name="connsiteY8" fmla="*/ 248115 h 296517"/>
                <a:gd name="connsiteX9" fmla="*/ 114655 w 304450"/>
                <a:gd name="connsiteY9" fmla="*/ 197784 h 296517"/>
                <a:gd name="connsiteX10" fmla="*/ 155503 w 304450"/>
                <a:gd name="connsiteY10" fmla="*/ 228799 h 296517"/>
                <a:gd name="connsiteX11" fmla="*/ 164468 w 304450"/>
                <a:gd name="connsiteY11" fmla="*/ 235634 h 296517"/>
                <a:gd name="connsiteX12" fmla="*/ 288969 w 304450"/>
                <a:gd name="connsiteY12" fmla="*/ 137171 h 296517"/>
                <a:gd name="connsiteX13" fmla="*/ 299010 w 304450"/>
                <a:gd name="connsiteY13" fmla="*/ 80427 h 296517"/>
                <a:gd name="connsiteX14" fmla="*/ 128951 w 304450"/>
                <a:gd name="connsiteY14" fmla="*/ 55269 h 2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450" h="296517">
                  <a:moveTo>
                    <a:pt x="128951" y="55269"/>
                  </a:moveTo>
                  <a:lnTo>
                    <a:pt x="100277" y="-184"/>
                  </a:lnTo>
                  <a:lnTo>
                    <a:pt x="83569" y="14881"/>
                  </a:lnTo>
                  <a:lnTo>
                    <a:pt x="15478" y="76042"/>
                  </a:lnTo>
                  <a:lnTo>
                    <a:pt x="-254" y="90238"/>
                  </a:lnTo>
                  <a:lnTo>
                    <a:pt x="83240" y="285849"/>
                  </a:lnTo>
                  <a:lnTo>
                    <a:pt x="87716" y="296333"/>
                  </a:lnTo>
                  <a:lnTo>
                    <a:pt x="134674" y="259195"/>
                  </a:lnTo>
                  <a:lnTo>
                    <a:pt x="131072" y="248115"/>
                  </a:lnTo>
                  <a:lnTo>
                    <a:pt x="114655" y="197784"/>
                  </a:lnTo>
                  <a:lnTo>
                    <a:pt x="155503" y="228799"/>
                  </a:lnTo>
                  <a:lnTo>
                    <a:pt x="164468" y="235634"/>
                  </a:lnTo>
                  <a:lnTo>
                    <a:pt x="288969" y="137171"/>
                  </a:lnTo>
                  <a:cubicBezTo>
                    <a:pt x="304322" y="124862"/>
                    <a:pt x="308804" y="99556"/>
                    <a:pt x="299010" y="80427"/>
                  </a:cubicBezTo>
                  <a:cubicBezTo>
                    <a:pt x="288570" y="45919"/>
                    <a:pt x="151116" y="62190"/>
                    <a:pt x="128951" y="55269"/>
                  </a:cubicBezTo>
                  <a:close/>
                </a:path>
              </a:pathLst>
            </a:custGeom>
            <a:solidFill>
              <a:srgbClr val="2F2E41"/>
            </a:solidFill>
            <a:ln w="6327"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D4E2A93-BDD8-CA64-452C-DB76564D5819}"/>
                </a:ext>
              </a:extLst>
            </p:cNvPr>
            <p:cNvSpPr/>
            <p:nvPr/>
          </p:nvSpPr>
          <p:spPr>
            <a:xfrm flipH="1">
              <a:off x="7134885" y="3733069"/>
              <a:ext cx="1445164" cy="2205663"/>
            </a:xfrm>
            <a:custGeom>
              <a:avLst/>
              <a:gdLst>
                <a:gd name="connsiteX0" fmla="*/ 497334 w 1445164"/>
                <a:gd name="connsiteY0" fmla="*/ -184 h 2205663"/>
                <a:gd name="connsiteX1" fmla="*/ 49365 w 1445164"/>
                <a:gd name="connsiteY1" fmla="*/ 95930 h 2205663"/>
                <a:gd name="connsiteX2" fmla="*/ 53417 w 1445164"/>
                <a:gd name="connsiteY2" fmla="*/ 180190 h 2205663"/>
                <a:gd name="connsiteX3" fmla="*/ 13284 w 1445164"/>
                <a:gd name="connsiteY3" fmla="*/ 653846 h 2205663"/>
                <a:gd name="connsiteX4" fmla="*/ 93942 w 1445164"/>
                <a:gd name="connsiteY4" fmla="*/ 1051881 h 2205663"/>
                <a:gd name="connsiteX5" fmla="*/ 129643 w 1445164"/>
                <a:gd name="connsiteY5" fmla="*/ 2197170 h 2205663"/>
                <a:gd name="connsiteX6" fmla="*/ 583481 w 1445164"/>
                <a:gd name="connsiteY6" fmla="*/ 2122041 h 2205663"/>
                <a:gd name="connsiteX7" fmla="*/ 424153 w 1445164"/>
                <a:gd name="connsiteY7" fmla="*/ 690914 h 2205663"/>
                <a:gd name="connsiteX8" fmla="*/ 741360 w 1445164"/>
                <a:gd name="connsiteY8" fmla="*/ 1412793 h 2205663"/>
                <a:gd name="connsiteX9" fmla="*/ 792009 w 1445164"/>
                <a:gd name="connsiteY9" fmla="*/ 1468175 h 2205663"/>
                <a:gd name="connsiteX10" fmla="*/ 792009 w 1445164"/>
                <a:gd name="connsiteY10" fmla="*/ 1560225 h 2205663"/>
                <a:gd name="connsiteX11" fmla="*/ 1019573 w 1445164"/>
                <a:gd name="connsiteY11" fmla="*/ 1988546 h 2205663"/>
                <a:gd name="connsiteX12" fmla="*/ 1444909 w 1445164"/>
                <a:gd name="connsiteY12" fmla="*/ 1664482 h 2205663"/>
                <a:gd name="connsiteX13" fmla="*/ 497334 w 1445164"/>
                <a:gd name="connsiteY13" fmla="*/ -184 h 22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5164" h="2205663">
                  <a:moveTo>
                    <a:pt x="497334" y="-184"/>
                  </a:moveTo>
                  <a:lnTo>
                    <a:pt x="49365" y="95930"/>
                  </a:lnTo>
                  <a:lnTo>
                    <a:pt x="53417" y="180190"/>
                  </a:lnTo>
                  <a:cubicBezTo>
                    <a:pt x="53417" y="180190"/>
                    <a:pt x="-32762" y="543857"/>
                    <a:pt x="13284" y="653846"/>
                  </a:cubicBezTo>
                  <a:cubicBezTo>
                    <a:pt x="59324" y="763836"/>
                    <a:pt x="93942" y="1051881"/>
                    <a:pt x="93942" y="1051881"/>
                  </a:cubicBezTo>
                  <a:cubicBezTo>
                    <a:pt x="93942" y="1051881"/>
                    <a:pt x="-76883" y="2174486"/>
                    <a:pt x="129643" y="2197170"/>
                  </a:cubicBezTo>
                  <a:cubicBezTo>
                    <a:pt x="336170" y="2219862"/>
                    <a:pt x="583880" y="2196481"/>
                    <a:pt x="583481" y="2122041"/>
                  </a:cubicBezTo>
                  <a:cubicBezTo>
                    <a:pt x="583083" y="2047600"/>
                    <a:pt x="424153" y="690914"/>
                    <a:pt x="424153" y="690914"/>
                  </a:cubicBezTo>
                  <a:cubicBezTo>
                    <a:pt x="424153" y="690914"/>
                    <a:pt x="690711" y="1412229"/>
                    <a:pt x="741360" y="1412793"/>
                  </a:cubicBezTo>
                  <a:cubicBezTo>
                    <a:pt x="792009" y="1413364"/>
                    <a:pt x="792009" y="1413364"/>
                    <a:pt x="792009" y="1468175"/>
                  </a:cubicBezTo>
                  <a:cubicBezTo>
                    <a:pt x="792009" y="1522985"/>
                    <a:pt x="728698" y="1480013"/>
                    <a:pt x="792009" y="1560225"/>
                  </a:cubicBezTo>
                  <a:cubicBezTo>
                    <a:pt x="855320" y="1640436"/>
                    <a:pt x="943252" y="1992140"/>
                    <a:pt x="1019573" y="1988546"/>
                  </a:cubicBezTo>
                  <a:cubicBezTo>
                    <a:pt x="1095901" y="1984960"/>
                    <a:pt x="1445707" y="1727679"/>
                    <a:pt x="1444909" y="1664482"/>
                  </a:cubicBezTo>
                  <a:cubicBezTo>
                    <a:pt x="1444111" y="1601286"/>
                    <a:pt x="497334" y="-184"/>
                    <a:pt x="497334" y="-184"/>
                  </a:cubicBezTo>
                  <a:close/>
                </a:path>
              </a:pathLst>
            </a:custGeom>
            <a:solidFill>
              <a:srgbClr val="2F2E41"/>
            </a:solidFill>
            <a:ln w="6327"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B20646A-C38D-07B6-BAB2-5A98210EBF41}"/>
                </a:ext>
              </a:extLst>
            </p:cNvPr>
            <p:cNvSpPr/>
            <p:nvPr/>
          </p:nvSpPr>
          <p:spPr>
            <a:xfrm flipH="1">
              <a:off x="8038955" y="2774103"/>
              <a:ext cx="570498" cy="1073879"/>
            </a:xfrm>
            <a:custGeom>
              <a:avLst/>
              <a:gdLst>
                <a:gd name="connsiteX0" fmla="*/ 79674 w 570498"/>
                <a:gd name="connsiteY0" fmla="*/ 1073695 h 1073879"/>
                <a:gd name="connsiteX1" fmla="*/ 99667 w 570498"/>
                <a:gd name="connsiteY1" fmla="*/ 790653 h 1073879"/>
                <a:gd name="connsiteX2" fmla="*/ 3055 w 570498"/>
                <a:gd name="connsiteY2" fmla="*/ 347651 h 1073879"/>
                <a:gd name="connsiteX3" fmla="*/ 41364 w 570498"/>
                <a:gd name="connsiteY3" fmla="*/ 110236 h 1073879"/>
                <a:gd name="connsiteX4" fmla="*/ 120807 w 570498"/>
                <a:gd name="connsiteY4" fmla="*/ 92485 h 1073879"/>
                <a:gd name="connsiteX5" fmla="*/ 160136 w 570498"/>
                <a:gd name="connsiteY5" fmla="*/ -184 h 1073879"/>
                <a:gd name="connsiteX6" fmla="*/ 292937 w 570498"/>
                <a:gd name="connsiteY6" fmla="*/ -184 h 1073879"/>
                <a:gd name="connsiteX7" fmla="*/ 359242 w 570498"/>
                <a:gd name="connsiteY7" fmla="*/ 78116 h 1073879"/>
                <a:gd name="connsiteX8" fmla="*/ 447877 w 570498"/>
                <a:gd name="connsiteY8" fmla="*/ 179907 h 1073879"/>
                <a:gd name="connsiteX9" fmla="*/ 526737 w 570498"/>
                <a:gd name="connsiteY9" fmla="*/ 847132 h 1073879"/>
                <a:gd name="connsiteX10" fmla="*/ 528206 w 570498"/>
                <a:gd name="connsiteY10" fmla="*/ 882172 h 1073879"/>
                <a:gd name="connsiteX11" fmla="*/ 561837 w 570498"/>
                <a:gd name="connsiteY11" fmla="*/ 900275 h 1073879"/>
                <a:gd name="connsiteX12" fmla="*/ 526737 w 570498"/>
                <a:gd name="connsiteY12" fmla="*/ 975858 h 107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498" h="1073879">
                  <a:moveTo>
                    <a:pt x="79674" y="1073695"/>
                  </a:moveTo>
                  <a:lnTo>
                    <a:pt x="99667" y="790653"/>
                  </a:lnTo>
                  <a:lnTo>
                    <a:pt x="3055" y="347651"/>
                  </a:lnTo>
                  <a:cubicBezTo>
                    <a:pt x="3055" y="347651"/>
                    <a:pt x="-16939" y="126702"/>
                    <a:pt x="41364" y="110236"/>
                  </a:cubicBezTo>
                  <a:cubicBezTo>
                    <a:pt x="99667" y="93777"/>
                    <a:pt x="120807" y="92485"/>
                    <a:pt x="120807" y="92485"/>
                  </a:cubicBezTo>
                  <a:lnTo>
                    <a:pt x="160136" y="-184"/>
                  </a:lnTo>
                  <a:lnTo>
                    <a:pt x="292937" y="-184"/>
                  </a:lnTo>
                  <a:lnTo>
                    <a:pt x="359242" y="78116"/>
                  </a:lnTo>
                  <a:cubicBezTo>
                    <a:pt x="359242" y="78116"/>
                    <a:pt x="447877" y="148587"/>
                    <a:pt x="447877" y="179907"/>
                  </a:cubicBezTo>
                  <a:cubicBezTo>
                    <a:pt x="447877" y="211228"/>
                    <a:pt x="542293" y="833132"/>
                    <a:pt x="526737" y="847132"/>
                  </a:cubicBezTo>
                  <a:cubicBezTo>
                    <a:pt x="511188" y="861124"/>
                    <a:pt x="507238" y="879729"/>
                    <a:pt x="528206" y="882172"/>
                  </a:cubicBezTo>
                  <a:cubicBezTo>
                    <a:pt x="549175" y="884614"/>
                    <a:pt x="587161" y="868954"/>
                    <a:pt x="561837" y="900275"/>
                  </a:cubicBezTo>
                  <a:cubicBezTo>
                    <a:pt x="545610" y="921815"/>
                    <a:pt x="533600" y="947678"/>
                    <a:pt x="526737" y="975858"/>
                  </a:cubicBezTo>
                  <a:close/>
                </a:path>
              </a:pathLst>
            </a:custGeom>
            <a:solidFill>
              <a:srgbClr val="E6E6E6"/>
            </a:solidFill>
            <a:ln w="6327"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314166A-689F-947D-8415-A575DE97B2A4}"/>
                </a:ext>
              </a:extLst>
            </p:cNvPr>
            <p:cNvSpPr/>
            <p:nvPr/>
          </p:nvSpPr>
          <p:spPr>
            <a:xfrm flipH="1">
              <a:off x="7559334" y="3456722"/>
              <a:ext cx="365419" cy="418909"/>
            </a:xfrm>
            <a:custGeom>
              <a:avLst/>
              <a:gdLst>
                <a:gd name="connsiteX0" fmla="*/ 364056 w 365419"/>
                <a:gd name="connsiteY0" fmla="*/ 329227 h 418909"/>
                <a:gd name="connsiteX1" fmla="*/ 292628 w 365419"/>
                <a:gd name="connsiteY1" fmla="*/ 269703 h 418909"/>
                <a:gd name="connsiteX2" fmla="*/ 283233 w 365419"/>
                <a:gd name="connsiteY2" fmla="*/ 272952 h 418909"/>
                <a:gd name="connsiteX3" fmla="*/ 74991 w 365419"/>
                <a:gd name="connsiteY3" fmla="*/ -184 h 418909"/>
                <a:gd name="connsiteX4" fmla="*/ -254 w 365419"/>
                <a:gd name="connsiteY4" fmla="*/ 52481 h 418909"/>
                <a:gd name="connsiteX5" fmla="*/ 248994 w 365419"/>
                <a:gd name="connsiteY5" fmla="*/ 374649 h 418909"/>
                <a:gd name="connsiteX6" fmla="*/ 329539 w 365419"/>
                <a:gd name="connsiteY6" fmla="*/ 411952 h 418909"/>
                <a:gd name="connsiteX7" fmla="*/ 364056 w 365419"/>
                <a:gd name="connsiteY7" fmla="*/ 329227 h 41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419" h="418909">
                  <a:moveTo>
                    <a:pt x="364056" y="329227"/>
                  </a:moveTo>
                  <a:cubicBezTo>
                    <a:pt x="357623" y="288393"/>
                    <a:pt x="325645" y="261748"/>
                    <a:pt x="292628" y="269703"/>
                  </a:cubicBezTo>
                  <a:cubicBezTo>
                    <a:pt x="289431" y="270470"/>
                    <a:pt x="286291" y="271559"/>
                    <a:pt x="283233" y="272952"/>
                  </a:cubicBezTo>
                  <a:lnTo>
                    <a:pt x="74991" y="-184"/>
                  </a:lnTo>
                  <a:lnTo>
                    <a:pt x="-254" y="52481"/>
                  </a:lnTo>
                  <a:lnTo>
                    <a:pt x="248994" y="374649"/>
                  </a:lnTo>
                  <a:cubicBezTo>
                    <a:pt x="262910" y="412461"/>
                    <a:pt x="298966" y="429155"/>
                    <a:pt x="329539" y="411952"/>
                  </a:cubicBezTo>
                  <a:cubicBezTo>
                    <a:pt x="355116" y="397552"/>
                    <a:pt x="369387" y="363351"/>
                    <a:pt x="364056" y="329227"/>
                  </a:cubicBezTo>
                  <a:close/>
                </a:path>
              </a:pathLst>
            </a:custGeom>
            <a:solidFill>
              <a:srgbClr val="A0616A"/>
            </a:solidFill>
            <a:ln w="6327"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7673EF8-9405-05CD-576B-69FC575037BB}"/>
                </a:ext>
              </a:extLst>
            </p:cNvPr>
            <p:cNvSpPr/>
            <p:nvPr/>
          </p:nvSpPr>
          <p:spPr>
            <a:xfrm flipH="1">
              <a:off x="7727946" y="2846717"/>
              <a:ext cx="655442" cy="830906"/>
            </a:xfrm>
            <a:custGeom>
              <a:avLst/>
              <a:gdLst>
                <a:gd name="connsiteX0" fmla="*/ 11639 w 655442"/>
                <a:gd name="connsiteY0" fmla="*/ 6309 h 830906"/>
                <a:gd name="connsiteX1" fmla="*/ 31607 w 655442"/>
                <a:gd name="connsiteY1" fmla="*/ 243545 h 830906"/>
                <a:gd name="connsiteX2" fmla="*/ 162553 w 655442"/>
                <a:gd name="connsiteY2" fmla="*/ 384408 h 830906"/>
                <a:gd name="connsiteX3" fmla="*/ 356386 w 655442"/>
                <a:gd name="connsiteY3" fmla="*/ 605295 h 830906"/>
                <a:gd name="connsiteX4" fmla="*/ 408200 w 655442"/>
                <a:gd name="connsiteY4" fmla="*/ 659745 h 830906"/>
                <a:gd name="connsiteX5" fmla="*/ 459969 w 655442"/>
                <a:gd name="connsiteY5" fmla="*/ 682217 h 830906"/>
                <a:gd name="connsiteX6" fmla="*/ 573954 w 655442"/>
                <a:gd name="connsiteY6" fmla="*/ 830723 h 830906"/>
                <a:gd name="connsiteX7" fmla="*/ 655188 w 655442"/>
                <a:gd name="connsiteY7" fmla="*/ 739635 h 830906"/>
                <a:gd name="connsiteX8" fmla="*/ 265168 w 655442"/>
                <a:gd name="connsiteY8" fmla="*/ 121717 h 830906"/>
                <a:gd name="connsiteX9" fmla="*/ 11639 w 655442"/>
                <a:gd name="connsiteY9" fmla="*/ 6309 h 8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442" h="830906">
                  <a:moveTo>
                    <a:pt x="11639" y="6309"/>
                  </a:moveTo>
                  <a:cubicBezTo>
                    <a:pt x="11639" y="6309"/>
                    <a:pt x="-25556" y="182095"/>
                    <a:pt x="31607" y="243545"/>
                  </a:cubicBezTo>
                  <a:cubicBezTo>
                    <a:pt x="88771" y="304996"/>
                    <a:pt x="133595" y="370478"/>
                    <a:pt x="162553" y="384408"/>
                  </a:cubicBezTo>
                  <a:cubicBezTo>
                    <a:pt x="191518" y="398338"/>
                    <a:pt x="329226" y="604363"/>
                    <a:pt x="356386" y="605295"/>
                  </a:cubicBezTo>
                  <a:cubicBezTo>
                    <a:pt x="383547" y="606234"/>
                    <a:pt x="368738" y="648039"/>
                    <a:pt x="408200" y="659745"/>
                  </a:cubicBezTo>
                  <a:cubicBezTo>
                    <a:pt x="447668" y="671451"/>
                    <a:pt x="458171" y="669227"/>
                    <a:pt x="459969" y="682217"/>
                  </a:cubicBezTo>
                  <a:cubicBezTo>
                    <a:pt x="461767" y="695207"/>
                    <a:pt x="573954" y="830723"/>
                    <a:pt x="573954" y="830723"/>
                  </a:cubicBezTo>
                  <a:lnTo>
                    <a:pt x="655188" y="739635"/>
                  </a:lnTo>
                  <a:lnTo>
                    <a:pt x="265168" y="121717"/>
                  </a:lnTo>
                  <a:cubicBezTo>
                    <a:pt x="205250" y="26793"/>
                    <a:pt x="107011" y="-17925"/>
                    <a:pt x="11639" y="6309"/>
                  </a:cubicBezTo>
                  <a:close/>
                </a:path>
              </a:pathLst>
            </a:custGeom>
            <a:solidFill>
              <a:srgbClr val="E6E6E6"/>
            </a:solidFill>
            <a:ln w="6327"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B772A99-7CBB-E1CE-60A7-C89E23336078}"/>
                </a:ext>
              </a:extLst>
            </p:cNvPr>
            <p:cNvSpPr/>
            <p:nvPr/>
          </p:nvSpPr>
          <p:spPr>
            <a:xfrm flipH="1">
              <a:off x="7398237" y="3664903"/>
              <a:ext cx="1242305" cy="708116"/>
            </a:xfrm>
            <a:custGeom>
              <a:avLst/>
              <a:gdLst>
                <a:gd name="connsiteX0" fmla="*/ 1225282 w 1242305"/>
                <a:gd name="connsiteY0" fmla="*/ 65985 h 708116"/>
                <a:gd name="connsiteX1" fmla="*/ 38803 w 1242305"/>
                <a:gd name="connsiteY1" fmla="*/ 705052 h 708116"/>
                <a:gd name="connsiteX2" fmla="*/ 2077 w 1242305"/>
                <a:gd name="connsiteY2" fmla="*/ 687192 h 708116"/>
                <a:gd name="connsiteX3" fmla="*/ 16518 w 1242305"/>
                <a:gd name="connsiteY3" fmla="*/ 641762 h 708116"/>
                <a:gd name="connsiteX4" fmla="*/ 1202996 w 1242305"/>
                <a:gd name="connsiteY4" fmla="*/ 2694 h 708116"/>
                <a:gd name="connsiteX5" fmla="*/ 1239723 w 1242305"/>
                <a:gd name="connsiteY5" fmla="*/ 20563 h 708116"/>
                <a:gd name="connsiteX6" fmla="*/ 1225282 w 1242305"/>
                <a:gd name="connsiteY6" fmla="*/ 65985 h 70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05" h="708116">
                  <a:moveTo>
                    <a:pt x="1225282" y="65985"/>
                  </a:moveTo>
                  <a:lnTo>
                    <a:pt x="38803" y="705052"/>
                  </a:lnTo>
                  <a:cubicBezTo>
                    <a:pt x="24672" y="712663"/>
                    <a:pt x="8231" y="704668"/>
                    <a:pt x="2077" y="687192"/>
                  </a:cubicBezTo>
                  <a:cubicBezTo>
                    <a:pt x="-4083" y="669715"/>
                    <a:pt x="2387" y="649373"/>
                    <a:pt x="16518" y="641762"/>
                  </a:cubicBezTo>
                  <a:lnTo>
                    <a:pt x="1202996" y="2694"/>
                  </a:lnTo>
                  <a:cubicBezTo>
                    <a:pt x="1217127" y="-4917"/>
                    <a:pt x="1233569" y="3086"/>
                    <a:pt x="1239723" y="20563"/>
                  </a:cubicBezTo>
                  <a:cubicBezTo>
                    <a:pt x="1245877" y="38039"/>
                    <a:pt x="1239413" y="58374"/>
                    <a:pt x="1225282" y="65985"/>
                  </a:cubicBezTo>
                  <a:close/>
                </a:path>
              </a:pathLst>
            </a:custGeom>
            <a:solidFill>
              <a:srgbClr val="E82B2C"/>
            </a:solidFill>
            <a:ln w="6327"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2B2CE8C-36B8-D6AB-2752-6D11A54F54D9}"/>
                </a:ext>
              </a:extLst>
            </p:cNvPr>
            <p:cNvSpPr/>
            <p:nvPr/>
          </p:nvSpPr>
          <p:spPr>
            <a:xfrm flipH="1">
              <a:off x="6719147" y="5954856"/>
              <a:ext cx="189403" cy="417660"/>
            </a:xfrm>
            <a:custGeom>
              <a:avLst/>
              <a:gdLst>
                <a:gd name="connsiteX0" fmla="*/ 5051 w 189403"/>
                <a:gd name="connsiteY0" fmla="*/ 349950 h 417660"/>
                <a:gd name="connsiteX1" fmla="*/ 13098 w 189403"/>
                <a:gd name="connsiteY1" fmla="*/ 340875 h 417660"/>
                <a:gd name="connsiteX2" fmla="*/ 10635 w 189403"/>
                <a:gd name="connsiteY2" fmla="*/ 333444 h 417660"/>
                <a:gd name="connsiteX3" fmla="*/ 10110 w 189403"/>
                <a:gd name="connsiteY3" fmla="*/ 330844 h 417660"/>
                <a:gd name="connsiteX4" fmla="*/ 10319 w 189403"/>
                <a:gd name="connsiteY4" fmla="*/ 330226 h 417660"/>
                <a:gd name="connsiteX5" fmla="*/ 37422 w 189403"/>
                <a:gd name="connsiteY5" fmla="*/ 316641 h 417660"/>
                <a:gd name="connsiteX6" fmla="*/ 48463 w 189403"/>
                <a:gd name="connsiteY6" fmla="*/ 330398 h 417660"/>
                <a:gd name="connsiteX7" fmla="*/ 64601 w 189403"/>
                <a:gd name="connsiteY7" fmla="*/ 387253 h 417660"/>
                <a:gd name="connsiteX8" fmla="*/ 63531 w 189403"/>
                <a:gd name="connsiteY8" fmla="*/ 413272 h 417660"/>
                <a:gd name="connsiteX9" fmla="*/ 85842 w 189403"/>
                <a:gd name="connsiteY9" fmla="*/ 287278 h 417660"/>
                <a:gd name="connsiteX10" fmla="*/ 84373 w 189403"/>
                <a:gd name="connsiteY10" fmla="*/ 254611 h 417660"/>
                <a:gd name="connsiteX11" fmla="*/ 80999 w 189403"/>
                <a:gd name="connsiteY11" fmla="*/ 228130 h 417660"/>
                <a:gd name="connsiteX12" fmla="*/ 31794 w 189403"/>
                <a:gd name="connsiteY12" fmla="*/ 98064 h 417660"/>
                <a:gd name="connsiteX13" fmla="*/ 4329 w 189403"/>
                <a:gd name="connsiteY13" fmla="*/ 62821 h 417660"/>
                <a:gd name="connsiteX14" fmla="*/ -254 w 189403"/>
                <a:gd name="connsiteY14" fmla="*/ 45798 h 417660"/>
                <a:gd name="connsiteX15" fmla="*/ 3779 w 189403"/>
                <a:gd name="connsiteY15" fmla="*/ 19286 h 417660"/>
                <a:gd name="connsiteX16" fmla="*/ 11015 w 189403"/>
                <a:gd name="connsiteY16" fmla="*/ 10641 h 417660"/>
                <a:gd name="connsiteX17" fmla="*/ 42354 w 189403"/>
                <a:gd name="connsiteY17" fmla="*/ 19693 h 417660"/>
                <a:gd name="connsiteX18" fmla="*/ 48514 w 189403"/>
                <a:gd name="connsiteY18" fmla="*/ 60981 h 417660"/>
                <a:gd name="connsiteX19" fmla="*/ 36282 w 189403"/>
                <a:gd name="connsiteY19" fmla="*/ 94697 h 417660"/>
                <a:gd name="connsiteX20" fmla="*/ 37954 w 189403"/>
                <a:gd name="connsiteY20" fmla="*/ 97274 h 417660"/>
                <a:gd name="connsiteX21" fmla="*/ 64019 w 189403"/>
                <a:gd name="connsiteY21" fmla="*/ 148349 h 417660"/>
                <a:gd name="connsiteX22" fmla="*/ 70217 w 189403"/>
                <a:gd name="connsiteY22" fmla="*/ 88708 h 417660"/>
                <a:gd name="connsiteX23" fmla="*/ 97061 w 189403"/>
                <a:gd name="connsiteY23" fmla="*/ 40803 h 417660"/>
                <a:gd name="connsiteX24" fmla="*/ 126969 w 189403"/>
                <a:gd name="connsiteY24" fmla="*/ 36214 h 417660"/>
                <a:gd name="connsiteX25" fmla="*/ 135016 w 189403"/>
                <a:gd name="connsiteY25" fmla="*/ 53738 h 417660"/>
                <a:gd name="connsiteX26" fmla="*/ 135073 w 189403"/>
                <a:gd name="connsiteY26" fmla="*/ 54419 h 417660"/>
                <a:gd name="connsiteX27" fmla="*/ 130799 w 189403"/>
                <a:gd name="connsiteY27" fmla="*/ 57653 h 417660"/>
                <a:gd name="connsiteX28" fmla="*/ 127919 w 189403"/>
                <a:gd name="connsiteY28" fmla="*/ 75568 h 417660"/>
                <a:gd name="connsiteX29" fmla="*/ 135016 w 189403"/>
                <a:gd name="connsiteY29" fmla="*/ 81159 h 417660"/>
                <a:gd name="connsiteX30" fmla="*/ 135225 w 189403"/>
                <a:gd name="connsiteY30" fmla="*/ 81198 h 417660"/>
                <a:gd name="connsiteX31" fmla="*/ 132483 w 189403"/>
                <a:gd name="connsiteY31" fmla="*/ 100421 h 417660"/>
                <a:gd name="connsiteX32" fmla="*/ 79201 w 189403"/>
                <a:gd name="connsiteY32" fmla="*/ 183373 h 417660"/>
                <a:gd name="connsiteX33" fmla="*/ 76662 w 189403"/>
                <a:gd name="connsiteY33" fmla="*/ 184970 h 417660"/>
                <a:gd name="connsiteX34" fmla="*/ 90382 w 189403"/>
                <a:gd name="connsiteY34" fmla="*/ 264829 h 417660"/>
                <a:gd name="connsiteX35" fmla="*/ 90204 w 189403"/>
                <a:gd name="connsiteY35" fmla="*/ 313110 h 417660"/>
                <a:gd name="connsiteX36" fmla="*/ 90274 w 189403"/>
                <a:gd name="connsiteY36" fmla="*/ 312538 h 417660"/>
                <a:gd name="connsiteX37" fmla="*/ 112079 w 189403"/>
                <a:gd name="connsiteY37" fmla="*/ 266920 h 417660"/>
                <a:gd name="connsiteX38" fmla="*/ 170679 w 189403"/>
                <a:gd name="connsiteY38" fmla="*/ 229884 h 417660"/>
                <a:gd name="connsiteX39" fmla="*/ 187247 w 189403"/>
                <a:gd name="connsiteY39" fmla="*/ 234347 h 417660"/>
                <a:gd name="connsiteX40" fmla="*/ 189045 w 189403"/>
                <a:gd name="connsiteY40" fmla="*/ 244306 h 417660"/>
                <a:gd name="connsiteX41" fmla="*/ 188969 w 189403"/>
                <a:gd name="connsiteY41" fmla="*/ 244910 h 417660"/>
                <a:gd name="connsiteX42" fmla="*/ 181100 w 189403"/>
                <a:gd name="connsiteY42" fmla="*/ 249600 h 417660"/>
                <a:gd name="connsiteX43" fmla="*/ 176833 w 189403"/>
                <a:gd name="connsiteY43" fmla="*/ 252826 h 417660"/>
                <a:gd name="connsiteX44" fmla="*/ 173946 w 189403"/>
                <a:gd name="connsiteY44" fmla="*/ 270749 h 417660"/>
                <a:gd name="connsiteX45" fmla="*/ 181043 w 189403"/>
                <a:gd name="connsiteY45" fmla="*/ 276339 h 417660"/>
                <a:gd name="connsiteX46" fmla="*/ 181252 w 189403"/>
                <a:gd name="connsiteY46" fmla="*/ 276379 h 417660"/>
                <a:gd name="connsiteX47" fmla="*/ 181695 w 189403"/>
                <a:gd name="connsiteY47" fmla="*/ 276457 h 417660"/>
                <a:gd name="connsiteX48" fmla="*/ 162556 w 189403"/>
                <a:gd name="connsiteY48" fmla="*/ 313517 h 417660"/>
                <a:gd name="connsiteX49" fmla="*/ 84880 w 189403"/>
                <a:gd name="connsiteY49" fmla="*/ 355674 h 417660"/>
                <a:gd name="connsiteX50" fmla="*/ 84854 w 189403"/>
                <a:gd name="connsiteY50" fmla="*/ 355674 h 417660"/>
                <a:gd name="connsiteX51" fmla="*/ 67735 w 189403"/>
                <a:gd name="connsiteY51" fmla="*/ 417477 h 417660"/>
                <a:gd name="connsiteX52" fmla="*/ 6583 w 189403"/>
                <a:gd name="connsiteY52" fmla="*/ 417477 h 417660"/>
                <a:gd name="connsiteX53" fmla="*/ 5969 w 189403"/>
                <a:gd name="connsiteY53" fmla="*/ 414932 h 417660"/>
                <a:gd name="connsiteX54" fmla="*/ 22892 w 189403"/>
                <a:gd name="connsiteY54" fmla="*/ 413679 h 417660"/>
                <a:gd name="connsiteX55" fmla="*/ 9281 w 189403"/>
                <a:gd name="connsiteY55" fmla="*/ 392968 h 417660"/>
                <a:gd name="connsiteX56" fmla="*/ 8995 w 189403"/>
                <a:gd name="connsiteY56" fmla="*/ 392561 h 417660"/>
                <a:gd name="connsiteX57" fmla="*/ 2069 w 189403"/>
                <a:gd name="connsiteY57" fmla="*/ 382022 h 417660"/>
                <a:gd name="connsiteX58" fmla="*/ 2069 w 189403"/>
                <a:gd name="connsiteY58" fmla="*/ 382014 h 417660"/>
                <a:gd name="connsiteX59" fmla="*/ 5051 w 189403"/>
                <a:gd name="connsiteY59" fmla="*/ 349950 h 4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9403" h="417660">
                  <a:moveTo>
                    <a:pt x="5051" y="349950"/>
                  </a:moveTo>
                  <a:cubicBezTo>
                    <a:pt x="9299" y="350193"/>
                    <a:pt x="12902" y="346129"/>
                    <a:pt x="13098" y="340875"/>
                  </a:cubicBezTo>
                  <a:cubicBezTo>
                    <a:pt x="13206" y="338064"/>
                    <a:pt x="12300" y="335347"/>
                    <a:pt x="10635" y="333444"/>
                  </a:cubicBezTo>
                  <a:lnTo>
                    <a:pt x="10110" y="330844"/>
                  </a:lnTo>
                  <a:lnTo>
                    <a:pt x="10319" y="330226"/>
                  </a:lnTo>
                  <a:cubicBezTo>
                    <a:pt x="14770" y="317213"/>
                    <a:pt x="26906" y="311136"/>
                    <a:pt x="37422" y="316641"/>
                  </a:cubicBezTo>
                  <a:cubicBezTo>
                    <a:pt x="42424" y="319256"/>
                    <a:pt x="46387" y="324197"/>
                    <a:pt x="48463" y="330398"/>
                  </a:cubicBezTo>
                  <a:cubicBezTo>
                    <a:pt x="54706" y="348987"/>
                    <a:pt x="62652" y="367599"/>
                    <a:pt x="64601" y="387253"/>
                  </a:cubicBezTo>
                  <a:cubicBezTo>
                    <a:pt x="65462" y="395936"/>
                    <a:pt x="65102" y="404745"/>
                    <a:pt x="63531" y="413272"/>
                  </a:cubicBezTo>
                  <a:cubicBezTo>
                    <a:pt x="78188" y="373738"/>
                    <a:pt x="85792" y="330767"/>
                    <a:pt x="85842" y="287278"/>
                  </a:cubicBezTo>
                  <a:cubicBezTo>
                    <a:pt x="85849" y="276363"/>
                    <a:pt x="85355" y="265456"/>
                    <a:pt x="84373" y="254611"/>
                  </a:cubicBezTo>
                  <a:cubicBezTo>
                    <a:pt x="83563" y="245724"/>
                    <a:pt x="82436" y="236892"/>
                    <a:pt x="80999" y="228130"/>
                  </a:cubicBezTo>
                  <a:cubicBezTo>
                    <a:pt x="73142" y="180570"/>
                    <a:pt x="56282" y="135993"/>
                    <a:pt x="31794" y="98064"/>
                  </a:cubicBezTo>
                  <a:cubicBezTo>
                    <a:pt x="19942" y="90062"/>
                    <a:pt x="10357" y="77769"/>
                    <a:pt x="4329" y="62821"/>
                  </a:cubicBezTo>
                  <a:cubicBezTo>
                    <a:pt x="2145" y="57450"/>
                    <a:pt x="600" y="51718"/>
                    <a:pt x="-254" y="45798"/>
                  </a:cubicBezTo>
                  <a:cubicBezTo>
                    <a:pt x="2342" y="37327"/>
                    <a:pt x="3709" y="28345"/>
                    <a:pt x="3779" y="19286"/>
                  </a:cubicBezTo>
                  <a:cubicBezTo>
                    <a:pt x="5646" y="15786"/>
                    <a:pt x="8976" y="14048"/>
                    <a:pt x="11015" y="10641"/>
                  </a:cubicBezTo>
                  <a:cubicBezTo>
                    <a:pt x="21132" y="-6334"/>
                    <a:pt x="35079" y="-3367"/>
                    <a:pt x="42354" y="19693"/>
                  </a:cubicBezTo>
                  <a:cubicBezTo>
                    <a:pt x="57909" y="29402"/>
                    <a:pt x="58055" y="45493"/>
                    <a:pt x="48514" y="60981"/>
                  </a:cubicBezTo>
                  <a:cubicBezTo>
                    <a:pt x="42443" y="70831"/>
                    <a:pt x="41613" y="84158"/>
                    <a:pt x="36282" y="94697"/>
                  </a:cubicBezTo>
                  <a:cubicBezTo>
                    <a:pt x="36833" y="95567"/>
                    <a:pt x="37403" y="96412"/>
                    <a:pt x="37954" y="97274"/>
                  </a:cubicBezTo>
                  <a:cubicBezTo>
                    <a:pt x="47970" y="113208"/>
                    <a:pt x="56700" y="130309"/>
                    <a:pt x="64019" y="148349"/>
                  </a:cubicBezTo>
                  <a:cubicBezTo>
                    <a:pt x="62240" y="128139"/>
                    <a:pt x="64361" y="107703"/>
                    <a:pt x="70217" y="88708"/>
                  </a:cubicBezTo>
                  <a:cubicBezTo>
                    <a:pt x="76149" y="71012"/>
                    <a:pt x="87267" y="56103"/>
                    <a:pt x="97061" y="40803"/>
                  </a:cubicBezTo>
                  <a:cubicBezTo>
                    <a:pt x="104291" y="29316"/>
                    <a:pt x="117681" y="27265"/>
                    <a:pt x="126969" y="36214"/>
                  </a:cubicBezTo>
                  <a:cubicBezTo>
                    <a:pt x="131420" y="40506"/>
                    <a:pt x="134313" y="46809"/>
                    <a:pt x="135016" y="53738"/>
                  </a:cubicBezTo>
                  <a:lnTo>
                    <a:pt x="135073" y="54419"/>
                  </a:lnTo>
                  <a:cubicBezTo>
                    <a:pt x="133617" y="55430"/>
                    <a:pt x="132192" y="56510"/>
                    <a:pt x="130799" y="57653"/>
                  </a:cubicBezTo>
                  <a:cubicBezTo>
                    <a:pt x="126007" y="61615"/>
                    <a:pt x="124715" y="69633"/>
                    <a:pt x="127919" y="75568"/>
                  </a:cubicBezTo>
                  <a:cubicBezTo>
                    <a:pt x="129546" y="78583"/>
                    <a:pt x="132122" y="80611"/>
                    <a:pt x="135016" y="81159"/>
                  </a:cubicBezTo>
                  <a:lnTo>
                    <a:pt x="135225" y="81198"/>
                  </a:lnTo>
                  <a:cubicBezTo>
                    <a:pt x="134706" y="87681"/>
                    <a:pt x="133794" y="94110"/>
                    <a:pt x="132483" y="100421"/>
                  </a:cubicBezTo>
                  <a:cubicBezTo>
                    <a:pt x="145051" y="160501"/>
                    <a:pt x="117928" y="182387"/>
                    <a:pt x="79201" y="183373"/>
                  </a:cubicBezTo>
                  <a:cubicBezTo>
                    <a:pt x="78346" y="183913"/>
                    <a:pt x="77517" y="184453"/>
                    <a:pt x="76662" y="184970"/>
                  </a:cubicBezTo>
                  <a:cubicBezTo>
                    <a:pt x="84012" y="210739"/>
                    <a:pt x="88622" y="237588"/>
                    <a:pt x="90382" y="264829"/>
                  </a:cubicBezTo>
                  <a:cubicBezTo>
                    <a:pt x="91376" y="280904"/>
                    <a:pt x="91312" y="297050"/>
                    <a:pt x="90204" y="313110"/>
                  </a:cubicBezTo>
                  <a:lnTo>
                    <a:pt x="90274" y="312538"/>
                  </a:lnTo>
                  <a:cubicBezTo>
                    <a:pt x="93079" y="294685"/>
                    <a:pt x="100777" y="278571"/>
                    <a:pt x="112079" y="266920"/>
                  </a:cubicBezTo>
                  <a:cubicBezTo>
                    <a:pt x="128862" y="249866"/>
                    <a:pt x="152572" y="243586"/>
                    <a:pt x="170679" y="229884"/>
                  </a:cubicBezTo>
                  <a:cubicBezTo>
                    <a:pt x="176250" y="225460"/>
                    <a:pt x="183670" y="227456"/>
                    <a:pt x="187247" y="234347"/>
                  </a:cubicBezTo>
                  <a:cubicBezTo>
                    <a:pt x="188780" y="237299"/>
                    <a:pt x="189419" y="240830"/>
                    <a:pt x="189045" y="244306"/>
                  </a:cubicBezTo>
                  <a:lnTo>
                    <a:pt x="188969" y="244910"/>
                  </a:lnTo>
                  <a:cubicBezTo>
                    <a:pt x="186273" y="246264"/>
                    <a:pt x="183645" y="247830"/>
                    <a:pt x="181100" y="249600"/>
                  </a:cubicBezTo>
                  <a:cubicBezTo>
                    <a:pt x="179644" y="250610"/>
                    <a:pt x="178226" y="251690"/>
                    <a:pt x="176833" y="252826"/>
                  </a:cubicBezTo>
                  <a:cubicBezTo>
                    <a:pt x="172034" y="256796"/>
                    <a:pt x="170742" y="264814"/>
                    <a:pt x="173946" y="270749"/>
                  </a:cubicBezTo>
                  <a:cubicBezTo>
                    <a:pt x="175573" y="273756"/>
                    <a:pt x="178150" y="275784"/>
                    <a:pt x="181043" y="276339"/>
                  </a:cubicBezTo>
                  <a:lnTo>
                    <a:pt x="181252" y="276379"/>
                  </a:lnTo>
                  <a:lnTo>
                    <a:pt x="181695" y="276457"/>
                  </a:lnTo>
                  <a:cubicBezTo>
                    <a:pt x="177080" y="290081"/>
                    <a:pt x="170609" y="302617"/>
                    <a:pt x="162556" y="313517"/>
                  </a:cubicBezTo>
                  <a:cubicBezTo>
                    <a:pt x="154706" y="365970"/>
                    <a:pt x="120967" y="370943"/>
                    <a:pt x="84880" y="355674"/>
                  </a:cubicBezTo>
                  <a:lnTo>
                    <a:pt x="84854" y="355674"/>
                  </a:lnTo>
                  <a:cubicBezTo>
                    <a:pt x="80898" y="376948"/>
                    <a:pt x="75162" y="397666"/>
                    <a:pt x="67735" y="417477"/>
                  </a:cubicBezTo>
                  <a:lnTo>
                    <a:pt x="6583" y="417477"/>
                  </a:lnTo>
                  <a:cubicBezTo>
                    <a:pt x="6368" y="416639"/>
                    <a:pt x="6172" y="415770"/>
                    <a:pt x="5969" y="414932"/>
                  </a:cubicBezTo>
                  <a:cubicBezTo>
                    <a:pt x="11629" y="415371"/>
                    <a:pt x="17315" y="414948"/>
                    <a:pt x="22892" y="413679"/>
                  </a:cubicBezTo>
                  <a:cubicBezTo>
                    <a:pt x="18353" y="406796"/>
                    <a:pt x="13820" y="399859"/>
                    <a:pt x="9281" y="392968"/>
                  </a:cubicBezTo>
                  <a:cubicBezTo>
                    <a:pt x="9179" y="392843"/>
                    <a:pt x="9084" y="392710"/>
                    <a:pt x="8995" y="392561"/>
                  </a:cubicBezTo>
                  <a:cubicBezTo>
                    <a:pt x="6697" y="389038"/>
                    <a:pt x="4374" y="385546"/>
                    <a:pt x="2069" y="382022"/>
                  </a:cubicBezTo>
                  <a:lnTo>
                    <a:pt x="2069" y="382014"/>
                  </a:lnTo>
                  <a:cubicBezTo>
                    <a:pt x="1949" y="371216"/>
                    <a:pt x="2949" y="360434"/>
                    <a:pt x="5051" y="349950"/>
                  </a:cubicBezTo>
                  <a:close/>
                </a:path>
              </a:pathLst>
            </a:custGeom>
            <a:solidFill>
              <a:srgbClr val="F2F2F2"/>
            </a:solidFill>
            <a:ln w="6327"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BBCAA5F-1607-0A48-D33F-336D52551878}"/>
                </a:ext>
              </a:extLst>
            </p:cNvPr>
            <p:cNvSpPr/>
            <p:nvPr/>
          </p:nvSpPr>
          <p:spPr>
            <a:xfrm flipH="1">
              <a:off x="6464316" y="6364609"/>
              <a:ext cx="2482440" cy="21055"/>
            </a:xfrm>
            <a:custGeom>
              <a:avLst/>
              <a:gdLst>
                <a:gd name="connsiteX0" fmla="*/ 7261 w 2482440"/>
                <a:gd name="connsiteY0" fmla="*/ 18467 h 21055"/>
                <a:gd name="connsiteX1" fmla="*/ 2474652 w 2482440"/>
                <a:gd name="connsiteY1" fmla="*/ 20871 h 21055"/>
                <a:gd name="connsiteX2" fmla="*/ 2482186 w 2482440"/>
                <a:gd name="connsiteY2" fmla="*/ 11545 h 21055"/>
                <a:gd name="connsiteX3" fmla="*/ 2474652 w 2482440"/>
                <a:gd name="connsiteY3" fmla="*/ 2227 h 21055"/>
                <a:gd name="connsiteX4" fmla="*/ 7261 w 2482440"/>
                <a:gd name="connsiteY4" fmla="*/ -184 h 21055"/>
                <a:gd name="connsiteX5" fmla="*/ -254 w 2482440"/>
                <a:gd name="connsiteY5" fmla="*/ 9165 h 21055"/>
                <a:gd name="connsiteX6" fmla="*/ 7261 w 2482440"/>
                <a:gd name="connsiteY6" fmla="*/ 18467 h 2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440" h="21055">
                  <a:moveTo>
                    <a:pt x="7261" y="18467"/>
                  </a:moveTo>
                  <a:lnTo>
                    <a:pt x="2474652" y="20871"/>
                  </a:lnTo>
                  <a:cubicBezTo>
                    <a:pt x="2478812" y="20871"/>
                    <a:pt x="2482186" y="16697"/>
                    <a:pt x="2482186" y="11545"/>
                  </a:cubicBezTo>
                  <a:cubicBezTo>
                    <a:pt x="2482186" y="6401"/>
                    <a:pt x="2478812" y="2227"/>
                    <a:pt x="2474652" y="2227"/>
                  </a:cubicBezTo>
                  <a:lnTo>
                    <a:pt x="7261" y="-184"/>
                  </a:lnTo>
                  <a:cubicBezTo>
                    <a:pt x="3095" y="-168"/>
                    <a:pt x="-267" y="4020"/>
                    <a:pt x="-254" y="9165"/>
                  </a:cubicBezTo>
                  <a:cubicBezTo>
                    <a:pt x="-242" y="14294"/>
                    <a:pt x="3114" y="18451"/>
                    <a:pt x="7261" y="18467"/>
                  </a:cubicBezTo>
                  <a:close/>
                </a:path>
              </a:pathLst>
            </a:custGeom>
            <a:solidFill>
              <a:srgbClr val="CACACA"/>
            </a:solidFill>
            <a:ln w="6327"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08D7BB2-E609-62CE-876F-45AB1C093DF8}"/>
                </a:ext>
              </a:extLst>
            </p:cNvPr>
            <p:cNvSpPr/>
            <p:nvPr/>
          </p:nvSpPr>
          <p:spPr>
            <a:xfrm flipH="1">
              <a:off x="8233953" y="2365636"/>
              <a:ext cx="295230" cy="365130"/>
            </a:xfrm>
            <a:custGeom>
              <a:avLst/>
              <a:gdLst>
                <a:gd name="connsiteX0" fmla="*/ 295230 w 295230"/>
                <a:gd name="connsiteY0" fmla="*/ 182565 h 365130"/>
                <a:gd name="connsiteX1" fmla="*/ 147615 w 295230"/>
                <a:gd name="connsiteY1" fmla="*/ 365131 h 365130"/>
                <a:gd name="connsiteX2" fmla="*/ 0 w 295230"/>
                <a:gd name="connsiteY2" fmla="*/ 182565 h 365130"/>
                <a:gd name="connsiteX3" fmla="*/ 147615 w 295230"/>
                <a:gd name="connsiteY3" fmla="*/ 0 h 365130"/>
                <a:gd name="connsiteX4" fmla="*/ 295230 w 295230"/>
                <a:gd name="connsiteY4" fmla="*/ 182565 h 36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30" h="365130">
                  <a:moveTo>
                    <a:pt x="295230" y="182565"/>
                  </a:moveTo>
                  <a:cubicBezTo>
                    <a:pt x="295230" y="283393"/>
                    <a:pt x="229141" y="365131"/>
                    <a:pt x="147615" y="365131"/>
                  </a:cubicBezTo>
                  <a:cubicBezTo>
                    <a:pt x="66090" y="365131"/>
                    <a:pt x="0" y="283393"/>
                    <a:pt x="0" y="182565"/>
                  </a:cubicBezTo>
                  <a:cubicBezTo>
                    <a:pt x="0" y="81737"/>
                    <a:pt x="66089" y="0"/>
                    <a:pt x="147615" y="0"/>
                  </a:cubicBezTo>
                  <a:cubicBezTo>
                    <a:pt x="229141" y="0"/>
                    <a:pt x="295230" y="81737"/>
                    <a:pt x="295230" y="182565"/>
                  </a:cubicBezTo>
                  <a:close/>
                </a:path>
              </a:pathLst>
            </a:custGeom>
            <a:solidFill>
              <a:srgbClr val="A0616A"/>
            </a:solidFill>
            <a:ln w="6327"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253781B-7D85-1D60-7B0D-7DCE4B24B25E}"/>
                </a:ext>
              </a:extLst>
            </p:cNvPr>
            <p:cNvSpPr/>
            <p:nvPr/>
          </p:nvSpPr>
          <p:spPr>
            <a:xfrm flipH="1">
              <a:off x="8224632" y="2311882"/>
              <a:ext cx="405863" cy="528886"/>
            </a:xfrm>
            <a:custGeom>
              <a:avLst/>
              <a:gdLst>
                <a:gd name="connsiteX0" fmla="*/ 184413 w 405863"/>
                <a:gd name="connsiteY0" fmla="*/ 247180 h 528886"/>
                <a:gd name="connsiteX1" fmla="*/ 156405 w 405863"/>
                <a:gd name="connsiteY1" fmla="*/ 241652 h 528886"/>
                <a:gd name="connsiteX2" fmla="*/ 153005 w 405863"/>
                <a:gd name="connsiteY2" fmla="*/ 286072 h 528886"/>
                <a:gd name="connsiteX3" fmla="*/ 168877 w 405863"/>
                <a:gd name="connsiteY3" fmla="*/ 394589 h 528886"/>
                <a:gd name="connsiteX4" fmla="*/ 213878 w 405863"/>
                <a:gd name="connsiteY4" fmla="*/ 508564 h 528886"/>
                <a:gd name="connsiteX5" fmla="*/ 143223 w 405863"/>
                <a:gd name="connsiteY5" fmla="*/ 527082 h 528886"/>
                <a:gd name="connsiteX6" fmla="*/ 110226 w 405863"/>
                <a:gd name="connsiteY6" fmla="*/ 460260 h 528886"/>
                <a:gd name="connsiteX7" fmla="*/ 84154 w 405863"/>
                <a:gd name="connsiteY7" fmla="*/ 514859 h 528886"/>
                <a:gd name="connsiteX8" fmla="*/ 52233 w 405863"/>
                <a:gd name="connsiteY8" fmla="*/ 521741 h 528886"/>
                <a:gd name="connsiteX9" fmla="*/ 32049 w 405863"/>
                <a:gd name="connsiteY9" fmla="*/ 448515 h 528886"/>
                <a:gd name="connsiteX10" fmla="*/ 22502 w 405863"/>
                <a:gd name="connsiteY10" fmla="*/ 240775 h 528886"/>
                <a:gd name="connsiteX11" fmla="*/ 23749 w 405863"/>
                <a:gd name="connsiteY11" fmla="*/ 196418 h 528886"/>
                <a:gd name="connsiteX12" fmla="*/ 170523 w 405863"/>
                <a:gd name="connsiteY12" fmla="*/ 4111 h 528886"/>
                <a:gd name="connsiteX13" fmla="*/ 174929 w 405863"/>
                <a:gd name="connsiteY13" fmla="*/ 2944 h 528886"/>
                <a:gd name="connsiteX14" fmla="*/ 288851 w 405863"/>
                <a:gd name="connsiteY14" fmla="*/ 35118 h 528886"/>
                <a:gd name="connsiteX15" fmla="*/ 350174 w 405863"/>
                <a:gd name="connsiteY15" fmla="*/ 45375 h 528886"/>
                <a:gd name="connsiteX16" fmla="*/ 399278 w 405863"/>
                <a:gd name="connsiteY16" fmla="*/ 125344 h 528886"/>
                <a:gd name="connsiteX17" fmla="*/ 405609 w 405863"/>
                <a:gd name="connsiteY17" fmla="*/ 203645 h 528886"/>
                <a:gd name="connsiteX18" fmla="*/ 322843 w 405863"/>
                <a:gd name="connsiteY18" fmla="*/ 178126 h 528886"/>
                <a:gd name="connsiteX19" fmla="*/ 254106 w 405863"/>
                <a:gd name="connsiteY19" fmla="*/ 212814 h 528886"/>
                <a:gd name="connsiteX20" fmla="*/ 183071 w 405863"/>
                <a:gd name="connsiteY20" fmla="*/ 242631 h 5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863" h="528886">
                  <a:moveTo>
                    <a:pt x="184413" y="247180"/>
                  </a:moveTo>
                  <a:cubicBezTo>
                    <a:pt x="184147" y="231849"/>
                    <a:pt x="163869" y="229406"/>
                    <a:pt x="156405" y="241652"/>
                  </a:cubicBezTo>
                  <a:cubicBezTo>
                    <a:pt x="148947" y="253898"/>
                    <a:pt x="150802" y="270991"/>
                    <a:pt x="153005" y="286072"/>
                  </a:cubicBezTo>
                  <a:cubicBezTo>
                    <a:pt x="158297" y="322247"/>
                    <a:pt x="163590" y="358414"/>
                    <a:pt x="168877" y="394589"/>
                  </a:cubicBezTo>
                  <a:cubicBezTo>
                    <a:pt x="175157" y="437498"/>
                    <a:pt x="184027" y="485371"/>
                    <a:pt x="213878" y="508564"/>
                  </a:cubicBezTo>
                  <a:cubicBezTo>
                    <a:pt x="191460" y="520763"/>
                    <a:pt x="167205" y="533228"/>
                    <a:pt x="143223" y="527082"/>
                  </a:cubicBezTo>
                  <a:cubicBezTo>
                    <a:pt x="119241" y="520943"/>
                    <a:pt x="98716" y="486992"/>
                    <a:pt x="110226" y="460260"/>
                  </a:cubicBezTo>
                  <a:cubicBezTo>
                    <a:pt x="104496" y="480462"/>
                    <a:pt x="98424" y="501407"/>
                    <a:pt x="84154" y="514859"/>
                  </a:cubicBezTo>
                  <a:cubicBezTo>
                    <a:pt x="75227" y="523918"/>
                    <a:pt x="63116" y="526533"/>
                    <a:pt x="52233" y="521741"/>
                  </a:cubicBezTo>
                  <a:cubicBezTo>
                    <a:pt x="31220" y="511312"/>
                    <a:pt x="41394" y="473775"/>
                    <a:pt x="32049" y="448515"/>
                  </a:cubicBezTo>
                  <a:cubicBezTo>
                    <a:pt x="5231" y="376008"/>
                    <a:pt x="-20024" y="306227"/>
                    <a:pt x="22502" y="240775"/>
                  </a:cubicBezTo>
                  <a:cubicBezTo>
                    <a:pt x="28586" y="231402"/>
                    <a:pt x="23756" y="213291"/>
                    <a:pt x="23749" y="196418"/>
                  </a:cubicBezTo>
                  <a:cubicBezTo>
                    <a:pt x="23711" y="105362"/>
                    <a:pt x="98798" y="24641"/>
                    <a:pt x="170523" y="4111"/>
                  </a:cubicBezTo>
                  <a:cubicBezTo>
                    <a:pt x="172055" y="3672"/>
                    <a:pt x="173524" y="3289"/>
                    <a:pt x="174929" y="2944"/>
                  </a:cubicBezTo>
                  <a:cubicBezTo>
                    <a:pt x="214872" y="-6358"/>
                    <a:pt x="256138" y="5293"/>
                    <a:pt x="288851" y="35118"/>
                  </a:cubicBezTo>
                  <a:cubicBezTo>
                    <a:pt x="306274" y="17077"/>
                    <a:pt x="334467" y="25072"/>
                    <a:pt x="350174" y="45375"/>
                  </a:cubicBezTo>
                  <a:cubicBezTo>
                    <a:pt x="365881" y="65679"/>
                    <a:pt x="395327" y="97672"/>
                    <a:pt x="399278" y="125344"/>
                  </a:cubicBezTo>
                  <a:cubicBezTo>
                    <a:pt x="403222" y="153015"/>
                    <a:pt x="394682" y="179003"/>
                    <a:pt x="405609" y="203645"/>
                  </a:cubicBezTo>
                  <a:cubicBezTo>
                    <a:pt x="380683" y="209737"/>
                    <a:pt x="341367" y="199628"/>
                    <a:pt x="322843" y="178126"/>
                  </a:cubicBezTo>
                  <a:cubicBezTo>
                    <a:pt x="310896" y="206745"/>
                    <a:pt x="280140" y="212046"/>
                    <a:pt x="254106" y="212814"/>
                  </a:cubicBezTo>
                  <a:cubicBezTo>
                    <a:pt x="228073" y="213581"/>
                    <a:pt x="197740" y="216024"/>
                    <a:pt x="183071" y="242631"/>
                  </a:cubicBezTo>
                </a:path>
              </a:pathLst>
            </a:custGeom>
            <a:solidFill>
              <a:srgbClr val="2F2E41"/>
            </a:solidFill>
            <a:ln w="6327"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D36E066-6262-D6EF-2919-CB147FC88173}"/>
                </a:ext>
              </a:extLst>
            </p:cNvPr>
            <p:cNvSpPr/>
            <p:nvPr/>
          </p:nvSpPr>
          <p:spPr>
            <a:xfrm flipH="1">
              <a:off x="5983713" y="4994486"/>
              <a:ext cx="1168340" cy="1001051"/>
            </a:xfrm>
            <a:custGeom>
              <a:avLst/>
              <a:gdLst>
                <a:gd name="connsiteX0" fmla="*/ 752560 w 1168340"/>
                <a:gd name="connsiteY0" fmla="*/ 977683 h 1001051"/>
                <a:gd name="connsiteX1" fmla="*/ 23471 w 1168340"/>
                <a:gd name="connsiteY1" fmla="*/ 603563 h 1001051"/>
                <a:gd name="connsiteX2" fmla="*/ 2693 w 1168340"/>
                <a:gd name="connsiteY2" fmla="*/ 541423 h 1001051"/>
                <a:gd name="connsiteX3" fmla="*/ 174544 w 1168340"/>
                <a:gd name="connsiteY3" fmla="*/ 29156 h 1001051"/>
                <a:gd name="connsiteX4" fmla="*/ 224794 w 1168340"/>
                <a:gd name="connsiteY4" fmla="*/ 3458 h 1001051"/>
                <a:gd name="connsiteX5" fmla="*/ 1144360 w 1168340"/>
                <a:gd name="connsiteY5" fmla="*/ 475322 h 1001051"/>
                <a:gd name="connsiteX6" fmla="*/ 1165139 w 1168340"/>
                <a:gd name="connsiteY6" fmla="*/ 537461 h 1001051"/>
                <a:gd name="connsiteX7" fmla="*/ 1072318 w 1168340"/>
                <a:gd name="connsiteY7" fmla="*/ 814145 h 1001051"/>
                <a:gd name="connsiteX8" fmla="*/ 752560 w 1168340"/>
                <a:gd name="connsiteY8" fmla="*/ 977683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40" h="1001051">
                  <a:moveTo>
                    <a:pt x="752560" y="977683"/>
                  </a:moveTo>
                  <a:lnTo>
                    <a:pt x="23471" y="603563"/>
                  </a:lnTo>
                  <a:cubicBezTo>
                    <a:pt x="3858" y="593501"/>
                    <a:pt x="-5449" y="565681"/>
                    <a:pt x="2693" y="541423"/>
                  </a:cubicBezTo>
                  <a:lnTo>
                    <a:pt x="174544" y="29156"/>
                  </a:lnTo>
                  <a:cubicBezTo>
                    <a:pt x="182680" y="4898"/>
                    <a:pt x="205174" y="-6604"/>
                    <a:pt x="224794" y="3458"/>
                  </a:cubicBezTo>
                  <a:lnTo>
                    <a:pt x="1144360" y="475322"/>
                  </a:lnTo>
                  <a:cubicBezTo>
                    <a:pt x="1163974" y="485383"/>
                    <a:pt x="1173280" y="513203"/>
                    <a:pt x="1165139" y="537461"/>
                  </a:cubicBezTo>
                  <a:lnTo>
                    <a:pt x="1072318" y="814145"/>
                  </a:lnTo>
                  <a:cubicBezTo>
                    <a:pt x="1020536" y="968515"/>
                    <a:pt x="877371" y="1041733"/>
                    <a:pt x="752560" y="977683"/>
                  </a:cubicBezTo>
                  <a:close/>
                </a:path>
              </a:pathLst>
            </a:custGeom>
            <a:solidFill>
              <a:srgbClr val="F2F2F2"/>
            </a:solidFill>
            <a:ln w="632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2049178-E386-E418-9F7B-40CF889F2BCF}"/>
                </a:ext>
              </a:extLst>
            </p:cNvPr>
            <p:cNvSpPr/>
            <p:nvPr/>
          </p:nvSpPr>
          <p:spPr>
            <a:xfrm flipH="1">
              <a:off x="6063995" y="5093793"/>
              <a:ext cx="1007775" cy="848311"/>
            </a:xfrm>
            <a:custGeom>
              <a:avLst/>
              <a:gdLst>
                <a:gd name="connsiteX0" fmla="*/ 625706 w 1007775"/>
                <a:gd name="connsiteY0" fmla="*/ 821647 h 848311"/>
                <a:gd name="connsiteX1" fmla="*/ 120320 w 1007775"/>
                <a:gd name="connsiteY1" fmla="*/ 562315 h 848311"/>
                <a:gd name="connsiteX2" fmla="*/ 14654 w 1007775"/>
                <a:gd name="connsiteY2" fmla="*/ 246293 h 848311"/>
                <a:gd name="connsiteX3" fmla="*/ 47317 w 1007775"/>
                <a:gd name="connsiteY3" fmla="*/ 148942 h 848311"/>
                <a:gd name="connsiteX4" fmla="*/ 302839 w 1007775"/>
                <a:gd name="connsiteY4" fmla="*/ 18258 h 848311"/>
                <a:gd name="connsiteX5" fmla="*/ 886946 w 1007775"/>
                <a:gd name="connsiteY5" fmla="*/ 317977 h 848311"/>
                <a:gd name="connsiteX6" fmla="*/ 992612 w 1007775"/>
                <a:gd name="connsiteY6" fmla="*/ 633999 h 848311"/>
                <a:gd name="connsiteX7" fmla="*/ 625706 w 1007775"/>
                <a:gd name="connsiteY7" fmla="*/ 821647 h 8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11">
                  <a:moveTo>
                    <a:pt x="625706" y="821647"/>
                  </a:moveTo>
                  <a:lnTo>
                    <a:pt x="120320" y="562315"/>
                  </a:lnTo>
                  <a:cubicBezTo>
                    <a:pt x="20675" y="511020"/>
                    <a:pt x="-26593" y="369648"/>
                    <a:pt x="14654" y="246293"/>
                  </a:cubicBezTo>
                  <a:lnTo>
                    <a:pt x="47317" y="148942"/>
                  </a:lnTo>
                  <a:cubicBezTo>
                    <a:pt x="88791" y="25704"/>
                    <a:pt x="203099" y="-32763"/>
                    <a:pt x="302839" y="18258"/>
                  </a:cubicBezTo>
                  <a:lnTo>
                    <a:pt x="886946" y="317977"/>
                  </a:lnTo>
                  <a:cubicBezTo>
                    <a:pt x="986591" y="369272"/>
                    <a:pt x="1033859" y="510644"/>
                    <a:pt x="992612" y="633999"/>
                  </a:cubicBezTo>
                  <a:cubicBezTo>
                    <a:pt x="933055" y="810959"/>
                    <a:pt x="768922" y="894905"/>
                    <a:pt x="625706" y="821647"/>
                  </a:cubicBezTo>
                  <a:close/>
                </a:path>
              </a:pathLst>
            </a:custGeom>
            <a:solidFill>
              <a:srgbClr val="FFFFFF"/>
            </a:solidFill>
            <a:ln w="6327"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49D0E8E8-94A8-FAD1-1815-E462634D7522}"/>
                </a:ext>
              </a:extLst>
            </p:cNvPr>
            <p:cNvSpPr/>
            <p:nvPr/>
          </p:nvSpPr>
          <p:spPr>
            <a:xfrm flipH="1">
              <a:off x="6464533" y="5261999"/>
              <a:ext cx="307396" cy="172089"/>
            </a:xfrm>
            <a:custGeom>
              <a:avLst/>
              <a:gdLst>
                <a:gd name="connsiteX0" fmla="*/ 293443 w 307396"/>
                <a:gd name="connsiteY0" fmla="*/ 170976 h 172089"/>
                <a:gd name="connsiteX1" fmla="*/ 5866 w 307396"/>
                <a:gd name="connsiteY1" fmla="*/ 23410 h 172089"/>
                <a:gd name="connsiteX2" fmla="*/ 503 w 307396"/>
                <a:gd name="connsiteY2" fmla="*/ 7382 h 172089"/>
                <a:gd name="connsiteX3" fmla="*/ 13463 w 307396"/>
                <a:gd name="connsiteY3" fmla="*/ 757 h 172089"/>
                <a:gd name="connsiteX4" fmla="*/ 301047 w 307396"/>
                <a:gd name="connsiteY4" fmla="*/ 148323 h 172089"/>
                <a:gd name="connsiteX5" fmla="*/ 306371 w 307396"/>
                <a:gd name="connsiteY5" fmla="*/ 164367 h 172089"/>
                <a:gd name="connsiteX6" fmla="*/ 293443 w 307396"/>
                <a:gd name="connsiteY6" fmla="*/ 170976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6"/>
                  </a:moveTo>
                  <a:lnTo>
                    <a:pt x="5866" y="23410"/>
                  </a:lnTo>
                  <a:cubicBezTo>
                    <a:pt x="807" y="20811"/>
                    <a:pt x="-1592" y="13638"/>
                    <a:pt x="503" y="7382"/>
                  </a:cubicBezTo>
                  <a:cubicBezTo>
                    <a:pt x="2605" y="1125"/>
                    <a:pt x="8405" y="-1842"/>
                    <a:pt x="13463" y="757"/>
                  </a:cubicBezTo>
                  <a:lnTo>
                    <a:pt x="301047" y="148323"/>
                  </a:lnTo>
                  <a:cubicBezTo>
                    <a:pt x="306099" y="150931"/>
                    <a:pt x="308486" y="158119"/>
                    <a:pt x="306371" y="164367"/>
                  </a:cubicBezTo>
                  <a:cubicBezTo>
                    <a:pt x="304269" y="170592"/>
                    <a:pt x="298489" y="173552"/>
                    <a:pt x="293443" y="170976"/>
                  </a:cubicBezTo>
                  <a:close/>
                </a:path>
              </a:pathLst>
            </a:custGeom>
            <a:solidFill>
              <a:srgbClr val="E6E6E6"/>
            </a:solidFill>
            <a:ln w="6327"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0DC74F7-5518-28D8-9181-90C15FBB74DC}"/>
                </a:ext>
              </a:extLst>
            </p:cNvPr>
            <p:cNvSpPr/>
            <p:nvPr/>
          </p:nvSpPr>
          <p:spPr>
            <a:xfrm flipH="1">
              <a:off x="6545546" y="5503553"/>
              <a:ext cx="307418" cy="172100"/>
            </a:xfrm>
            <a:custGeom>
              <a:avLst/>
              <a:gdLst>
                <a:gd name="connsiteX0" fmla="*/ 293447 w 307418"/>
                <a:gd name="connsiteY0" fmla="*/ 170979 h 172100"/>
                <a:gd name="connsiteX1" fmla="*/ 5863 w 307418"/>
                <a:gd name="connsiteY1" fmla="*/ 23414 h 172100"/>
                <a:gd name="connsiteX2" fmla="*/ 507 w 307418"/>
                <a:gd name="connsiteY2" fmla="*/ 7385 h 172100"/>
                <a:gd name="connsiteX3" fmla="*/ 13467 w 307418"/>
                <a:gd name="connsiteY3" fmla="*/ 753 h 172100"/>
                <a:gd name="connsiteX4" fmla="*/ 301044 w 307418"/>
                <a:gd name="connsiteY4" fmla="*/ 148327 h 172100"/>
                <a:gd name="connsiteX5" fmla="*/ 306407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4"/>
                  </a:lnTo>
                  <a:cubicBezTo>
                    <a:pt x="805" y="20814"/>
                    <a:pt x="-1595" y="13642"/>
                    <a:pt x="507" y="7385"/>
                  </a:cubicBezTo>
                  <a:cubicBezTo>
                    <a:pt x="2603" y="1129"/>
                    <a:pt x="8408" y="-1839"/>
                    <a:pt x="13467" y="753"/>
                  </a:cubicBezTo>
                  <a:lnTo>
                    <a:pt x="301044" y="148327"/>
                  </a:lnTo>
                  <a:cubicBezTo>
                    <a:pt x="306103" y="150919"/>
                    <a:pt x="308502" y="158099"/>
                    <a:pt x="306407" y="164347"/>
                  </a:cubicBezTo>
                  <a:cubicBezTo>
                    <a:pt x="304305"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BA7ABEC-58ED-B4A5-1C0E-6BC153AA3E27}"/>
                </a:ext>
              </a:extLst>
            </p:cNvPr>
            <p:cNvSpPr/>
            <p:nvPr/>
          </p:nvSpPr>
          <p:spPr>
            <a:xfrm flipH="1">
              <a:off x="6290080" y="5382850"/>
              <a:ext cx="522405" cy="282417"/>
            </a:xfrm>
            <a:custGeom>
              <a:avLst/>
              <a:gdLst>
                <a:gd name="connsiteX0" fmla="*/ 508452 w 522405"/>
                <a:gd name="connsiteY0" fmla="*/ 281307 h 282417"/>
                <a:gd name="connsiteX1" fmla="*/ 5877 w 522405"/>
                <a:gd name="connsiteY1" fmla="*/ 23415 h 282417"/>
                <a:gd name="connsiteX2" fmla="*/ 502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0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7" y="23415"/>
                  </a:lnTo>
                  <a:cubicBezTo>
                    <a:pt x="813" y="20824"/>
                    <a:pt x="-1593" y="13659"/>
                    <a:pt x="502" y="7395"/>
                  </a:cubicBezTo>
                  <a:cubicBezTo>
                    <a:pt x="2592" y="1139"/>
                    <a:pt x="8391" y="-1837"/>
                    <a:pt x="13456" y="747"/>
                  </a:cubicBezTo>
                  <a:cubicBezTo>
                    <a:pt x="13462" y="755"/>
                    <a:pt x="13468" y="755"/>
                    <a:pt x="13475" y="763"/>
                  </a:cubicBezTo>
                  <a:lnTo>
                    <a:pt x="516056" y="258647"/>
                  </a:lnTo>
                  <a:cubicBezTo>
                    <a:pt x="521108" y="261262"/>
                    <a:pt x="523495" y="268442"/>
                    <a:pt x="521380" y="274690"/>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CCAA6E57-034E-E86E-C85B-D5ED81CD5798}"/>
                </a:ext>
              </a:extLst>
            </p:cNvPr>
            <p:cNvSpPr/>
            <p:nvPr/>
          </p:nvSpPr>
          <p:spPr>
            <a:xfrm flipH="1">
              <a:off x="7154965" y="4015726"/>
              <a:ext cx="1168337" cy="1001051"/>
            </a:xfrm>
            <a:custGeom>
              <a:avLst/>
              <a:gdLst>
                <a:gd name="connsiteX0" fmla="*/ 752557 w 1168337"/>
                <a:gd name="connsiteY0" fmla="*/ 977684 h 1001051"/>
                <a:gd name="connsiteX1" fmla="*/ 23469 w 1168337"/>
                <a:gd name="connsiteY1" fmla="*/ 603562 h 1001051"/>
                <a:gd name="connsiteX2" fmla="*/ 2690 w 1168337"/>
                <a:gd name="connsiteY2" fmla="*/ 541423 h 1001051"/>
                <a:gd name="connsiteX3" fmla="*/ 174541 w 1168337"/>
                <a:gd name="connsiteY3" fmla="*/ 29156 h 1001051"/>
                <a:gd name="connsiteX4" fmla="*/ 224785 w 1168337"/>
                <a:gd name="connsiteY4" fmla="*/ 3458 h 1001051"/>
                <a:gd name="connsiteX5" fmla="*/ 1144357 w 1168337"/>
                <a:gd name="connsiteY5" fmla="*/ 475322 h 1001051"/>
                <a:gd name="connsiteX6" fmla="*/ 1165136 w 1168337"/>
                <a:gd name="connsiteY6" fmla="*/ 537461 h 1001051"/>
                <a:gd name="connsiteX7" fmla="*/ 1072316 w 1168337"/>
                <a:gd name="connsiteY7" fmla="*/ 814145 h 1001051"/>
                <a:gd name="connsiteX8" fmla="*/ 752557 w 1168337"/>
                <a:gd name="connsiteY8" fmla="*/ 977684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37" h="1001051">
                  <a:moveTo>
                    <a:pt x="752557" y="977684"/>
                  </a:moveTo>
                  <a:lnTo>
                    <a:pt x="23469" y="603562"/>
                  </a:lnTo>
                  <a:cubicBezTo>
                    <a:pt x="3855" y="593501"/>
                    <a:pt x="-5445" y="565681"/>
                    <a:pt x="2690" y="541423"/>
                  </a:cubicBezTo>
                  <a:lnTo>
                    <a:pt x="174541" y="29156"/>
                  </a:lnTo>
                  <a:cubicBezTo>
                    <a:pt x="182677" y="4898"/>
                    <a:pt x="205171" y="-6604"/>
                    <a:pt x="224785" y="3458"/>
                  </a:cubicBezTo>
                  <a:lnTo>
                    <a:pt x="1144357" y="475322"/>
                  </a:lnTo>
                  <a:cubicBezTo>
                    <a:pt x="1163971" y="485383"/>
                    <a:pt x="1173278" y="513204"/>
                    <a:pt x="1165136" y="537461"/>
                  </a:cubicBezTo>
                  <a:lnTo>
                    <a:pt x="1072316" y="814145"/>
                  </a:lnTo>
                  <a:cubicBezTo>
                    <a:pt x="1020534" y="968515"/>
                    <a:pt x="877369" y="1041733"/>
                    <a:pt x="752557" y="977684"/>
                  </a:cubicBezTo>
                  <a:close/>
                </a:path>
              </a:pathLst>
            </a:custGeom>
            <a:solidFill>
              <a:srgbClr val="F2F2F2"/>
            </a:solidFill>
            <a:ln w="6327"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895265C-90F5-564A-74CF-27D2A544B455}"/>
                </a:ext>
              </a:extLst>
            </p:cNvPr>
            <p:cNvSpPr/>
            <p:nvPr/>
          </p:nvSpPr>
          <p:spPr>
            <a:xfrm flipH="1">
              <a:off x="7235248" y="4115033"/>
              <a:ext cx="1007775" cy="848308"/>
            </a:xfrm>
            <a:custGeom>
              <a:avLst/>
              <a:gdLst>
                <a:gd name="connsiteX0" fmla="*/ 625706 w 1007775"/>
                <a:gd name="connsiteY0" fmla="*/ 821647 h 848308"/>
                <a:gd name="connsiteX1" fmla="*/ 120320 w 1007775"/>
                <a:gd name="connsiteY1" fmla="*/ 562315 h 848308"/>
                <a:gd name="connsiteX2" fmla="*/ 14654 w 1007775"/>
                <a:gd name="connsiteY2" fmla="*/ 246293 h 848308"/>
                <a:gd name="connsiteX3" fmla="*/ 47317 w 1007775"/>
                <a:gd name="connsiteY3" fmla="*/ 148942 h 848308"/>
                <a:gd name="connsiteX4" fmla="*/ 302839 w 1007775"/>
                <a:gd name="connsiteY4" fmla="*/ 18258 h 848308"/>
                <a:gd name="connsiteX5" fmla="*/ 886946 w 1007775"/>
                <a:gd name="connsiteY5" fmla="*/ 317977 h 848308"/>
                <a:gd name="connsiteX6" fmla="*/ 992612 w 1007775"/>
                <a:gd name="connsiteY6" fmla="*/ 633999 h 848308"/>
                <a:gd name="connsiteX7" fmla="*/ 625712 w 1007775"/>
                <a:gd name="connsiteY7" fmla="*/ 821647 h 84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08">
                  <a:moveTo>
                    <a:pt x="625706" y="821647"/>
                  </a:moveTo>
                  <a:lnTo>
                    <a:pt x="120320" y="562315"/>
                  </a:lnTo>
                  <a:cubicBezTo>
                    <a:pt x="20675" y="511020"/>
                    <a:pt x="-26593" y="369648"/>
                    <a:pt x="14654" y="246293"/>
                  </a:cubicBezTo>
                  <a:lnTo>
                    <a:pt x="47317" y="148942"/>
                  </a:lnTo>
                  <a:cubicBezTo>
                    <a:pt x="88792" y="25704"/>
                    <a:pt x="203099" y="-32763"/>
                    <a:pt x="302839" y="18258"/>
                  </a:cubicBezTo>
                  <a:lnTo>
                    <a:pt x="886946" y="317977"/>
                  </a:lnTo>
                  <a:cubicBezTo>
                    <a:pt x="986591" y="369272"/>
                    <a:pt x="1033859" y="510644"/>
                    <a:pt x="992612" y="633999"/>
                  </a:cubicBezTo>
                  <a:cubicBezTo>
                    <a:pt x="933056" y="810959"/>
                    <a:pt x="768922" y="894897"/>
                    <a:pt x="625712" y="821647"/>
                  </a:cubicBezTo>
                  <a:close/>
                </a:path>
              </a:pathLst>
            </a:custGeom>
            <a:solidFill>
              <a:srgbClr val="FFFFFF"/>
            </a:solidFill>
            <a:ln w="6327"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2DBC5D7-84B7-96AC-BB45-B9C7241EB6A8}"/>
                </a:ext>
              </a:extLst>
            </p:cNvPr>
            <p:cNvSpPr/>
            <p:nvPr/>
          </p:nvSpPr>
          <p:spPr>
            <a:xfrm flipH="1">
              <a:off x="7635785" y="4283239"/>
              <a:ext cx="307396" cy="172089"/>
            </a:xfrm>
            <a:custGeom>
              <a:avLst/>
              <a:gdLst>
                <a:gd name="connsiteX0" fmla="*/ 293443 w 307396"/>
                <a:gd name="connsiteY0" fmla="*/ 170975 h 172089"/>
                <a:gd name="connsiteX1" fmla="*/ 5866 w 307396"/>
                <a:gd name="connsiteY1" fmla="*/ 23410 h 172089"/>
                <a:gd name="connsiteX2" fmla="*/ 503 w 307396"/>
                <a:gd name="connsiteY2" fmla="*/ 7382 h 172089"/>
                <a:gd name="connsiteX3" fmla="*/ 13463 w 307396"/>
                <a:gd name="connsiteY3" fmla="*/ 758 h 172089"/>
                <a:gd name="connsiteX4" fmla="*/ 301047 w 307396"/>
                <a:gd name="connsiteY4" fmla="*/ 148323 h 172089"/>
                <a:gd name="connsiteX5" fmla="*/ 306371 w 307396"/>
                <a:gd name="connsiteY5" fmla="*/ 164367 h 172089"/>
                <a:gd name="connsiteX6" fmla="*/ 293443 w 307396"/>
                <a:gd name="connsiteY6" fmla="*/ 170975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5"/>
                  </a:moveTo>
                  <a:lnTo>
                    <a:pt x="5866" y="23410"/>
                  </a:lnTo>
                  <a:cubicBezTo>
                    <a:pt x="807" y="20810"/>
                    <a:pt x="-1592" y="13638"/>
                    <a:pt x="503" y="7382"/>
                  </a:cubicBezTo>
                  <a:cubicBezTo>
                    <a:pt x="2605" y="1125"/>
                    <a:pt x="8405" y="-1842"/>
                    <a:pt x="13463" y="758"/>
                  </a:cubicBezTo>
                  <a:lnTo>
                    <a:pt x="301047" y="148323"/>
                  </a:lnTo>
                  <a:cubicBezTo>
                    <a:pt x="306099" y="150930"/>
                    <a:pt x="308486" y="158118"/>
                    <a:pt x="306371" y="164367"/>
                  </a:cubicBezTo>
                  <a:cubicBezTo>
                    <a:pt x="304269" y="170592"/>
                    <a:pt x="298489" y="173552"/>
                    <a:pt x="293443" y="170975"/>
                  </a:cubicBezTo>
                  <a:close/>
                </a:path>
              </a:pathLst>
            </a:custGeom>
            <a:solidFill>
              <a:srgbClr val="E6E6E6"/>
            </a:solidFill>
            <a:ln w="6327"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DE73CB7-2B69-90FE-A8C8-E6406B663909}"/>
                </a:ext>
              </a:extLst>
            </p:cNvPr>
            <p:cNvSpPr/>
            <p:nvPr/>
          </p:nvSpPr>
          <p:spPr>
            <a:xfrm flipH="1">
              <a:off x="7716798" y="4524794"/>
              <a:ext cx="307418" cy="172100"/>
            </a:xfrm>
            <a:custGeom>
              <a:avLst/>
              <a:gdLst>
                <a:gd name="connsiteX0" fmla="*/ 293447 w 307418"/>
                <a:gd name="connsiteY0" fmla="*/ 170979 h 172100"/>
                <a:gd name="connsiteX1" fmla="*/ 5863 w 307418"/>
                <a:gd name="connsiteY1" fmla="*/ 23413 h 172100"/>
                <a:gd name="connsiteX2" fmla="*/ 507 w 307418"/>
                <a:gd name="connsiteY2" fmla="*/ 7385 h 172100"/>
                <a:gd name="connsiteX3" fmla="*/ 13467 w 307418"/>
                <a:gd name="connsiteY3" fmla="*/ 753 h 172100"/>
                <a:gd name="connsiteX4" fmla="*/ 301044 w 307418"/>
                <a:gd name="connsiteY4" fmla="*/ 148326 h 172100"/>
                <a:gd name="connsiteX5" fmla="*/ 306406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3"/>
                  </a:lnTo>
                  <a:cubicBezTo>
                    <a:pt x="805" y="20814"/>
                    <a:pt x="-1595" y="13641"/>
                    <a:pt x="507" y="7385"/>
                  </a:cubicBezTo>
                  <a:cubicBezTo>
                    <a:pt x="2603" y="1129"/>
                    <a:pt x="8408" y="-1839"/>
                    <a:pt x="13467" y="753"/>
                  </a:cubicBezTo>
                  <a:lnTo>
                    <a:pt x="301044" y="148326"/>
                  </a:lnTo>
                  <a:cubicBezTo>
                    <a:pt x="306102" y="150918"/>
                    <a:pt x="308502" y="158098"/>
                    <a:pt x="306406" y="164347"/>
                  </a:cubicBezTo>
                  <a:cubicBezTo>
                    <a:pt x="304304"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601A4DE-721C-9BEF-9A42-8986302AC776}"/>
                </a:ext>
              </a:extLst>
            </p:cNvPr>
            <p:cNvSpPr/>
            <p:nvPr/>
          </p:nvSpPr>
          <p:spPr>
            <a:xfrm flipH="1">
              <a:off x="7461332" y="4404091"/>
              <a:ext cx="522405" cy="282417"/>
            </a:xfrm>
            <a:custGeom>
              <a:avLst/>
              <a:gdLst>
                <a:gd name="connsiteX0" fmla="*/ 508452 w 522405"/>
                <a:gd name="connsiteY0" fmla="*/ 281307 h 282417"/>
                <a:gd name="connsiteX1" fmla="*/ 5878 w 522405"/>
                <a:gd name="connsiteY1" fmla="*/ 23416 h 282417"/>
                <a:gd name="connsiteX2" fmla="*/ 503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1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8" y="23416"/>
                  </a:lnTo>
                  <a:cubicBezTo>
                    <a:pt x="813" y="20824"/>
                    <a:pt x="-1593" y="13659"/>
                    <a:pt x="503" y="7395"/>
                  </a:cubicBezTo>
                  <a:cubicBezTo>
                    <a:pt x="2592" y="1139"/>
                    <a:pt x="8391" y="-1836"/>
                    <a:pt x="13456" y="747"/>
                  </a:cubicBezTo>
                  <a:cubicBezTo>
                    <a:pt x="13462" y="755"/>
                    <a:pt x="13468" y="755"/>
                    <a:pt x="13475" y="763"/>
                  </a:cubicBezTo>
                  <a:lnTo>
                    <a:pt x="516056" y="258647"/>
                  </a:lnTo>
                  <a:cubicBezTo>
                    <a:pt x="521108" y="261262"/>
                    <a:pt x="523495" y="268442"/>
                    <a:pt x="521380" y="274691"/>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651A9C7-CF55-D41E-C2AD-EC154EB03F2B}"/>
                </a:ext>
              </a:extLst>
            </p:cNvPr>
            <p:cNvSpPr/>
            <p:nvPr/>
          </p:nvSpPr>
          <p:spPr>
            <a:xfrm flipH="1">
              <a:off x="8047452" y="3668862"/>
              <a:ext cx="255451" cy="499978"/>
            </a:xfrm>
            <a:custGeom>
              <a:avLst/>
              <a:gdLst>
                <a:gd name="connsiteX0" fmla="*/ 254085 w 255451"/>
                <a:gd name="connsiteY0" fmla="*/ 438935 h 499978"/>
                <a:gd name="connsiteX1" fmla="*/ 205816 w 255451"/>
                <a:gd name="connsiteY1" fmla="*/ 350721 h 499978"/>
                <a:gd name="connsiteX2" fmla="*/ 196111 w 255451"/>
                <a:gd name="connsiteY2" fmla="*/ 349390 h 499978"/>
                <a:gd name="connsiteX3" fmla="*/ 85456 w 255451"/>
                <a:gd name="connsiteY3" fmla="*/ -184 h 499978"/>
                <a:gd name="connsiteX4" fmla="*/ -254 w 255451"/>
                <a:gd name="connsiteY4" fmla="*/ 13902 h 499978"/>
                <a:gd name="connsiteX5" fmla="*/ 133636 w 255451"/>
                <a:gd name="connsiteY5" fmla="*/ 427910 h 499978"/>
                <a:gd name="connsiteX6" fmla="*/ 197080 w 255451"/>
                <a:gd name="connsiteY6" fmla="*/ 499719 h 499978"/>
                <a:gd name="connsiteX7" fmla="*/ 254085 w 255451"/>
                <a:gd name="connsiteY7" fmla="*/ 438935 h 4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451" h="499978">
                  <a:moveTo>
                    <a:pt x="254085" y="438935"/>
                  </a:moveTo>
                  <a:cubicBezTo>
                    <a:pt x="260454" y="398085"/>
                    <a:pt x="238839" y="358590"/>
                    <a:pt x="205816" y="350721"/>
                  </a:cubicBezTo>
                  <a:cubicBezTo>
                    <a:pt x="202613" y="349961"/>
                    <a:pt x="199371" y="349515"/>
                    <a:pt x="196111" y="349390"/>
                  </a:cubicBezTo>
                  <a:lnTo>
                    <a:pt x="85456" y="-184"/>
                  </a:lnTo>
                  <a:lnTo>
                    <a:pt x="-254" y="13902"/>
                  </a:lnTo>
                  <a:lnTo>
                    <a:pt x="133636" y="427910"/>
                  </a:lnTo>
                  <a:cubicBezTo>
                    <a:pt x="135117" y="469409"/>
                    <a:pt x="163525" y="501559"/>
                    <a:pt x="197080" y="499719"/>
                  </a:cubicBezTo>
                  <a:cubicBezTo>
                    <a:pt x="225158" y="498185"/>
                    <a:pt x="248722" y="473050"/>
                    <a:pt x="254085" y="438935"/>
                  </a:cubicBezTo>
                  <a:close/>
                </a:path>
              </a:pathLst>
            </a:custGeom>
            <a:solidFill>
              <a:srgbClr val="A0616A"/>
            </a:solidFill>
            <a:ln w="6327"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4169FAB-59B8-F127-7ECB-5B6AA196D22B}"/>
                </a:ext>
              </a:extLst>
            </p:cNvPr>
            <p:cNvSpPr/>
            <p:nvPr/>
          </p:nvSpPr>
          <p:spPr>
            <a:xfrm flipH="1">
              <a:off x="8143645" y="2867869"/>
              <a:ext cx="436607" cy="1024534"/>
            </a:xfrm>
            <a:custGeom>
              <a:avLst/>
              <a:gdLst>
                <a:gd name="connsiteX0" fmla="*/ 60919 w 436607"/>
                <a:gd name="connsiteY0" fmla="*/ -184 h 1024534"/>
                <a:gd name="connsiteX1" fmla="*/ 7776 w 436607"/>
                <a:gd name="connsiteY1" fmla="*/ 229096 h 1024534"/>
                <a:gd name="connsiteX2" fmla="*/ 86693 w 436607"/>
                <a:gd name="connsiteY2" fmla="*/ 420268 h 1024534"/>
                <a:gd name="connsiteX3" fmla="*/ 199766 w 436607"/>
                <a:gd name="connsiteY3" fmla="*/ 714718 h 1024534"/>
                <a:gd name="connsiteX4" fmla="*/ 231384 w 436607"/>
                <a:gd name="connsiteY4" fmla="*/ 789166 h 1024534"/>
                <a:gd name="connsiteX5" fmla="*/ 272618 w 436607"/>
                <a:gd name="connsiteY5" fmla="*/ 833931 h 1024534"/>
                <a:gd name="connsiteX6" fmla="*/ 333485 w 436607"/>
                <a:gd name="connsiteY6" fmla="*/ 1024350 h 1024534"/>
                <a:gd name="connsiteX7" fmla="*/ 436353 w 436607"/>
                <a:gd name="connsiteY7" fmla="*/ 977385 h 1024534"/>
                <a:gd name="connsiteX8" fmla="*/ 217303 w 436607"/>
                <a:gd name="connsiteY8" fmla="*/ 35059 h 10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607" h="1024534">
                  <a:moveTo>
                    <a:pt x="60919" y="-184"/>
                  </a:moveTo>
                  <a:cubicBezTo>
                    <a:pt x="60919" y="-184"/>
                    <a:pt x="-26684" y="145682"/>
                    <a:pt x="7776" y="229096"/>
                  </a:cubicBezTo>
                  <a:cubicBezTo>
                    <a:pt x="42236" y="312518"/>
                    <a:pt x="64040" y="393966"/>
                    <a:pt x="86693" y="420268"/>
                  </a:cubicBezTo>
                  <a:cubicBezTo>
                    <a:pt x="109352" y="446569"/>
                    <a:pt x="174853" y="701305"/>
                    <a:pt x="199766" y="714718"/>
                  </a:cubicBezTo>
                  <a:cubicBezTo>
                    <a:pt x="224679" y="728138"/>
                    <a:pt x="198310" y="760069"/>
                    <a:pt x="231384" y="789166"/>
                  </a:cubicBezTo>
                  <a:cubicBezTo>
                    <a:pt x="264457" y="818262"/>
                    <a:pt x="274872" y="821050"/>
                    <a:pt x="272618" y="833931"/>
                  </a:cubicBezTo>
                  <a:cubicBezTo>
                    <a:pt x="270358" y="846819"/>
                    <a:pt x="333485" y="1024350"/>
                    <a:pt x="333485" y="1024350"/>
                  </a:cubicBezTo>
                  <a:lnTo>
                    <a:pt x="436353" y="977385"/>
                  </a:lnTo>
                  <a:lnTo>
                    <a:pt x="217303" y="35059"/>
                  </a:lnTo>
                  <a:close/>
                </a:path>
              </a:pathLst>
            </a:custGeom>
            <a:solidFill>
              <a:srgbClr val="E6E6E6"/>
            </a:solidFill>
            <a:ln w="6327" cap="flat">
              <a:noFill/>
              <a:prstDash val="solid"/>
              <a:miter/>
            </a:ln>
          </p:spPr>
          <p:txBody>
            <a:bodyPr rtlCol="0" anchor="ctr"/>
            <a:lstStyle/>
            <a:p>
              <a:endParaRPr lang="en-US"/>
            </a:p>
          </p:txBody>
        </p:sp>
      </p:grpSp>
      <p:sp>
        <p:nvSpPr>
          <p:cNvPr id="157" name="TextBox 156">
            <a:extLst>
              <a:ext uri="{FF2B5EF4-FFF2-40B4-BE49-F238E27FC236}">
                <a16:creationId xmlns:a16="http://schemas.microsoft.com/office/drawing/2014/main" id="{2E5DFDC3-49BD-FB78-9B9C-47E5C15795CD}"/>
              </a:ext>
            </a:extLst>
          </p:cNvPr>
          <p:cNvSpPr txBox="1"/>
          <p:nvPr/>
        </p:nvSpPr>
        <p:spPr>
          <a:xfrm>
            <a:off x="-208344" y="6913368"/>
            <a:ext cx="9621901" cy="461665"/>
          </a:xfrm>
          <a:prstGeom prst="rect">
            <a:avLst/>
          </a:prstGeom>
          <a:solidFill>
            <a:schemeClr val="tx1">
              <a:lumMod val="95000"/>
              <a:lumOff val="5000"/>
            </a:schemeClr>
          </a:solidFill>
        </p:spPr>
        <p:txBody>
          <a:bodyPr wrap="square" rtlCol="0" anchor="ctr">
            <a:spAutoFit/>
          </a:bodyPr>
          <a:lstStyle/>
          <a:p>
            <a:pPr algn="ctr"/>
            <a:r>
              <a:rPr lang="en-US" sz="2400" dirty="0">
                <a:solidFill>
                  <a:schemeClr val="bg1">
                    <a:lumMod val="95000"/>
                  </a:schemeClr>
                </a:solidFill>
                <a:latin typeface="Arial Black" panose="020B0A04020102020204" pitchFamily="34" charset="0"/>
              </a:rPr>
              <a:t>Example</a:t>
            </a:r>
          </a:p>
        </p:txBody>
      </p:sp>
      <p:sp>
        <p:nvSpPr>
          <p:cNvPr id="8" name="TextBox 7">
            <a:extLst>
              <a:ext uri="{FF2B5EF4-FFF2-40B4-BE49-F238E27FC236}">
                <a16:creationId xmlns:a16="http://schemas.microsoft.com/office/drawing/2014/main" id="{1CDBA0CE-CDBF-E338-4C9A-097CA31AA1AA}"/>
              </a:ext>
            </a:extLst>
          </p:cNvPr>
          <p:cNvSpPr txBox="1"/>
          <p:nvPr/>
        </p:nvSpPr>
        <p:spPr>
          <a:xfrm>
            <a:off x="5343398" y="2415540"/>
            <a:ext cx="902811" cy="215444"/>
          </a:xfrm>
          <a:prstGeom prst="rect">
            <a:avLst/>
          </a:prstGeom>
          <a:noFill/>
        </p:spPr>
        <p:txBody>
          <a:bodyPr wrap="none" rtlCol="0">
            <a:spAutoFit/>
          </a:bodyPr>
          <a:lstStyle/>
          <a:p>
            <a:r>
              <a:rPr lang="en-US" sz="800" dirty="0">
                <a:solidFill>
                  <a:schemeClr val="bg1"/>
                </a:solidFill>
              </a:rPr>
              <a:t>Thesis Statement</a:t>
            </a:r>
          </a:p>
        </p:txBody>
      </p:sp>
      <p:sp>
        <p:nvSpPr>
          <p:cNvPr id="167" name="TextBox 166">
            <a:extLst>
              <a:ext uri="{FF2B5EF4-FFF2-40B4-BE49-F238E27FC236}">
                <a16:creationId xmlns:a16="http://schemas.microsoft.com/office/drawing/2014/main" id="{57D379DF-FACD-C434-E7CE-32A0087C08A3}"/>
              </a:ext>
            </a:extLst>
          </p:cNvPr>
          <p:cNvSpPr txBox="1"/>
          <p:nvPr/>
        </p:nvSpPr>
        <p:spPr>
          <a:xfrm>
            <a:off x="4240869" y="2796487"/>
            <a:ext cx="921857" cy="215444"/>
          </a:xfrm>
          <a:prstGeom prst="rect">
            <a:avLst/>
          </a:prstGeom>
          <a:noFill/>
        </p:spPr>
        <p:txBody>
          <a:bodyPr wrap="square" rtlCol="0">
            <a:spAutoFit/>
          </a:bodyPr>
          <a:lstStyle/>
          <a:p>
            <a:r>
              <a:rPr lang="en-US" sz="800" dirty="0">
                <a:solidFill>
                  <a:schemeClr val="bg1"/>
                </a:solidFill>
              </a:rPr>
              <a:t>Topic Sentence</a:t>
            </a:r>
          </a:p>
        </p:txBody>
      </p:sp>
      <p:sp>
        <p:nvSpPr>
          <p:cNvPr id="170" name="TextBox 169">
            <a:extLst>
              <a:ext uri="{FF2B5EF4-FFF2-40B4-BE49-F238E27FC236}">
                <a16:creationId xmlns:a16="http://schemas.microsoft.com/office/drawing/2014/main" id="{78DE75F5-6763-ED9D-610B-88DF775E8DB8}"/>
              </a:ext>
            </a:extLst>
          </p:cNvPr>
          <p:cNvSpPr txBox="1"/>
          <p:nvPr/>
        </p:nvSpPr>
        <p:spPr>
          <a:xfrm>
            <a:off x="4240869" y="3535305"/>
            <a:ext cx="921857" cy="215444"/>
          </a:xfrm>
          <a:prstGeom prst="rect">
            <a:avLst/>
          </a:prstGeom>
          <a:noFill/>
        </p:spPr>
        <p:txBody>
          <a:bodyPr wrap="square" rtlCol="0">
            <a:spAutoFit/>
          </a:bodyPr>
          <a:lstStyle/>
          <a:p>
            <a:r>
              <a:rPr lang="en-US" sz="800" dirty="0">
                <a:solidFill>
                  <a:schemeClr val="bg1"/>
                </a:solidFill>
              </a:rPr>
              <a:t>Topic Sentence</a:t>
            </a:r>
          </a:p>
        </p:txBody>
      </p:sp>
      <p:sp>
        <p:nvSpPr>
          <p:cNvPr id="173" name="TextBox 172">
            <a:extLst>
              <a:ext uri="{FF2B5EF4-FFF2-40B4-BE49-F238E27FC236}">
                <a16:creationId xmlns:a16="http://schemas.microsoft.com/office/drawing/2014/main" id="{5A51A1A8-0AE4-6AA5-BB0D-93E8C918AB1B}"/>
              </a:ext>
            </a:extLst>
          </p:cNvPr>
          <p:cNvSpPr txBox="1"/>
          <p:nvPr/>
        </p:nvSpPr>
        <p:spPr>
          <a:xfrm>
            <a:off x="4244764" y="4262833"/>
            <a:ext cx="921857" cy="215444"/>
          </a:xfrm>
          <a:prstGeom prst="rect">
            <a:avLst/>
          </a:prstGeom>
          <a:noFill/>
        </p:spPr>
        <p:txBody>
          <a:bodyPr wrap="square" rtlCol="0">
            <a:spAutoFit/>
          </a:bodyPr>
          <a:lstStyle/>
          <a:p>
            <a:r>
              <a:rPr lang="en-US" sz="800" dirty="0">
                <a:solidFill>
                  <a:schemeClr val="bg1"/>
                </a:solidFill>
              </a:rPr>
              <a:t>Topic Sentence</a:t>
            </a:r>
          </a:p>
        </p:txBody>
      </p:sp>
      <p:sp>
        <p:nvSpPr>
          <p:cNvPr id="175" name="TextBox 174">
            <a:extLst>
              <a:ext uri="{FF2B5EF4-FFF2-40B4-BE49-F238E27FC236}">
                <a16:creationId xmlns:a16="http://schemas.microsoft.com/office/drawing/2014/main" id="{19859233-3CC0-9E1D-0B3B-C5F21D68737E}"/>
              </a:ext>
            </a:extLst>
          </p:cNvPr>
          <p:cNvSpPr txBox="1"/>
          <p:nvPr/>
        </p:nvSpPr>
        <p:spPr>
          <a:xfrm>
            <a:off x="6174451" y="3151596"/>
            <a:ext cx="1143922" cy="215444"/>
          </a:xfrm>
          <a:prstGeom prst="rect">
            <a:avLst/>
          </a:prstGeom>
          <a:noFill/>
        </p:spPr>
        <p:txBody>
          <a:bodyPr wrap="square" rtlCol="0">
            <a:spAutoFit/>
          </a:bodyPr>
          <a:lstStyle/>
          <a:p>
            <a:r>
              <a:rPr lang="en-US" sz="800" dirty="0">
                <a:solidFill>
                  <a:schemeClr val="bg1"/>
                </a:solidFill>
              </a:rPr>
              <a:t>Concluding Sentence</a:t>
            </a:r>
          </a:p>
        </p:txBody>
      </p:sp>
      <p:sp>
        <p:nvSpPr>
          <p:cNvPr id="176" name="TextBox 175">
            <a:extLst>
              <a:ext uri="{FF2B5EF4-FFF2-40B4-BE49-F238E27FC236}">
                <a16:creationId xmlns:a16="http://schemas.microsoft.com/office/drawing/2014/main" id="{E2FEDB16-5100-8177-D9E1-6441A19B6794}"/>
              </a:ext>
            </a:extLst>
          </p:cNvPr>
          <p:cNvSpPr txBox="1"/>
          <p:nvPr/>
        </p:nvSpPr>
        <p:spPr>
          <a:xfrm>
            <a:off x="6146853" y="3891085"/>
            <a:ext cx="1276121" cy="215444"/>
          </a:xfrm>
          <a:prstGeom prst="rect">
            <a:avLst/>
          </a:prstGeom>
          <a:noFill/>
        </p:spPr>
        <p:txBody>
          <a:bodyPr wrap="square" rtlCol="0">
            <a:spAutoFit/>
          </a:bodyPr>
          <a:lstStyle/>
          <a:p>
            <a:r>
              <a:rPr lang="en-US" sz="800" dirty="0">
                <a:solidFill>
                  <a:schemeClr val="bg1"/>
                </a:solidFill>
              </a:rPr>
              <a:t>Concluding Sentence</a:t>
            </a:r>
          </a:p>
        </p:txBody>
      </p:sp>
      <p:sp>
        <p:nvSpPr>
          <p:cNvPr id="181" name="TextBox 180">
            <a:extLst>
              <a:ext uri="{FF2B5EF4-FFF2-40B4-BE49-F238E27FC236}">
                <a16:creationId xmlns:a16="http://schemas.microsoft.com/office/drawing/2014/main" id="{05B3B1AF-6A9D-DEF3-F7FD-6A2B6A622CD4}"/>
              </a:ext>
            </a:extLst>
          </p:cNvPr>
          <p:cNvSpPr txBox="1"/>
          <p:nvPr/>
        </p:nvSpPr>
        <p:spPr>
          <a:xfrm>
            <a:off x="6277914" y="4623083"/>
            <a:ext cx="1204926" cy="215444"/>
          </a:xfrm>
          <a:prstGeom prst="rect">
            <a:avLst/>
          </a:prstGeom>
          <a:noFill/>
        </p:spPr>
        <p:txBody>
          <a:bodyPr wrap="square" rtlCol="0">
            <a:spAutoFit/>
          </a:bodyPr>
          <a:lstStyle/>
          <a:p>
            <a:r>
              <a:rPr lang="en-US" sz="800" dirty="0">
                <a:solidFill>
                  <a:schemeClr val="bg1"/>
                </a:solidFill>
              </a:rPr>
              <a:t>Concluding Sentence</a:t>
            </a:r>
          </a:p>
        </p:txBody>
      </p:sp>
      <p:sp>
        <p:nvSpPr>
          <p:cNvPr id="183" name="TextBox 182">
            <a:extLst>
              <a:ext uri="{FF2B5EF4-FFF2-40B4-BE49-F238E27FC236}">
                <a16:creationId xmlns:a16="http://schemas.microsoft.com/office/drawing/2014/main" id="{E5706243-7D00-A07A-179A-04DC9B1390EA}"/>
              </a:ext>
            </a:extLst>
          </p:cNvPr>
          <p:cNvSpPr txBox="1"/>
          <p:nvPr/>
        </p:nvSpPr>
        <p:spPr>
          <a:xfrm>
            <a:off x="5892766" y="1731021"/>
            <a:ext cx="199838" cy="123111"/>
          </a:xfrm>
          <a:prstGeom prst="rect">
            <a:avLst/>
          </a:prstGeom>
          <a:solidFill>
            <a:srgbClr val="181717"/>
          </a:solidFill>
        </p:spPr>
        <p:txBody>
          <a:bodyPr wrap="square" lIns="0" tIns="0" rIns="0" bIns="0" rtlCol="0">
            <a:spAutoFit/>
          </a:bodyPr>
          <a:lstStyle/>
          <a:p>
            <a:pPr algn="ctr"/>
            <a:r>
              <a:rPr lang="en-US" sz="800" dirty="0">
                <a:solidFill>
                  <a:schemeClr val="bg1"/>
                </a:solidFill>
              </a:rPr>
              <a:t>Title</a:t>
            </a:r>
          </a:p>
        </p:txBody>
      </p:sp>
    </p:spTree>
    <p:extLst>
      <p:ext uri="{BB962C8B-B14F-4D97-AF65-F5344CB8AC3E}">
        <p14:creationId xmlns:p14="http://schemas.microsoft.com/office/powerpoint/2010/main" val="4229942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A8B81-E84C-A4DE-F77F-32636D6A12C2}"/>
              </a:ext>
            </a:extLst>
          </p:cNvPr>
          <p:cNvSpPr txBox="1"/>
          <p:nvPr/>
        </p:nvSpPr>
        <p:spPr>
          <a:xfrm>
            <a:off x="3580318" y="446405"/>
            <a:ext cx="1983363" cy="369332"/>
          </a:xfrm>
          <a:prstGeom prst="rect">
            <a:avLst/>
          </a:prstGeom>
          <a:noFill/>
        </p:spPr>
        <p:txBody>
          <a:bodyPr wrap="none" rtlCol="0">
            <a:spAutoFit/>
          </a:bodyPr>
          <a:lstStyle/>
          <a:p>
            <a:pPr algn="ctr"/>
            <a:r>
              <a:rPr lang="en-US" dirty="0"/>
              <a:t>Personal Computer</a:t>
            </a:r>
          </a:p>
        </p:txBody>
      </p:sp>
      <p:sp>
        <p:nvSpPr>
          <p:cNvPr id="13" name="Rectangle: Rounded Corners 12">
            <a:extLst>
              <a:ext uri="{FF2B5EF4-FFF2-40B4-BE49-F238E27FC236}">
                <a16:creationId xmlns:a16="http://schemas.microsoft.com/office/drawing/2014/main" id="{6F769292-5635-E915-8F33-6864536D2970}"/>
              </a:ext>
            </a:extLst>
          </p:cNvPr>
          <p:cNvSpPr/>
          <p:nvPr/>
        </p:nvSpPr>
        <p:spPr>
          <a:xfrm>
            <a:off x="3928110" y="1295024"/>
            <a:ext cx="4398010" cy="19661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1908009-4B94-197F-6AF2-9BAFB69AD419}"/>
              </a:ext>
            </a:extLst>
          </p:cNvPr>
          <p:cNvSpPr/>
          <p:nvPr/>
        </p:nvSpPr>
        <p:spPr>
          <a:xfrm>
            <a:off x="824230" y="1520688"/>
            <a:ext cx="2315210" cy="19661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254FE1B1-7EFA-07D5-C657-D3B552307D02}"/>
              </a:ext>
            </a:extLst>
          </p:cNvPr>
          <p:cNvSpPr/>
          <p:nvPr/>
        </p:nvSpPr>
        <p:spPr>
          <a:xfrm>
            <a:off x="1066800" y="1941198"/>
            <a:ext cx="4496881" cy="19661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E2B3D6BC-82E4-60AA-2F05-629B7E6B9781}"/>
              </a:ext>
            </a:extLst>
          </p:cNvPr>
          <p:cNvSpPr/>
          <p:nvPr/>
        </p:nvSpPr>
        <p:spPr>
          <a:xfrm>
            <a:off x="4796790" y="2581850"/>
            <a:ext cx="3529330"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86FA3-23BC-B2ED-D189-3B34AD530C4B}"/>
              </a:ext>
            </a:extLst>
          </p:cNvPr>
          <p:cNvSpPr/>
          <p:nvPr/>
        </p:nvSpPr>
        <p:spPr>
          <a:xfrm>
            <a:off x="824230" y="2797796"/>
            <a:ext cx="1344930"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082F33B6-E856-1CBA-B924-A29271F19F22}"/>
              </a:ext>
            </a:extLst>
          </p:cNvPr>
          <p:cNvSpPr/>
          <p:nvPr/>
        </p:nvSpPr>
        <p:spPr>
          <a:xfrm>
            <a:off x="1050291" y="3218306"/>
            <a:ext cx="2642870" cy="19661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3D42B46-22DF-CAC4-4316-88521D42C5DA}"/>
              </a:ext>
            </a:extLst>
          </p:cNvPr>
          <p:cNvSpPr/>
          <p:nvPr/>
        </p:nvSpPr>
        <p:spPr>
          <a:xfrm>
            <a:off x="1596390" y="3858958"/>
            <a:ext cx="4641850"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7787C1B-E74B-E2CD-0CAB-75227E8E4FCB}"/>
              </a:ext>
            </a:extLst>
          </p:cNvPr>
          <p:cNvSpPr/>
          <p:nvPr/>
        </p:nvSpPr>
        <p:spPr>
          <a:xfrm>
            <a:off x="1050290" y="4274891"/>
            <a:ext cx="2973070" cy="19661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B45693B7-05E3-F4DC-ACF6-A0AB654B851F}"/>
              </a:ext>
            </a:extLst>
          </p:cNvPr>
          <p:cNvSpPr/>
          <p:nvPr/>
        </p:nvSpPr>
        <p:spPr>
          <a:xfrm>
            <a:off x="5690234" y="4929295"/>
            <a:ext cx="2635885"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C375A78-4859-004F-5CCE-CDEAE29818A9}"/>
              </a:ext>
            </a:extLst>
          </p:cNvPr>
          <p:cNvSpPr/>
          <p:nvPr/>
        </p:nvSpPr>
        <p:spPr>
          <a:xfrm>
            <a:off x="824230" y="5136066"/>
            <a:ext cx="772160"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DD23051-5761-29E5-2543-9132D094D43C}"/>
              </a:ext>
            </a:extLst>
          </p:cNvPr>
          <p:cNvGrpSpPr/>
          <p:nvPr/>
        </p:nvGrpSpPr>
        <p:grpSpPr>
          <a:xfrm>
            <a:off x="2169160" y="6318790"/>
            <a:ext cx="4924250" cy="322861"/>
            <a:chOff x="2308763" y="6318789"/>
            <a:chExt cx="4924250" cy="322861"/>
          </a:xfrm>
        </p:grpSpPr>
        <p:grpSp>
          <p:nvGrpSpPr>
            <p:cNvPr id="42" name="Group 41">
              <a:extLst>
                <a:ext uri="{FF2B5EF4-FFF2-40B4-BE49-F238E27FC236}">
                  <a16:creationId xmlns:a16="http://schemas.microsoft.com/office/drawing/2014/main" id="{653F069A-D377-4BC0-5F67-DC37190BD7C3}"/>
                </a:ext>
              </a:extLst>
            </p:cNvPr>
            <p:cNvGrpSpPr/>
            <p:nvPr/>
          </p:nvGrpSpPr>
          <p:grpSpPr>
            <a:xfrm>
              <a:off x="3943601" y="6318789"/>
              <a:ext cx="1420099" cy="319951"/>
              <a:chOff x="3943601" y="6318184"/>
              <a:chExt cx="1420099" cy="307777"/>
            </a:xfrm>
          </p:grpSpPr>
          <p:sp>
            <p:nvSpPr>
              <p:cNvPr id="38" name="Rectangle 37">
                <a:extLst>
                  <a:ext uri="{FF2B5EF4-FFF2-40B4-BE49-F238E27FC236}">
                    <a16:creationId xmlns:a16="http://schemas.microsoft.com/office/drawing/2014/main" id="{A58C8C31-A4FE-63AC-D1F5-DAF90954568C}"/>
                  </a:ext>
                </a:extLst>
              </p:cNvPr>
              <p:cNvSpPr/>
              <p:nvPr/>
            </p:nvSpPr>
            <p:spPr>
              <a:xfrm>
                <a:off x="3943601" y="6374666"/>
                <a:ext cx="194815" cy="1948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9C64AA7-160E-469D-51CB-26C6FED68B4D}"/>
                  </a:ext>
                </a:extLst>
              </p:cNvPr>
              <p:cNvSpPr txBox="1"/>
              <p:nvPr/>
            </p:nvSpPr>
            <p:spPr>
              <a:xfrm>
                <a:off x="4087710" y="6318184"/>
                <a:ext cx="1275990" cy="307777"/>
              </a:xfrm>
              <a:prstGeom prst="rect">
                <a:avLst/>
              </a:prstGeom>
              <a:noFill/>
            </p:spPr>
            <p:txBody>
              <a:bodyPr wrap="square" rtlCol="0">
                <a:spAutoFit/>
              </a:bodyPr>
              <a:lstStyle/>
              <a:p>
                <a:r>
                  <a:rPr lang="en-US" sz="1400" dirty="0"/>
                  <a:t>Topic Sentence</a:t>
                </a:r>
              </a:p>
            </p:txBody>
          </p:sp>
        </p:grpSp>
        <p:grpSp>
          <p:nvGrpSpPr>
            <p:cNvPr id="43" name="Group 42">
              <a:extLst>
                <a:ext uri="{FF2B5EF4-FFF2-40B4-BE49-F238E27FC236}">
                  <a16:creationId xmlns:a16="http://schemas.microsoft.com/office/drawing/2014/main" id="{59BACC94-0D1E-8732-641C-469FC77BCE55}"/>
                </a:ext>
              </a:extLst>
            </p:cNvPr>
            <p:cNvGrpSpPr/>
            <p:nvPr/>
          </p:nvGrpSpPr>
          <p:grpSpPr>
            <a:xfrm>
              <a:off x="2308763" y="6333873"/>
              <a:ext cx="1570707" cy="307777"/>
              <a:chOff x="635935" y="6320716"/>
              <a:chExt cx="1570707" cy="296066"/>
            </a:xfrm>
          </p:grpSpPr>
          <p:sp>
            <p:nvSpPr>
              <p:cNvPr id="44" name="Rectangle 43">
                <a:extLst>
                  <a:ext uri="{FF2B5EF4-FFF2-40B4-BE49-F238E27FC236}">
                    <a16:creationId xmlns:a16="http://schemas.microsoft.com/office/drawing/2014/main" id="{4F452D90-9745-8371-2466-21E325FB2F4F}"/>
                  </a:ext>
                </a:extLst>
              </p:cNvPr>
              <p:cNvSpPr/>
              <p:nvPr/>
            </p:nvSpPr>
            <p:spPr>
              <a:xfrm>
                <a:off x="635935" y="6368630"/>
                <a:ext cx="194815" cy="19481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4E9826F-4931-27FF-7C99-D1FB89056913}"/>
                  </a:ext>
                </a:extLst>
              </p:cNvPr>
              <p:cNvSpPr txBox="1"/>
              <p:nvPr/>
            </p:nvSpPr>
            <p:spPr>
              <a:xfrm>
                <a:off x="766248" y="6320716"/>
                <a:ext cx="1440394" cy="296066"/>
              </a:xfrm>
              <a:prstGeom prst="rect">
                <a:avLst/>
              </a:prstGeom>
              <a:noFill/>
            </p:spPr>
            <p:txBody>
              <a:bodyPr wrap="none" rtlCol="0">
                <a:spAutoFit/>
              </a:bodyPr>
              <a:lstStyle/>
              <a:p>
                <a:r>
                  <a:rPr lang="en-US" sz="1400" dirty="0"/>
                  <a:t>Thesis Statement</a:t>
                </a:r>
              </a:p>
            </p:txBody>
          </p:sp>
        </p:grpSp>
        <p:grpSp>
          <p:nvGrpSpPr>
            <p:cNvPr id="46" name="Group 45">
              <a:extLst>
                <a:ext uri="{FF2B5EF4-FFF2-40B4-BE49-F238E27FC236}">
                  <a16:creationId xmlns:a16="http://schemas.microsoft.com/office/drawing/2014/main" id="{D5D045AE-325A-B4DC-884D-596091BC0C7E}"/>
                </a:ext>
              </a:extLst>
            </p:cNvPr>
            <p:cNvGrpSpPr/>
            <p:nvPr/>
          </p:nvGrpSpPr>
          <p:grpSpPr>
            <a:xfrm>
              <a:off x="5394410" y="6333873"/>
              <a:ext cx="1838603" cy="307777"/>
              <a:chOff x="1884427" y="6348180"/>
              <a:chExt cx="1838603" cy="296066"/>
            </a:xfrm>
          </p:grpSpPr>
          <p:sp>
            <p:nvSpPr>
              <p:cNvPr id="47" name="Rectangle 46">
                <a:extLst>
                  <a:ext uri="{FF2B5EF4-FFF2-40B4-BE49-F238E27FC236}">
                    <a16:creationId xmlns:a16="http://schemas.microsoft.com/office/drawing/2014/main" id="{A8AEC13F-569D-7992-64D8-7BE29E2D104E}"/>
                  </a:ext>
                </a:extLst>
              </p:cNvPr>
              <p:cNvSpPr/>
              <p:nvPr/>
            </p:nvSpPr>
            <p:spPr>
              <a:xfrm>
                <a:off x="1884427" y="6398807"/>
                <a:ext cx="194815" cy="19481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B0C0EBC-71CF-8786-7E20-B4FB0D574B9E}"/>
                  </a:ext>
                </a:extLst>
              </p:cNvPr>
              <p:cNvSpPr txBox="1"/>
              <p:nvPr/>
            </p:nvSpPr>
            <p:spPr>
              <a:xfrm>
                <a:off x="2012690" y="6348180"/>
                <a:ext cx="1710340" cy="296066"/>
              </a:xfrm>
              <a:prstGeom prst="rect">
                <a:avLst/>
              </a:prstGeom>
              <a:noFill/>
            </p:spPr>
            <p:txBody>
              <a:bodyPr wrap="none" rtlCol="0">
                <a:spAutoFit/>
              </a:bodyPr>
              <a:lstStyle/>
              <a:p>
                <a:r>
                  <a:rPr lang="en-US" sz="1400" dirty="0"/>
                  <a:t>Concluding Sentence</a:t>
                </a:r>
              </a:p>
            </p:txBody>
          </p:sp>
        </p:grpSp>
      </p:grpSp>
      <p:sp>
        <p:nvSpPr>
          <p:cNvPr id="3" name="TextBox 2">
            <a:extLst>
              <a:ext uri="{FF2B5EF4-FFF2-40B4-BE49-F238E27FC236}">
                <a16:creationId xmlns:a16="http://schemas.microsoft.com/office/drawing/2014/main" id="{2FC37916-9788-6EEB-1FC5-A7F257A2FDDB}"/>
              </a:ext>
            </a:extLst>
          </p:cNvPr>
          <p:cNvSpPr txBox="1"/>
          <p:nvPr/>
        </p:nvSpPr>
        <p:spPr>
          <a:xfrm>
            <a:off x="757236" y="808355"/>
            <a:ext cx="7629525" cy="5478423"/>
          </a:xfrm>
          <a:prstGeom prst="rect">
            <a:avLst/>
          </a:prstGeom>
          <a:noFill/>
        </p:spPr>
        <p:txBody>
          <a:bodyPr wrap="square" rtlCol="0">
            <a:spAutoFit/>
          </a:bodyPr>
          <a:lstStyle/>
          <a:p>
            <a:pPr algn="just"/>
            <a:r>
              <a:rPr lang="en-US" sz="1400" dirty="0"/>
              <a:t>      Of all modern technological inventions, the computer is probably the most useful. There are many kinds of computers, from large mainframes to small laptop machines, but most people are best acquainted with the personal computer. A personal Computer consists of three main components which have different functions.</a:t>
            </a:r>
          </a:p>
          <a:p>
            <a:pPr algn="just"/>
            <a:endParaRPr lang="en-US" sz="1400" dirty="0"/>
          </a:p>
          <a:p>
            <a:pPr algn="just"/>
            <a:r>
              <a:rPr lang="en-US" sz="1400" dirty="0"/>
              <a:t>      The first component is the central processing unit, or CPU. This is the brain of the computer, it contains the memory of the machine and the microchips which make the computer able to perform its functions. By memory we mean the amount of space the machine has to store information and programs that make the machine do different tasks. The CPU is, in fact, that part of the computer which “calculate.”</a:t>
            </a:r>
          </a:p>
          <a:p>
            <a:pPr algn="just"/>
            <a:endParaRPr lang="en-US" sz="1400" dirty="0"/>
          </a:p>
          <a:p>
            <a:pPr algn="just"/>
            <a:r>
              <a:rPr lang="en-US" sz="1400" dirty="0"/>
              <a:t>      The second component is monitor. This looks very much like a TV and on which we can observe what we are telling the computer to do, such as move words around, draw figures and charts, or play video games. Although monitor isn’t necessary to make the computer work, it helps to see what you are doing. The monitor is for me, an essential component of the computer.</a:t>
            </a:r>
          </a:p>
          <a:p>
            <a:pPr algn="just"/>
            <a:endParaRPr lang="en-US" sz="1400" dirty="0"/>
          </a:p>
          <a:p>
            <a:pPr algn="just"/>
            <a:r>
              <a:rPr lang="en-US" sz="1400" dirty="0"/>
              <a:t>      The third component is the keyboard. It has the shape of a typewriter keyboard with letters, numbers, and some specialized keys : function keys, arrow keys, shift, alt, space, backspace, enter etc. The function keys help to do different actions on different programs, the arrow keys help to move the cursor, shift key is for switching lowercase to uppercase characters. A keyboard is use to send input to a computer.</a:t>
            </a:r>
          </a:p>
          <a:p>
            <a:pPr algn="just"/>
            <a:endParaRPr lang="en-US" sz="1400" dirty="0"/>
          </a:p>
          <a:p>
            <a:pPr algn="just"/>
            <a:r>
              <a:rPr lang="en-US" sz="1400" dirty="0"/>
              <a:t>      With a CPU, a monitor, and a keyboard, we have a complete computer. Once you are familiar with these three components, you can learn to use any personal computer. Perhaps you should type your next essay on a computer.</a:t>
            </a:r>
          </a:p>
        </p:txBody>
      </p:sp>
      <p:sp>
        <p:nvSpPr>
          <p:cNvPr id="26" name="TextBox 25">
            <a:extLst>
              <a:ext uri="{FF2B5EF4-FFF2-40B4-BE49-F238E27FC236}">
                <a16:creationId xmlns:a16="http://schemas.microsoft.com/office/drawing/2014/main" id="{91173BCB-A1E0-640E-38D7-3616A57A9611}"/>
              </a:ext>
            </a:extLst>
          </p:cNvPr>
          <p:cNvSpPr txBox="1"/>
          <p:nvPr/>
        </p:nvSpPr>
        <p:spPr>
          <a:xfrm>
            <a:off x="-6378569"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grpSp>
        <p:nvGrpSpPr>
          <p:cNvPr id="27" name="Group 26">
            <a:extLst>
              <a:ext uri="{FF2B5EF4-FFF2-40B4-BE49-F238E27FC236}">
                <a16:creationId xmlns:a16="http://schemas.microsoft.com/office/drawing/2014/main" id="{1B5CC879-8F57-4782-CABC-ED2E9702AC43}"/>
              </a:ext>
            </a:extLst>
          </p:cNvPr>
          <p:cNvGrpSpPr/>
          <p:nvPr/>
        </p:nvGrpSpPr>
        <p:grpSpPr>
          <a:xfrm>
            <a:off x="-8138538" y="4736980"/>
            <a:ext cx="2226602" cy="761261"/>
            <a:chOff x="1017673" y="1272022"/>
            <a:chExt cx="2664549" cy="937609"/>
          </a:xfrm>
        </p:grpSpPr>
        <p:sp>
          <p:nvSpPr>
            <p:cNvPr id="31" name="Google Shape;534;p25">
              <a:extLst>
                <a:ext uri="{FF2B5EF4-FFF2-40B4-BE49-F238E27FC236}">
                  <a16:creationId xmlns:a16="http://schemas.microsoft.com/office/drawing/2014/main" id="{C432C12D-1DCB-FC43-8ED9-FF71C3AC908D}"/>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chemeClr val="accent6">
                <a:lumMod val="75000"/>
              </a:schemeClr>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Conclusion</a:t>
              </a:r>
              <a:endParaRPr sz="1400" b="1" dirty="0">
                <a:solidFill>
                  <a:schemeClr val="bg1"/>
                </a:solidFill>
              </a:endParaRPr>
            </a:p>
          </p:txBody>
        </p:sp>
        <p:sp>
          <p:nvSpPr>
            <p:cNvPr id="32" name="Google Shape;539;p25">
              <a:extLst>
                <a:ext uri="{FF2B5EF4-FFF2-40B4-BE49-F238E27FC236}">
                  <a16:creationId xmlns:a16="http://schemas.microsoft.com/office/drawing/2014/main" id="{F339B18F-FA2D-64E5-F71B-F50122E322D2}"/>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chemeClr val="accent6">
                <a:lumMod val="60000"/>
                <a:lumOff val="40000"/>
              </a:schemeClr>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5</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3" name="Group 32">
            <a:extLst>
              <a:ext uri="{FF2B5EF4-FFF2-40B4-BE49-F238E27FC236}">
                <a16:creationId xmlns:a16="http://schemas.microsoft.com/office/drawing/2014/main" id="{A00D2B21-D6E1-89B2-05EE-3AE461AD5B79}"/>
              </a:ext>
            </a:extLst>
          </p:cNvPr>
          <p:cNvGrpSpPr/>
          <p:nvPr/>
        </p:nvGrpSpPr>
        <p:grpSpPr>
          <a:xfrm>
            <a:off x="-8138538" y="4227510"/>
            <a:ext cx="2226602" cy="761261"/>
            <a:chOff x="1017673" y="1272022"/>
            <a:chExt cx="2664549" cy="937609"/>
          </a:xfrm>
        </p:grpSpPr>
        <p:sp>
          <p:nvSpPr>
            <p:cNvPr id="34" name="Google Shape;534;p25">
              <a:extLst>
                <a:ext uri="{FF2B5EF4-FFF2-40B4-BE49-F238E27FC236}">
                  <a16:creationId xmlns:a16="http://schemas.microsoft.com/office/drawing/2014/main" id="{11C33D6D-9832-0920-7750-4F35DEDFD846}"/>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FCBD24"/>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03</a:t>
              </a:r>
              <a:endParaRPr sz="1400" b="1" dirty="0">
                <a:solidFill>
                  <a:schemeClr val="bg1"/>
                </a:solidFill>
              </a:endParaRPr>
            </a:p>
          </p:txBody>
        </p:sp>
        <p:sp>
          <p:nvSpPr>
            <p:cNvPr id="35" name="Google Shape;539;p25">
              <a:extLst>
                <a:ext uri="{FF2B5EF4-FFF2-40B4-BE49-F238E27FC236}">
                  <a16:creationId xmlns:a16="http://schemas.microsoft.com/office/drawing/2014/main" id="{3AA2A4EE-766E-B72B-8C4B-664BC7DF6DB8}"/>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DD77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4</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6" name="Group 35">
            <a:extLst>
              <a:ext uri="{FF2B5EF4-FFF2-40B4-BE49-F238E27FC236}">
                <a16:creationId xmlns:a16="http://schemas.microsoft.com/office/drawing/2014/main" id="{A61D2FD7-094C-E401-5DD4-E49A8224BDDC}"/>
              </a:ext>
            </a:extLst>
          </p:cNvPr>
          <p:cNvGrpSpPr/>
          <p:nvPr/>
        </p:nvGrpSpPr>
        <p:grpSpPr>
          <a:xfrm>
            <a:off x="-8138538" y="3698549"/>
            <a:ext cx="2226602" cy="761261"/>
            <a:chOff x="1017673" y="1272022"/>
            <a:chExt cx="2664549" cy="937609"/>
          </a:xfrm>
        </p:grpSpPr>
        <p:sp>
          <p:nvSpPr>
            <p:cNvPr id="37" name="Google Shape;534;p25">
              <a:extLst>
                <a:ext uri="{FF2B5EF4-FFF2-40B4-BE49-F238E27FC236}">
                  <a16:creationId xmlns:a16="http://schemas.microsoft.com/office/drawing/2014/main" id="{1EDA4958-1C67-64E3-E630-3C3C6BDDFE2E}"/>
                </a:ext>
              </a:extLst>
            </p:cNvPr>
            <p:cNvSpPr/>
            <p:nvPr/>
          </p:nvSpPr>
          <p:spPr>
            <a:xfrm>
              <a:off x="1895454" y="1285959"/>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4949E7"/>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02</a:t>
              </a:r>
              <a:endParaRPr sz="1400" b="1" dirty="0">
                <a:solidFill>
                  <a:schemeClr val="bg1"/>
                </a:solidFill>
              </a:endParaRPr>
            </a:p>
          </p:txBody>
        </p:sp>
        <p:sp>
          <p:nvSpPr>
            <p:cNvPr id="39" name="Google Shape;539;p25">
              <a:extLst>
                <a:ext uri="{FF2B5EF4-FFF2-40B4-BE49-F238E27FC236}">
                  <a16:creationId xmlns:a16="http://schemas.microsoft.com/office/drawing/2014/main" id="{1B0F62D1-082F-7AC8-2EF8-8F871868463C}"/>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6D6DE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3</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0" name="Group 39">
            <a:extLst>
              <a:ext uri="{FF2B5EF4-FFF2-40B4-BE49-F238E27FC236}">
                <a16:creationId xmlns:a16="http://schemas.microsoft.com/office/drawing/2014/main" id="{8D36B252-9F9F-AE28-BC27-F26A53C82A91}"/>
              </a:ext>
            </a:extLst>
          </p:cNvPr>
          <p:cNvGrpSpPr/>
          <p:nvPr/>
        </p:nvGrpSpPr>
        <p:grpSpPr>
          <a:xfrm>
            <a:off x="-8138538" y="3200068"/>
            <a:ext cx="2226602" cy="761261"/>
            <a:chOff x="1017673" y="1272022"/>
            <a:chExt cx="2664549" cy="937609"/>
          </a:xfrm>
        </p:grpSpPr>
        <p:sp>
          <p:nvSpPr>
            <p:cNvPr id="49" name="Google Shape;534;p25">
              <a:extLst>
                <a:ext uri="{FF2B5EF4-FFF2-40B4-BE49-F238E27FC236}">
                  <a16:creationId xmlns:a16="http://schemas.microsoft.com/office/drawing/2014/main" id="{A0997BBD-317E-EC9E-83E8-10C55E97C41E}"/>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EC3A3B"/>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01</a:t>
              </a:r>
              <a:endParaRPr sz="1400" b="1" dirty="0">
                <a:solidFill>
                  <a:schemeClr val="bg1"/>
                </a:solidFill>
              </a:endParaRPr>
            </a:p>
          </p:txBody>
        </p:sp>
        <p:sp>
          <p:nvSpPr>
            <p:cNvPr id="50" name="Google Shape;539;p25">
              <a:extLst>
                <a:ext uri="{FF2B5EF4-FFF2-40B4-BE49-F238E27FC236}">
                  <a16:creationId xmlns:a16="http://schemas.microsoft.com/office/drawing/2014/main" id="{8ACEAF4E-B485-CEE6-CE2A-6FC51F1B936A}"/>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48989"/>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2</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1" name="Group 50">
            <a:extLst>
              <a:ext uri="{FF2B5EF4-FFF2-40B4-BE49-F238E27FC236}">
                <a16:creationId xmlns:a16="http://schemas.microsoft.com/office/drawing/2014/main" id="{A80925B8-9A4A-3ADC-C1C0-A5635BC046EB}"/>
              </a:ext>
            </a:extLst>
          </p:cNvPr>
          <p:cNvGrpSpPr/>
          <p:nvPr/>
        </p:nvGrpSpPr>
        <p:grpSpPr>
          <a:xfrm>
            <a:off x="-8138538" y="2691427"/>
            <a:ext cx="2226602" cy="761261"/>
            <a:chOff x="1017673" y="1272022"/>
            <a:chExt cx="2664549" cy="937609"/>
          </a:xfrm>
        </p:grpSpPr>
        <p:sp>
          <p:nvSpPr>
            <p:cNvPr id="52" name="Google Shape;534;p25">
              <a:extLst>
                <a:ext uri="{FF2B5EF4-FFF2-40B4-BE49-F238E27FC236}">
                  <a16:creationId xmlns:a16="http://schemas.microsoft.com/office/drawing/2014/main" id="{53A47346-1662-1A3A-7B26-54D1C2F9B630}"/>
                </a:ext>
              </a:extLst>
            </p:cNvPr>
            <p:cNvSpPr/>
            <p:nvPr/>
          </p:nvSpPr>
          <p:spPr>
            <a:xfrm>
              <a:off x="1895455" y="1273445"/>
              <a:ext cx="1786767"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5EB2FC"/>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Introduction</a:t>
              </a:r>
              <a:endParaRPr sz="1400" b="1" dirty="0">
                <a:solidFill>
                  <a:schemeClr val="bg1"/>
                </a:solidFill>
              </a:endParaRPr>
            </a:p>
          </p:txBody>
        </p:sp>
        <p:sp>
          <p:nvSpPr>
            <p:cNvPr id="53" name="Google Shape;539;p25">
              <a:extLst>
                <a:ext uri="{FF2B5EF4-FFF2-40B4-BE49-F238E27FC236}">
                  <a16:creationId xmlns:a16="http://schemas.microsoft.com/office/drawing/2014/main" id="{91A526C0-A8BB-54A7-4442-0F95710976AA}"/>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9ED1FD"/>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1</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54" name="Google Shape;1264;p41">
            <a:extLst>
              <a:ext uri="{FF2B5EF4-FFF2-40B4-BE49-F238E27FC236}">
                <a16:creationId xmlns:a16="http://schemas.microsoft.com/office/drawing/2014/main" id="{CEF02BF1-A11A-4ECE-8651-9B990CABC879}"/>
              </a:ext>
            </a:extLst>
          </p:cNvPr>
          <p:cNvSpPr/>
          <p:nvPr/>
        </p:nvSpPr>
        <p:spPr>
          <a:xfrm>
            <a:off x="-8138538" y="2109643"/>
            <a:ext cx="2031317" cy="425076"/>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Title</a:t>
            </a:r>
            <a:endParaRPr b="1" dirty="0">
              <a:solidFill>
                <a:schemeClr val="bg1"/>
              </a:solidFill>
            </a:endParaRPr>
          </a:p>
        </p:txBody>
      </p:sp>
      <p:sp>
        <p:nvSpPr>
          <p:cNvPr id="55" name="Rectangle 54">
            <a:extLst>
              <a:ext uri="{FF2B5EF4-FFF2-40B4-BE49-F238E27FC236}">
                <a16:creationId xmlns:a16="http://schemas.microsoft.com/office/drawing/2014/main" id="{49ECC8D9-2BC3-F1A8-F0D6-E5E08BB4DB10}"/>
              </a:ext>
            </a:extLst>
          </p:cNvPr>
          <p:cNvSpPr/>
          <p:nvPr/>
        </p:nvSpPr>
        <p:spPr>
          <a:xfrm>
            <a:off x="-5392484" y="1428588"/>
            <a:ext cx="3583896" cy="457029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902D4C71-BE35-D3F2-0FAD-2DFB03EA674B}"/>
              </a:ext>
            </a:extLst>
          </p:cNvPr>
          <p:cNvCxnSpPr>
            <a:cxnSpLocks/>
          </p:cNvCxnSpPr>
          <p:nvPr/>
        </p:nvCxnSpPr>
        <p:spPr>
          <a:xfrm>
            <a:off x="-4238734" y="1800935"/>
            <a:ext cx="1443318"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58" name="Straight Connector 57">
            <a:extLst>
              <a:ext uri="{FF2B5EF4-FFF2-40B4-BE49-F238E27FC236}">
                <a16:creationId xmlns:a16="http://schemas.microsoft.com/office/drawing/2014/main" id="{BAB4EA5C-CFF7-E1CD-A287-27C878B2EECD}"/>
              </a:ext>
            </a:extLst>
          </p:cNvPr>
          <p:cNvCxnSpPr>
            <a:cxnSpLocks/>
          </p:cNvCxnSpPr>
          <p:nvPr/>
        </p:nvCxnSpPr>
        <p:spPr>
          <a:xfrm>
            <a:off x="-5175085" y="2172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59" name="Straight Connector 58">
            <a:extLst>
              <a:ext uri="{FF2B5EF4-FFF2-40B4-BE49-F238E27FC236}">
                <a16:creationId xmlns:a16="http://schemas.microsoft.com/office/drawing/2014/main" id="{26C2AC63-A761-1B4B-B59F-AD3830351FDA}"/>
              </a:ext>
            </a:extLst>
          </p:cNvPr>
          <p:cNvCxnSpPr>
            <a:cxnSpLocks/>
          </p:cNvCxnSpPr>
          <p:nvPr/>
        </p:nvCxnSpPr>
        <p:spPr>
          <a:xfrm>
            <a:off x="-5293424" y="2289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0" name="Straight Connector 59">
            <a:extLst>
              <a:ext uri="{FF2B5EF4-FFF2-40B4-BE49-F238E27FC236}">
                <a16:creationId xmlns:a16="http://schemas.microsoft.com/office/drawing/2014/main" id="{85743CA2-37ED-C734-DE0F-A3B530FC326E}"/>
              </a:ext>
            </a:extLst>
          </p:cNvPr>
          <p:cNvCxnSpPr>
            <a:cxnSpLocks/>
          </p:cNvCxnSpPr>
          <p:nvPr/>
        </p:nvCxnSpPr>
        <p:spPr>
          <a:xfrm>
            <a:off x="-5293424" y="2409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750320FB-BF6F-82EB-5985-0C72F7A4A8F7}"/>
              </a:ext>
            </a:extLst>
          </p:cNvPr>
          <p:cNvCxnSpPr>
            <a:cxnSpLocks/>
          </p:cNvCxnSpPr>
          <p:nvPr/>
        </p:nvCxnSpPr>
        <p:spPr>
          <a:xfrm>
            <a:off x="-5293424" y="2526489"/>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AF25A611-CE8B-13B9-6181-0EACB8290801}"/>
              </a:ext>
            </a:extLst>
          </p:cNvPr>
          <p:cNvCxnSpPr>
            <a:cxnSpLocks/>
          </p:cNvCxnSpPr>
          <p:nvPr/>
        </p:nvCxnSpPr>
        <p:spPr>
          <a:xfrm>
            <a:off x="-5175085" y="2917469"/>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794224D1-0B62-4A87-E9EC-927138D5A35D}"/>
              </a:ext>
            </a:extLst>
          </p:cNvPr>
          <p:cNvCxnSpPr>
            <a:cxnSpLocks/>
          </p:cNvCxnSpPr>
          <p:nvPr/>
        </p:nvCxnSpPr>
        <p:spPr>
          <a:xfrm>
            <a:off x="-5293424" y="3034010"/>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4" name="Straight Connector 63">
            <a:extLst>
              <a:ext uri="{FF2B5EF4-FFF2-40B4-BE49-F238E27FC236}">
                <a16:creationId xmlns:a16="http://schemas.microsoft.com/office/drawing/2014/main" id="{9D450E47-D3F0-AEBC-5BBD-B81EDE1F4563}"/>
              </a:ext>
            </a:extLst>
          </p:cNvPr>
          <p:cNvCxnSpPr>
            <a:cxnSpLocks/>
          </p:cNvCxnSpPr>
          <p:nvPr/>
        </p:nvCxnSpPr>
        <p:spPr>
          <a:xfrm>
            <a:off x="-5293424" y="3154634"/>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5" name="Straight Connector 64">
            <a:extLst>
              <a:ext uri="{FF2B5EF4-FFF2-40B4-BE49-F238E27FC236}">
                <a16:creationId xmlns:a16="http://schemas.microsoft.com/office/drawing/2014/main" id="{FA243701-1D83-8B1C-CDFC-B0266F4B70BC}"/>
              </a:ext>
            </a:extLst>
          </p:cNvPr>
          <p:cNvCxnSpPr>
            <a:cxnSpLocks/>
          </p:cNvCxnSpPr>
          <p:nvPr/>
        </p:nvCxnSpPr>
        <p:spPr>
          <a:xfrm>
            <a:off x="-5293424" y="3271467"/>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6" name="Straight Connector 65">
            <a:extLst>
              <a:ext uri="{FF2B5EF4-FFF2-40B4-BE49-F238E27FC236}">
                <a16:creationId xmlns:a16="http://schemas.microsoft.com/office/drawing/2014/main" id="{BDDC416C-4604-9B40-588D-23229A11EA63}"/>
              </a:ext>
            </a:extLst>
          </p:cNvPr>
          <p:cNvCxnSpPr>
            <a:cxnSpLocks/>
          </p:cNvCxnSpPr>
          <p:nvPr/>
        </p:nvCxnSpPr>
        <p:spPr>
          <a:xfrm>
            <a:off x="-5175085" y="3653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7" name="Straight Connector 66">
            <a:extLst>
              <a:ext uri="{FF2B5EF4-FFF2-40B4-BE49-F238E27FC236}">
                <a16:creationId xmlns:a16="http://schemas.microsoft.com/office/drawing/2014/main" id="{B590E06C-EDBF-16DF-0068-D4F80E74C6E9}"/>
              </a:ext>
            </a:extLst>
          </p:cNvPr>
          <p:cNvCxnSpPr>
            <a:cxnSpLocks/>
          </p:cNvCxnSpPr>
          <p:nvPr/>
        </p:nvCxnSpPr>
        <p:spPr>
          <a:xfrm>
            <a:off x="-5293424" y="3770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8" name="Straight Connector 67">
            <a:extLst>
              <a:ext uri="{FF2B5EF4-FFF2-40B4-BE49-F238E27FC236}">
                <a16:creationId xmlns:a16="http://schemas.microsoft.com/office/drawing/2014/main" id="{7B411BE9-FD1F-DF83-80A0-F079DA986A33}"/>
              </a:ext>
            </a:extLst>
          </p:cNvPr>
          <p:cNvCxnSpPr>
            <a:cxnSpLocks/>
          </p:cNvCxnSpPr>
          <p:nvPr/>
        </p:nvCxnSpPr>
        <p:spPr>
          <a:xfrm>
            <a:off x="-5293424" y="3890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69" name="Straight Connector 68">
            <a:extLst>
              <a:ext uri="{FF2B5EF4-FFF2-40B4-BE49-F238E27FC236}">
                <a16:creationId xmlns:a16="http://schemas.microsoft.com/office/drawing/2014/main" id="{0F2D3A28-D69D-760B-852A-B84081A84506}"/>
              </a:ext>
            </a:extLst>
          </p:cNvPr>
          <p:cNvCxnSpPr>
            <a:cxnSpLocks/>
          </p:cNvCxnSpPr>
          <p:nvPr/>
        </p:nvCxnSpPr>
        <p:spPr>
          <a:xfrm>
            <a:off x="-5293424" y="4007489"/>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70" name="Straight Connector 69">
            <a:extLst>
              <a:ext uri="{FF2B5EF4-FFF2-40B4-BE49-F238E27FC236}">
                <a16:creationId xmlns:a16="http://schemas.microsoft.com/office/drawing/2014/main" id="{51AD2672-E20C-15F1-7F30-5D1C7D290A1E}"/>
              </a:ext>
            </a:extLst>
          </p:cNvPr>
          <p:cNvCxnSpPr>
            <a:cxnSpLocks/>
          </p:cNvCxnSpPr>
          <p:nvPr/>
        </p:nvCxnSpPr>
        <p:spPr>
          <a:xfrm>
            <a:off x="-5175085" y="4381807"/>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5EFC861E-7D78-051D-26D2-E85EA12FB477}"/>
              </a:ext>
            </a:extLst>
          </p:cNvPr>
          <p:cNvCxnSpPr>
            <a:cxnSpLocks/>
          </p:cNvCxnSpPr>
          <p:nvPr/>
        </p:nvCxnSpPr>
        <p:spPr>
          <a:xfrm>
            <a:off x="-5293424" y="4498348"/>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18BD8F27-F39A-B561-C132-DA7FC3F62062}"/>
              </a:ext>
            </a:extLst>
          </p:cNvPr>
          <p:cNvCxnSpPr>
            <a:cxnSpLocks/>
          </p:cNvCxnSpPr>
          <p:nvPr/>
        </p:nvCxnSpPr>
        <p:spPr>
          <a:xfrm>
            <a:off x="-5293424" y="461897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73" name="Straight Connector 72">
            <a:extLst>
              <a:ext uri="{FF2B5EF4-FFF2-40B4-BE49-F238E27FC236}">
                <a16:creationId xmlns:a16="http://schemas.microsoft.com/office/drawing/2014/main" id="{8CBC1A7D-9502-F847-7F03-8E177B87FF7E}"/>
              </a:ext>
            </a:extLst>
          </p:cNvPr>
          <p:cNvCxnSpPr>
            <a:cxnSpLocks/>
          </p:cNvCxnSpPr>
          <p:nvPr/>
        </p:nvCxnSpPr>
        <p:spPr>
          <a:xfrm>
            <a:off x="-5293424" y="4735805"/>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74" name="Straight Connector 73">
            <a:extLst>
              <a:ext uri="{FF2B5EF4-FFF2-40B4-BE49-F238E27FC236}">
                <a16:creationId xmlns:a16="http://schemas.microsoft.com/office/drawing/2014/main" id="{13E8763C-3A60-5B07-9746-CF8D454A261F}"/>
              </a:ext>
            </a:extLst>
          </p:cNvPr>
          <p:cNvCxnSpPr>
            <a:cxnSpLocks/>
          </p:cNvCxnSpPr>
          <p:nvPr/>
        </p:nvCxnSpPr>
        <p:spPr>
          <a:xfrm>
            <a:off x="-5175085" y="5036333"/>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75" name="Straight Connector 74">
            <a:extLst>
              <a:ext uri="{FF2B5EF4-FFF2-40B4-BE49-F238E27FC236}">
                <a16:creationId xmlns:a16="http://schemas.microsoft.com/office/drawing/2014/main" id="{338B739F-EEC2-465E-0F2D-78977772E998}"/>
              </a:ext>
            </a:extLst>
          </p:cNvPr>
          <p:cNvCxnSpPr>
            <a:cxnSpLocks/>
          </p:cNvCxnSpPr>
          <p:nvPr/>
        </p:nvCxnSpPr>
        <p:spPr>
          <a:xfrm>
            <a:off x="-5293424" y="5152874"/>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76" name="Straight Connector 75">
            <a:extLst>
              <a:ext uri="{FF2B5EF4-FFF2-40B4-BE49-F238E27FC236}">
                <a16:creationId xmlns:a16="http://schemas.microsoft.com/office/drawing/2014/main" id="{D2CD11AE-F653-3819-5569-201BF6228B7A}"/>
              </a:ext>
            </a:extLst>
          </p:cNvPr>
          <p:cNvCxnSpPr>
            <a:cxnSpLocks/>
          </p:cNvCxnSpPr>
          <p:nvPr/>
        </p:nvCxnSpPr>
        <p:spPr>
          <a:xfrm>
            <a:off x="-5293424" y="5273498"/>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77" name="Straight Connector 76">
            <a:extLst>
              <a:ext uri="{FF2B5EF4-FFF2-40B4-BE49-F238E27FC236}">
                <a16:creationId xmlns:a16="http://schemas.microsoft.com/office/drawing/2014/main" id="{A126421D-E581-1DD9-F518-6E84C889DC49}"/>
              </a:ext>
            </a:extLst>
          </p:cNvPr>
          <p:cNvCxnSpPr>
            <a:cxnSpLocks/>
          </p:cNvCxnSpPr>
          <p:nvPr/>
        </p:nvCxnSpPr>
        <p:spPr>
          <a:xfrm>
            <a:off x="-5293424" y="5390331"/>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sp>
        <p:nvSpPr>
          <p:cNvPr id="78" name="Freeform: Shape 77">
            <a:extLst>
              <a:ext uri="{FF2B5EF4-FFF2-40B4-BE49-F238E27FC236}">
                <a16:creationId xmlns:a16="http://schemas.microsoft.com/office/drawing/2014/main" id="{D2927C57-F850-095D-E33B-350B40473ADB}"/>
              </a:ext>
            </a:extLst>
          </p:cNvPr>
          <p:cNvSpPr/>
          <p:nvPr/>
        </p:nvSpPr>
        <p:spPr>
          <a:xfrm>
            <a:off x="-4414499" y="5965891"/>
            <a:ext cx="1544945" cy="65975"/>
          </a:xfrm>
          <a:custGeom>
            <a:avLst/>
            <a:gdLst>
              <a:gd name="connsiteX0" fmla="*/ 1511959 w 1544945"/>
              <a:gd name="connsiteY0" fmla="*/ 0 h 65975"/>
              <a:gd name="connsiteX1" fmla="*/ 1544946 w 1544945"/>
              <a:gd name="connsiteY1" fmla="*/ 32988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8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8"/>
                </a:cubicBezTo>
                <a:lnTo>
                  <a:pt x="1544946" y="32988"/>
                </a:lnTo>
                <a:cubicBezTo>
                  <a:pt x="1544946" y="51206"/>
                  <a:pt x="1530177" y="65975"/>
                  <a:pt x="1511959" y="65975"/>
                </a:cubicBezTo>
                <a:lnTo>
                  <a:pt x="32988" y="65975"/>
                </a:lnTo>
                <a:cubicBezTo>
                  <a:pt x="14769" y="65975"/>
                  <a:pt x="0" y="51206"/>
                  <a:pt x="0" y="32988"/>
                </a:cubicBezTo>
                <a:lnTo>
                  <a:pt x="0" y="32988"/>
                </a:lnTo>
                <a:cubicBezTo>
                  <a:pt x="0" y="14769"/>
                  <a:pt x="14769" y="0"/>
                  <a:pt x="32988" y="0"/>
                </a:cubicBezTo>
                <a:close/>
              </a:path>
            </a:pathLst>
          </a:custGeom>
          <a:solidFill>
            <a:schemeClr val="tx1">
              <a:lumMod val="75000"/>
              <a:lumOff val="25000"/>
            </a:schemeClr>
          </a:solidFill>
          <a:ln w="6966" cap="flat">
            <a:noFill/>
            <a:prstDash val="solid"/>
            <a:miter/>
          </a:ln>
        </p:spPr>
        <p:txBody>
          <a:bodyPr rtlCol="0" anchor="ctr"/>
          <a:lstStyle/>
          <a:p>
            <a:endParaRPr lang="en-US"/>
          </a:p>
        </p:txBody>
      </p:sp>
      <p:grpSp>
        <p:nvGrpSpPr>
          <p:cNvPr id="79" name="Group 78">
            <a:extLst>
              <a:ext uri="{FF2B5EF4-FFF2-40B4-BE49-F238E27FC236}">
                <a16:creationId xmlns:a16="http://schemas.microsoft.com/office/drawing/2014/main" id="{18177086-DFA5-BF54-6B36-AA97970BBA23}"/>
              </a:ext>
            </a:extLst>
          </p:cNvPr>
          <p:cNvGrpSpPr/>
          <p:nvPr/>
        </p:nvGrpSpPr>
        <p:grpSpPr>
          <a:xfrm>
            <a:off x="9259612" y="1382954"/>
            <a:ext cx="1630923" cy="1575502"/>
            <a:chOff x="13907915" y="2268211"/>
            <a:chExt cx="1630923" cy="1575502"/>
          </a:xfrm>
        </p:grpSpPr>
        <p:sp>
          <p:nvSpPr>
            <p:cNvPr id="80" name="Freeform: Shape 79">
              <a:extLst>
                <a:ext uri="{FF2B5EF4-FFF2-40B4-BE49-F238E27FC236}">
                  <a16:creationId xmlns:a16="http://schemas.microsoft.com/office/drawing/2014/main" id="{80E94564-1983-1267-0EFB-AD000D28BC80}"/>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69EBD7E-E703-E02C-A29F-42DB346C802F}"/>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2E7BDAE-14C4-7536-23E0-C2DF48D0725C}"/>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557D6FC-A68D-4232-96F9-CC5978B85C71}"/>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C2B5746-1C72-9C49-A73A-C7371D0F5B21}"/>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2723DE6-9CCA-C9E5-9D8B-C1F6924AC2B7}"/>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FC0D2B6-D089-C68A-3342-95BC56C004D8}"/>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BFC7346-75AE-13D5-DF4B-657F4A71A19E}"/>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96A7586-0EC9-F08D-D209-A2D370359D79}"/>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86D4273-0D18-CEBB-F95B-6144927E7CC1}"/>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95A07E-3C85-FC97-8B74-4C4453D0539F}"/>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8E40900-1806-8C9A-FBA0-85DAABD6C013}"/>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grpSp>
        <p:nvGrpSpPr>
          <p:cNvPr id="92" name="Group 91">
            <a:extLst>
              <a:ext uri="{FF2B5EF4-FFF2-40B4-BE49-F238E27FC236}">
                <a16:creationId xmlns:a16="http://schemas.microsoft.com/office/drawing/2014/main" id="{BAD9182F-5A46-5B2C-0449-49A8304A0229}"/>
              </a:ext>
            </a:extLst>
          </p:cNvPr>
          <p:cNvGrpSpPr/>
          <p:nvPr/>
        </p:nvGrpSpPr>
        <p:grpSpPr>
          <a:xfrm>
            <a:off x="-9576190" y="4289185"/>
            <a:ext cx="4292406" cy="2445974"/>
            <a:chOff x="9648604" y="1935992"/>
            <a:chExt cx="5890234" cy="3356476"/>
          </a:xfrm>
        </p:grpSpPr>
        <p:sp>
          <p:nvSpPr>
            <p:cNvPr id="93" name="Freeform: Shape 92">
              <a:extLst>
                <a:ext uri="{FF2B5EF4-FFF2-40B4-BE49-F238E27FC236}">
                  <a16:creationId xmlns:a16="http://schemas.microsoft.com/office/drawing/2014/main" id="{64FDCBE7-E3C5-FBF5-CF01-9FF41EE19901}"/>
                </a:ext>
              </a:extLst>
            </p:cNvPr>
            <p:cNvSpPr/>
            <p:nvPr/>
          </p:nvSpPr>
          <p:spPr>
            <a:xfrm>
              <a:off x="11428359" y="3206567"/>
              <a:ext cx="130792" cy="476892"/>
            </a:xfrm>
            <a:custGeom>
              <a:avLst/>
              <a:gdLst>
                <a:gd name="connsiteX0" fmla="*/ 14573 w 130792"/>
                <a:gd name="connsiteY0" fmla="*/ 452200 h 476892"/>
                <a:gd name="connsiteX1" fmla="*/ 25339 w 130792"/>
                <a:gd name="connsiteY1" fmla="*/ 360572 h 476892"/>
                <a:gd name="connsiteX2" fmla="*/ 34034 w 130792"/>
                <a:gd name="connsiteY2" fmla="*/ 354772 h 476892"/>
                <a:gd name="connsiteX3" fmla="*/ 0 w 130792"/>
                <a:gd name="connsiteY3" fmla="*/ 31404 h 476892"/>
                <a:gd name="connsiteX4" fmla="*/ 87128 w 130792"/>
                <a:gd name="connsiteY4" fmla="*/ 0 h 476892"/>
                <a:gd name="connsiteX5" fmla="*/ 124744 w 130792"/>
                <a:gd name="connsiteY5" fmla="*/ 384364 h 476892"/>
                <a:gd name="connsiteX6" fmla="*/ 93012 w 130792"/>
                <a:gd name="connsiteY6" fmla="*/ 470855 h 476892"/>
                <a:gd name="connsiteX7" fmla="*/ 14572 w 130792"/>
                <a:gd name="connsiteY7" fmla="*/ 452200 h 476892"/>
                <a:gd name="connsiteX8" fmla="*/ 14572 w 130792"/>
                <a:gd name="connsiteY8" fmla="*/ 452200 h 47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 h="476892">
                  <a:moveTo>
                    <a:pt x="14573" y="452200"/>
                  </a:moveTo>
                  <a:cubicBezTo>
                    <a:pt x="-7757" y="423924"/>
                    <a:pt x="-2937" y="382901"/>
                    <a:pt x="25339" y="360572"/>
                  </a:cubicBezTo>
                  <a:cubicBezTo>
                    <a:pt x="28077" y="358409"/>
                    <a:pt x="30985" y="356470"/>
                    <a:pt x="34034" y="354772"/>
                  </a:cubicBezTo>
                  <a:lnTo>
                    <a:pt x="0" y="31404"/>
                  </a:lnTo>
                  <a:lnTo>
                    <a:pt x="87128" y="0"/>
                  </a:lnTo>
                  <a:lnTo>
                    <a:pt x="124744" y="384364"/>
                  </a:lnTo>
                  <a:cubicBezTo>
                    <a:pt x="139865" y="417010"/>
                    <a:pt x="125658" y="455734"/>
                    <a:pt x="93012" y="470855"/>
                  </a:cubicBezTo>
                  <a:cubicBezTo>
                    <a:pt x="65696" y="483508"/>
                    <a:pt x="33268" y="475795"/>
                    <a:pt x="14572" y="452200"/>
                  </a:cubicBezTo>
                  <a:lnTo>
                    <a:pt x="14572" y="452200"/>
                  </a:lnTo>
                  <a:close/>
                </a:path>
              </a:pathLst>
            </a:custGeom>
            <a:solidFill>
              <a:srgbClr val="FFB6B6"/>
            </a:solidFill>
            <a:ln w="6966"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4BC34F5-FECF-2A1D-8211-C345560E4159}"/>
                </a:ext>
              </a:extLst>
            </p:cNvPr>
            <p:cNvSpPr/>
            <p:nvPr/>
          </p:nvSpPr>
          <p:spPr>
            <a:xfrm>
              <a:off x="11304776" y="2473209"/>
              <a:ext cx="249888" cy="936800"/>
            </a:xfrm>
            <a:custGeom>
              <a:avLst/>
              <a:gdLst>
                <a:gd name="connsiteX0" fmla="*/ 91563 w 249888"/>
                <a:gd name="connsiteY0" fmla="*/ 0 h 936800"/>
                <a:gd name="connsiteX1" fmla="*/ 233464 w 249888"/>
                <a:gd name="connsiteY1" fmla="*/ 150143 h 936800"/>
                <a:gd name="connsiteX2" fmla="*/ 234570 w 249888"/>
                <a:gd name="connsiteY2" fmla="*/ 336047 h 936800"/>
                <a:gd name="connsiteX3" fmla="*/ 244350 w 249888"/>
                <a:gd name="connsiteY3" fmla="*/ 618214 h 936800"/>
                <a:gd name="connsiteX4" fmla="*/ 243939 w 249888"/>
                <a:gd name="connsiteY4" fmla="*/ 691046 h 936800"/>
                <a:gd name="connsiteX5" fmla="*/ 222560 w 249888"/>
                <a:gd name="connsiteY5" fmla="*/ 745792 h 936800"/>
                <a:gd name="connsiteX6" fmla="*/ 240532 w 249888"/>
                <a:gd name="connsiteY6" fmla="*/ 922226 h 936800"/>
                <a:gd name="connsiteX7" fmla="*/ 123983 w 249888"/>
                <a:gd name="connsiteY7" fmla="*/ 936800 h 936800"/>
                <a:gd name="connsiteX8" fmla="*/ 0 w 249888"/>
                <a:gd name="connsiteY8" fmla="*/ 395722 h 936800"/>
                <a:gd name="connsiteX9" fmla="*/ 91562 w 249888"/>
                <a:gd name="connsiteY9" fmla="*/ 0 h 9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88" h="936800">
                  <a:moveTo>
                    <a:pt x="91563" y="0"/>
                  </a:moveTo>
                  <a:cubicBezTo>
                    <a:pt x="91563" y="0"/>
                    <a:pt x="233004" y="69012"/>
                    <a:pt x="233464" y="150143"/>
                  </a:cubicBezTo>
                  <a:cubicBezTo>
                    <a:pt x="233923" y="231275"/>
                    <a:pt x="245639" y="304655"/>
                    <a:pt x="234570" y="336047"/>
                  </a:cubicBezTo>
                  <a:cubicBezTo>
                    <a:pt x="223502" y="367438"/>
                    <a:pt x="262698" y="595617"/>
                    <a:pt x="244350" y="618214"/>
                  </a:cubicBezTo>
                  <a:cubicBezTo>
                    <a:pt x="226002" y="640810"/>
                    <a:pt x="263803" y="652375"/>
                    <a:pt x="243939" y="691046"/>
                  </a:cubicBezTo>
                  <a:cubicBezTo>
                    <a:pt x="224076" y="729717"/>
                    <a:pt x="215281" y="736996"/>
                    <a:pt x="222560" y="745792"/>
                  </a:cubicBezTo>
                  <a:cubicBezTo>
                    <a:pt x="229839" y="754587"/>
                    <a:pt x="240532" y="922226"/>
                    <a:pt x="240532" y="922226"/>
                  </a:cubicBezTo>
                  <a:lnTo>
                    <a:pt x="123983" y="936800"/>
                  </a:lnTo>
                  <a:lnTo>
                    <a:pt x="0" y="395722"/>
                  </a:lnTo>
                  <a:lnTo>
                    <a:pt x="91562" y="0"/>
                  </a:lnTo>
                  <a:close/>
                </a:path>
              </a:pathLst>
            </a:custGeom>
            <a:solidFill>
              <a:srgbClr val="3F3D56"/>
            </a:solidFill>
            <a:ln w="696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33A95A3-A8D7-7D64-E62C-28A411DE7FBD}"/>
                </a:ext>
              </a:extLst>
            </p:cNvPr>
            <p:cNvSpPr/>
            <p:nvPr/>
          </p:nvSpPr>
          <p:spPr>
            <a:xfrm>
              <a:off x="10614513" y="3233632"/>
              <a:ext cx="189931" cy="475127"/>
            </a:xfrm>
            <a:custGeom>
              <a:avLst/>
              <a:gdLst>
                <a:gd name="connsiteX0" fmla="*/ 109193 w 189931"/>
                <a:gd name="connsiteY0" fmla="*/ 457984 h 475127"/>
                <a:gd name="connsiteX1" fmla="*/ 113010 w 189931"/>
                <a:gd name="connsiteY1" fmla="*/ 365805 h 475127"/>
                <a:gd name="connsiteX2" fmla="*/ 105336 w 189931"/>
                <a:gd name="connsiteY2" fmla="*/ 358706 h 475127"/>
                <a:gd name="connsiteX3" fmla="*/ 189931 w 189931"/>
                <a:gd name="connsiteY3" fmla="*/ 44749 h 475127"/>
                <a:gd name="connsiteX4" fmla="*/ 108844 w 189931"/>
                <a:gd name="connsiteY4" fmla="*/ 0 h 475127"/>
                <a:gd name="connsiteX5" fmla="*/ 11096 w 189931"/>
                <a:gd name="connsiteY5" fmla="*/ 373625 h 475127"/>
                <a:gd name="connsiteX6" fmla="*/ 28793 w 189931"/>
                <a:gd name="connsiteY6" fmla="*/ 464037 h 475127"/>
                <a:gd name="connsiteX7" fmla="*/ 109194 w 189931"/>
                <a:gd name="connsiteY7" fmla="*/ 457983 h 475127"/>
                <a:gd name="connsiteX8" fmla="*/ 109193 w 189931"/>
                <a:gd name="connsiteY8" fmla="*/ 457984 h 47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1" h="475127">
                  <a:moveTo>
                    <a:pt x="109193" y="457984"/>
                  </a:moveTo>
                  <a:cubicBezTo>
                    <a:pt x="135702" y="433583"/>
                    <a:pt x="137410" y="392314"/>
                    <a:pt x="113010" y="365805"/>
                  </a:cubicBezTo>
                  <a:cubicBezTo>
                    <a:pt x="110646" y="363237"/>
                    <a:pt x="108080" y="360863"/>
                    <a:pt x="105336" y="358706"/>
                  </a:cubicBezTo>
                  <a:lnTo>
                    <a:pt x="189931" y="44749"/>
                  </a:lnTo>
                  <a:lnTo>
                    <a:pt x="108844" y="0"/>
                  </a:lnTo>
                  <a:lnTo>
                    <a:pt x="11096" y="373625"/>
                  </a:lnTo>
                  <a:cubicBezTo>
                    <a:pt x="-8983" y="403479"/>
                    <a:pt x="-1060" y="443958"/>
                    <a:pt x="28793" y="464037"/>
                  </a:cubicBezTo>
                  <a:cubicBezTo>
                    <a:pt x="53773" y="480839"/>
                    <a:pt x="87012" y="478336"/>
                    <a:pt x="109194" y="457983"/>
                  </a:cubicBezTo>
                  <a:lnTo>
                    <a:pt x="109193" y="457984"/>
                  </a:lnTo>
                  <a:close/>
                </a:path>
              </a:pathLst>
            </a:custGeom>
            <a:solidFill>
              <a:srgbClr val="FFB6B6"/>
            </a:solidFill>
            <a:ln w="696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667AFB7-C854-F062-9C2D-6B7DDC293EFA}"/>
                </a:ext>
              </a:extLst>
            </p:cNvPr>
            <p:cNvSpPr/>
            <p:nvPr/>
          </p:nvSpPr>
          <p:spPr>
            <a:xfrm>
              <a:off x="10664130" y="2528234"/>
              <a:ext cx="320538" cy="919970"/>
            </a:xfrm>
            <a:custGeom>
              <a:avLst/>
              <a:gdLst>
                <a:gd name="connsiteX0" fmla="*/ 292515 w 320538"/>
                <a:gd name="connsiteY0" fmla="*/ 0 h 919970"/>
                <a:gd name="connsiteX1" fmla="*/ 128716 w 320538"/>
                <a:gd name="connsiteY1" fmla="*/ 125891 h 919970"/>
                <a:gd name="connsiteX2" fmla="*/ 98311 w 320538"/>
                <a:gd name="connsiteY2" fmla="*/ 309295 h 919970"/>
                <a:gd name="connsiteX3" fmla="*/ 44164 w 320538"/>
                <a:gd name="connsiteY3" fmla="*/ 586390 h 919970"/>
                <a:gd name="connsiteX4" fmla="*/ 33086 w 320538"/>
                <a:gd name="connsiteY4" fmla="*/ 658376 h 919970"/>
                <a:gd name="connsiteX5" fmla="*/ 45566 w 320538"/>
                <a:gd name="connsiteY5" fmla="*/ 715808 h 919970"/>
                <a:gd name="connsiteX6" fmla="*/ 0 w 320538"/>
                <a:gd name="connsiteY6" fmla="*/ 887202 h 919970"/>
                <a:gd name="connsiteX7" fmla="*/ 112794 w 320538"/>
                <a:gd name="connsiteY7" fmla="*/ 919971 h 919970"/>
                <a:gd name="connsiteX8" fmla="*/ 320539 w 320538"/>
                <a:gd name="connsiteY8" fmla="*/ 405209 h 919970"/>
                <a:gd name="connsiteX9" fmla="*/ 292515 w 320538"/>
                <a:gd name="connsiteY9" fmla="*/ 0 h 9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538" h="919970">
                  <a:moveTo>
                    <a:pt x="292515" y="0"/>
                  </a:moveTo>
                  <a:cubicBezTo>
                    <a:pt x="292515" y="0"/>
                    <a:pt x="141961" y="45847"/>
                    <a:pt x="128716" y="125891"/>
                  </a:cubicBezTo>
                  <a:cubicBezTo>
                    <a:pt x="115470" y="205935"/>
                    <a:pt x="92330" y="276550"/>
                    <a:pt x="98311" y="309295"/>
                  </a:cubicBezTo>
                  <a:cubicBezTo>
                    <a:pt x="104292" y="342039"/>
                    <a:pt x="29608" y="561183"/>
                    <a:pt x="44164" y="586390"/>
                  </a:cubicBezTo>
                  <a:cubicBezTo>
                    <a:pt x="58720" y="611597"/>
                    <a:pt x="19568" y="617057"/>
                    <a:pt x="33086" y="658376"/>
                  </a:cubicBezTo>
                  <a:cubicBezTo>
                    <a:pt x="46604" y="699696"/>
                    <a:pt x="54141" y="708271"/>
                    <a:pt x="45566" y="715808"/>
                  </a:cubicBezTo>
                  <a:cubicBezTo>
                    <a:pt x="36991" y="723346"/>
                    <a:pt x="0" y="887202"/>
                    <a:pt x="0" y="887202"/>
                  </a:cubicBezTo>
                  <a:lnTo>
                    <a:pt x="112794" y="919971"/>
                  </a:lnTo>
                  <a:lnTo>
                    <a:pt x="320539" y="405209"/>
                  </a:lnTo>
                  <a:lnTo>
                    <a:pt x="292515" y="0"/>
                  </a:lnTo>
                  <a:close/>
                </a:path>
              </a:pathLst>
            </a:custGeom>
            <a:solidFill>
              <a:srgbClr val="3F3D56"/>
            </a:solidFill>
            <a:ln w="696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47BA9E4-74AC-D797-C256-046F4913BA0E}"/>
                </a:ext>
              </a:extLst>
            </p:cNvPr>
            <p:cNvSpPr/>
            <p:nvPr/>
          </p:nvSpPr>
          <p:spPr>
            <a:xfrm>
              <a:off x="11534808" y="4708903"/>
              <a:ext cx="148206" cy="387338"/>
            </a:xfrm>
            <a:custGeom>
              <a:avLst/>
              <a:gdLst>
                <a:gd name="connsiteX0" fmla="*/ 14 w 148206"/>
                <a:gd name="connsiteY0" fmla="*/ 387338 h 387338"/>
                <a:gd name="connsiteX1" fmla="*/ 100431 w 148206"/>
                <a:gd name="connsiteY1" fmla="*/ 387331 h 387338"/>
                <a:gd name="connsiteX2" fmla="*/ 148206 w 148206"/>
                <a:gd name="connsiteY2" fmla="*/ 0 h 387338"/>
                <a:gd name="connsiteX3" fmla="*/ 0 w 148206"/>
                <a:gd name="connsiteY3" fmla="*/ 7 h 387338"/>
                <a:gd name="connsiteX4" fmla="*/ 14 w 148206"/>
                <a:gd name="connsiteY4" fmla="*/ 387338 h 387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6" h="387338">
                  <a:moveTo>
                    <a:pt x="14" y="387338"/>
                  </a:moveTo>
                  <a:lnTo>
                    <a:pt x="100431" y="387331"/>
                  </a:lnTo>
                  <a:lnTo>
                    <a:pt x="148206" y="0"/>
                  </a:lnTo>
                  <a:lnTo>
                    <a:pt x="0" y="7"/>
                  </a:lnTo>
                  <a:lnTo>
                    <a:pt x="14" y="387338"/>
                  </a:lnTo>
                  <a:close/>
                </a:path>
              </a:pathLst>
            </a:custGeom>
            <a:solidFill>
              <a:srgbClr val="FFB6B6"/>
            </a:solidFill>
            <a:ln w="6966"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B807A19-E310-B030-F7FD-A8EE15F1EA41}"/>
                </a:ext>
              </a:extLst>
            </p:cNvPr>
            <p:cNvSpPr/>
            <p:nvPr/>
          </p:nvSpPr>
          <p:spPr>
            <a:xfrm>
              <a:off x="11489892" y="5037203"/>
              <a:ext cx="348318" cy="249730"/>
            </a:xfrm>
            <a:custGeom>
              <a:avLst/>
              <a:gdLst>
                <a:gd name="connsiteX0" fmla="*/ 178767 w 348318"/>
                <a:gd name="connsiteY0" fmla="*/ 68078 h 249730"/>
                <a:gd name="connsiteX1" fmla="*/ 178767 w 348318"/>
                <a:gd name="connsiteY1" fmla="*/ 0 h 249730"/>
                <a:gd name="connsiteX2" fmla="*/ 152367 w 348318"/>
                <a:gd name="connsiteY2" fmla="*/ 1613 h 249730"/>
                <a:gd name="connsiteX3" fmla="*/ 44904 w 348318"/>
                <a:gd name="connsiteY3" fmla="*/ 7979 h 249730"/>
                <a:gd name="connsiteX4" fmla="*/ 20033 w 348318"/>
                <a:gd name="connsiteY4" fmla="*/ 9507 h 249730"/>
                <a:gd name="connsiteX5" fmla="*/ 1019 w 348318"/>
                <a:gd name="connsiteY5" fmla="*/ 237507 h 249730"/>
                <a:gd name="connsiteX6" fmla="*/ 0 w 348318"/>
                <a:gd name="connsiteY6" fmla="*/ 249731 h 249730"/>
                <a:gd name="connsiteX7" fmla="*/ 71302 w 348318"/>
                <a:gd name="connsiteY7" fmla="*/ 249731 h 249730"/>
                <a:gd name="connsiteX8" fmla="*/ 73595 w 348318"/>
                <a:gd name="connsiteY8" fmla="*/ 237592 h 249730"/>
                <a:gd name="connsiteX9" fmla="*/ 83950 w 348318"/>
                <a:gd name="connsiteY9" fmla="*/ 182418 h 249730"/>
                <a:gd name="connsiteX10" fmla="*/ 110689 w 348318"/>
                <a:gd name="connsiteY10" fmla="*/ 237592 h 249730"/>
                <a:gd name="connsiteX11" fmla="*/ 116546 w 348318"/>
                <a:gd name="connsiteY11" fmla="*/ 249731 h 249730"/>
                <a:gd name="connsiteX12" fmla="*/ 305583 w 348318"/>
                <a:gd name="connsiteY12" fmla="*/ 249731 h 249730"/>
                <a:gd name="connsiteX13" fmla="*/ 348025 w 348318"/>
                <a:gd name="connsiteY13" fmla="*/ 207204 h 249730"/>
                <a:gd name="connsiteX14" fmla="*/ 178767 w 348318"/>
                <a:gd name="connsiteY14" fmla="*/ 68078 h 24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318" h="249730">
                  <a:moveTo>
                    <a:pt x="178767" y="68078"/>
                  </a:moveTo>
                  <a:lnTo>
                    <a:pt x="178767" y="0"/>
                  </a:lnTo>
                  <a:lnTo>
                    <a:pt x="152367" y="1613"/>
                  </a:lnTo>
                  <a:lnTo>
                    <a:pt x="44904" y="7979"/>
                  </a:lnTo>
                  <a:lnTo>
                    <a:pt x="20033" y="9507"/>
                  </a:lnTo>
                  <a:lnTo>
                    <a:pt x="1019" y="237507"/>
                  </a:lnTo>
                  <a:lnTo>
                    <a:pt x="0" y="249731"/>
                  </a:lnTo>
                  <a:lnTo>
                    <a:pt x="71302" y="249731"/>
                  </a:lnTo>
                  <a:lnTo>
                    <a:pt x="73595" y="237592"/>
                  </a:lnTo>
                  <a:lnTo>
                    <a:pt x="83950" y="182418"/>
                  </a:lnTo>
                  <a:lnTo>
                    <a:pt x="110689" y="237592"/>
                  </a:lnTo>
                  <a:lnTo>
                    <a:pt x="116546" y="249731"/>
                  </a:lnTo>
                  <a:lnTo>
                    <a:pt x="305583" y="249731"/>
                  </a:lnTo>
                  <a:cubicBezTo>
                    <a:pt x="328995" y="249583"/>
                    <a:pt x="347924" y="230616"/>
                    <a:pt x="348025" y="207204"/>
                  </a:cubicBezTo>
                  <a:cubicBezTo>
                    <a:pt x="356005" y="169938"/>
                    <a:pt x="198799" y="89383"/>
                    <a:pt x="178767" y="68078"/>
                  </a:cubicBezTo>
                  <a:close/>
                </a:path>
              </a:pathLst>
            </a:custGeom>
            <a:solidFill>
              <a:srgbClr val="2F2E41"/>
            </a:solidFill>
            <a:ln w="6966"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E25F28F-E9F1-82F8-2C5F-713126C56D29}"/>
                </a:ext>
              </a:extLst>
            </p:cNvPr>
            <p:cNvSpPr/>
            <p:nvPr/>
          </p:nvSpPr>
          <p:spPr>
            <a:xfrm>
              <a:off x="10358359" y="4650047"/>
              <a:ext cx="320037" cy="386438"/>
            </a:xfrm>
            <a:custGeom>
              <a:avLst/>
              <a:gdLst>
                <a:gd name="connsiteX0" fmla="*/ 0 w 320037"/>
                <a:gd name="connsiteY0" fmla="*/ 336886 h 386438"/>
                <a:gd name="connsiteX1" fmla="*/ 87342 w 320037"/>
                <a:gd name="connsiteY1" fmla="*/ 386439 h 386438"/>
                <a:gd name="connsiteX2" fmla="*/ 320038 w 320037"/>
                <a:gd name="connsiteY2" fmla="*/ 73130 h 386438"/>
                <a:gd name="connsiteX3" fmla="*/ 191134 w 320037"/>
                <a:gd name="connsiteY3" fmla="*/ 0 h 386438"/>
                <a:gd name="connsiteX4" fmla="*/ 0 w 320037"/>
                <a:gd name="connsiteY4" fmla="*/ 336886 h 386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7" h="386438">
                  <a:moveTo>
                    <a:pt x="0" y="336886"/>
                  </a:moveTo>
                  <a:lnTo>
                    <a:pt x="87342" y="386439"/>
                  </a:lnTo>
                  <a:lnTo>
                    <a:pt x="320038" y="73130"/>
                  </a:lnTo>
                  <a:lnTo>
                    <a:pt x="191134" y="0"/>
                  </a:lnTo>
                  <a:lnTo>
                    <a:pt x="0" y="336886"/>
                  </a:lnTo>
                  <a:close/>
                </a:path>
              </a:pathLst>
            </a:custGeom>
            <a:solidFill>
              <a:srgbClr val="FFB6B6"/>
            </a:solidFill>
            <a:ln w="6966"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214CB80-5B00-E83D-6B20-A2430A421C6F}"/>
                </a:ext>
              </a:extLst>
            </p:cNvPr>
            <p:cNvSpPr/>
            <p:nvPr/>
          </p:nvSpPr>
          <p:spPr>
            <a:xfrm>
              <a:off x="10225198" y="4931522"/>
              <a:ext cx="327864" cy="355398"/>
            </a:xfrm>
            <a:custGeom>
              <a:avLst/>
              <a:gdLst>
                <a:gd name="connsiteX0" fmla="*/ 245146 w 327864"/>
                <a:gd name="connsiteY0" fmla="*/ 129279 h 355398"/>
                <a:gd name="connsiteX1" fmla="*/ 278676 w 327864"/>
                <a:gd name="connsiteY1" fmla="*/ 70114 h 355398"/>
                <a:gd name="connsiteX2" fmla="*/ 255078 w 327864"/>
                <a:gd name="connsiteY2" fmla="*/ 58485 h 355398"/>
                <a:gd name="connsiteX3" fmla="*/ 158394 w 327864"/>
                <a:gd name="connsiteY3" fmla="*/ 11035 h 355398"/>
                <a:gd name="connsiteX4" fmla="*/ 135985 w 327864"/>
                <a:gd name="connsiteY4" fmla="*/ 0 h 355398"/>
                <a:gd name="connsiteX5" fmla="*/ 25890 w 327864"/>
                <a:gd name="connsiteY5" fmla="*/ 161196 h 355398"/>
                <a:gd name="connsiteX6" fmla="*/ 0 w 327864"/>
                <a:gd name="connsiteY6" fmla="*/ 199053 h 355398"/>
                <a:gd name="connsiteX7" fmla="*/ 29285 w 327864"/>
                <a:gd name="connsiteY7" fmla="*/ 215691 h 355398"/>
                <a:gd name="connsiteX8" fmla="*/ 61966 w 327864"/>
                <a:gd name="connsiteY8" fmla="*/ 234281 h 355398"/>
                <a:gd name="connsiteX9" fmla="*/ 106275 w 327864"/>
                <a:gd name="connsiteY9" fmla="*/ 181992 h 355398"/>
                <a:gd name="connsiteX10" fmla="*/ 101352 w 327864"/>
                <a:gd name="connsiteY10" fmla="*/ 256605 h 355398"/>
                <a:gd name="connsiteX11" fmla="*/ 255757 w 327864"/>
                <a:gd name="connsiteY11" fmla="*/ 344291 h 355398"/>
                <a:gd name="connsiteX12" fmla="*/ 255842 w 327864"/>
                <a:gd name="connsiteY12" fmla="*/ 344291 h 355398"/>
                <a:gd name="connsiteX13" fmla="*/ 265773 w 327864"/>
                <a:gd name="connsiteY13" fmla="*/ 349893 h 355398"/>
                <a:gd name="connsiteX14" fmla="*/ 323664 w 327864"/>
                <a:gd name="connsiteY14" fmla="*/ 333849 h 355398"/>
                <a:gd name="connsiteX15" fmla="*/ 245146 w 327864"/>
                <a:gd name="connsiteY15" fmla="*/ 129279 h 35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864" h="355398">
                  <a:moveTo>
                    <a:pt x="245146" y="129279"/>
                  </a:moveTo>
                  <a:lnTo>
                    <a:pt x="278676" y="70114"/>
                  </a:lnTo>
                  <a:lnTo>
                    <a:pt x="255078" y="58485"/>
                  </a:lnTo>
                  <a:lnTo>
                    <a:pt x="158394" y="11035"/>
                  </a:lnTo>
                  <a:lnTo>
                    <a:pt x="135985" y="0"/>
                  </a:lnTo>
                  <a:lnTo>
                    <a:pt x="25890" y="161196"/>
                  </a:lnTo>
                  <a:lnTo>
                    <a:pt x="0" y="199053"/>
                  </a:lnTo>
                  <a:lnTo>
                    <a:pt x="29285" y="215691"/>
                  </a:lnTo>
                  <a:lnTo>
                    <a:pt x="61966" y="234281"/>
                  </a:lnTo>
                  <a:lnTo>
                    <a:pt x="106275" y="181992"/>
                  </a:lnTo>
                  <a:lnTo>
                    <a:pt x="101352" y="256605"/>
                  </a:lnTo>
                  <a:lnTo>
                    <a:pt x="255757" y="344291"/>
                  </a:lnTo>
                  <a:lnTo>
                    <a:pt x="255842" y="344291"/>
                  </a:lnTo>
                  <a:lnTo>
                    <a:pt x="265773" y="349893"/>
                  </a:lnTo>
                  <a:cubicBezTo>
                    <a:pt x="286192" y="361429"/>
                    <a:pt x="312096" y="354250"/>
                    <a:pt x="323664" y="333849"/>
                  </a:cubicBezTo>
                  <a:cubicBezTo>
                    <a:pt x="348960" y="305329"/>
                    <a:pt x="252022" y="157800"/>
                    <a:pt x="245146" y="129279"/>
                  </a:cubicBezTo>
                  <a:close/>
                </a:path>
              </a:pathLst>
            </a:custGeom>
            <a:solidFill>
              <a:srgbClr val="2F2E41"/>
            </a:solidFill>
            <a:ln w="6966"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40E628E-7FE6-5785-D428-12FA99DAAEF9}"/>
                </a:ext>
              </a:extLst>
            </p:cNvPr>
            <p:cNvSpPr/>
            <p:nvPr/>
          </p:nvSpPr>
          <p:spPr>
            <a:xfrm>
              <a:off x="10486489" y="3160046"/>
              <a:ext cx="1225445" cy="1781319"/>
            </a:xfrm>
            <a:custGeom>
              <a:avLst/>
              <a:gdLst>
                <a:gd name="connsiteX0" fmla="*/ 549990 w 1225445"/>
                <a:gd name="connsiteY0" fmla="*/ 34867 h 1781319"/>
                <a:gd name="connsiteX1" fmla="*/ 317174 w 1225445"/>
                <a:gd name="connsiteY1" fmla="*/ 966756 h 1781319"/>
                <a:gd name="connsiteX2" fmla="*/ 0 w 1225445"/>
                <a:gd name="connsiteY2" fmla="*/ 1557855 h 1781319"/>
                <a:gd name="connsiteX3" fmla="*/ 451451 w 1225445"/>
                <a:gd name="connsiteY3" fmla="*/ 1760223 h 1781319"/>
                <a:gd name="connsiteX4" fmla="*/ 748288 w 1225445"/>
                <a:gd name="connsiteY4" fmla="*/ 729539 h 1781319"/>
                <a:gd name="connsiteX5" fmla="*/ 797760 w 1225445"/>
                <a:gd name="connsiteY5" fmla="*/ 1108831 h 1781319"/>
                <a:gd name="connsiteX6" fmla="*/ 731797 w 1225445"/>
                <a:gd name="connsiteY6" fmla="*/ 1710750 h 1781319"/>
                <a:gd name="connsiteX7" fmla="*/ 1023607 w 1225445"/>
                <a:gd name="connsiteY7" fmla="*/ 1781319 h 1781319"/>
                <a:gd name="connsiteX8" fmla="*/ 1225445 w 1225445"/>
                <a:gd name="connsiteY8" fmla="*/ 1766902 h 1781319"/>
                <a:gd name="connsiteX9" fmla="*/ 933528 w 1225445"/>
                <a:gd name="connsiteY9" fmla="*/ 0 h 1781319"/>
                <a:gd name="connsiteX10" fmla="*/ 549990 w 1225445"/>
                <a:gd name="connsiteY10" fmla="*/ 34867 h 178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5445" h="1781319">
                  <a:moveTo>
                    <a:pt x="549990" y="34867"/>
                  </a:moveTo>
                  <a:cubicBezTo>
                    <a:pt x="327426" y="42864"/>
                    <a:pt x="249208" y="950298"/>
                    <a:pt x="317174" y="966756"/>
                  </a:cubicBezTo>
                  <a:lnTo>
                    <a:pt x="0" y="1557855"/>
                  </a:lnTo>
                  <a:lnTo>
                    <a:pt x="451451" y="1760223"/>
                  </a:lnTo>
                  <a:lnTo>
                    <a:pt x="748288" y="729539"/>
                  </a:lnTo>
                  <a:lnTo>
                    <a:pt x="797760" y="1108831"/>
                  </a:lnTo>
                  <a:lnTo>
                    <a:pt x="731797" y="1710750"/>
                  </a:lnTo>
                  <a:lnTo>
                    <a:pt x="1023607" y="1781319"/>
                  </a:lnTo>
                  <a:lnTo>
                    <a:pt x="1225445" y="1766902"/>
                  </a:lnTo>
                  <a:cubicBezTo>
                    <a:pt x="1172998" y="1049425"/>
                    <a:pt x="1042050" y="292709"/>
                    <a:pt x="933528" y="0"/>
                  </a:cubicBezTo>
                  <a:lnTo>
                    <a:pt x="549990" y="34867"/>
                  </a:lnTo>
                  <a:close/>
                </a:path>
              </a:pathLst>
            </a:custGeom>
            <a:solidFill>
              <a:srgbClr val="2F2E41"/>
            </a:solidFill>
            <a:ln w="6966"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584251D-B38A-0982-1850-358C0208EAF6}"/>
                </a:ext>
              </a:extLst>
            </p:cNvPr>
            <p:cNvSpPr/>
            <p:nvPr/>
          </p:nvSpPr>
          <p:spPr>
            <a:xfrm>
              <a:off x="10868271" y="2394182"/>
              <a:ext cx="618193" cy="924668"/>
            </a:xfrm>
            <a:custGeom>
              <a:avLst/>
              <a:gdLst>
                <a:gd name="connsiteX0" fmla="*/ 66038 w 618193"/>
                <a:gd name="connsiteY0" fmla="*/ 864354 h 924668"/>
                <a:gd name="connsiteX1" fmla="*/ 64574 w 618193"/>
                <a:gd name="connsiteY1" fmla="*/ 869863 h 924668"/>
                <a:gd name="connsiteX2" fmla="*/ 459481 w 618193"/>
                <a:gd name="connsiteY2" fmla="*/ 884171 h 924668"/>
                <a:gd name="connsiteX3" fmla="*/ 573006 w 618193"/>
                <a:gd name="connsiteY3" fmla="*/ 860310 h 924668"/>
                <a:gd name="connsiteX4" fmla="*/ 550136 w 618193"/>
                <a:gd name="connsiteY4" fmla="*/ 765623 h 924668"/>
                <a:gd name="connsiteX5" fmla="*/ 618193 w 618193"/>
                <a:gd name="connsiteY5" fmla="*/ 205855 h 924668"/>
                <a:gd name="connsiteX6" fmla="*/ 486051 w 618193"/>
                <a:gd name="connsiteY6" fmla="*/ 75371 h 924668"/>
                <a:gd name="connsiteX7" fmla="*/ 477121 w 618193"/>
                <a:gd name="connsiteY7" fmla="*/ 75731 h 924668"/>
                <a:gd name="connsiteX8" fmla="*/ 374891 w 618193"/>
                <a:gd name="connsiteY8" fmla="*/ 0 h 924668"/>
                <a:gd name="connsiteX9" fmla="*/ 229355 w 618193"/>
                <a:gd name="connsiteY9" fmla="*/ 5021 h 924668"/>
                <a:gd name="connsiteX10" fmla="*/ 132007 w 618193"/>
                <a:gd name="connsiteY10" fmla="*/ 112551 h 924668"/>
                <a:gd name="connsiteX11" fmla="*/ 73848 w 618193"/>
                <a:gd name="connsiteY11" fmla="*/ 133332 h 924668"/>
                <a:gd name="connsiteX12" fmla="*/ 28661 w 618193"/>
                <a:gd name="connsiteY12" fmla="*/ 149440 h 924668"/>
                <a:gd name="connsiteX13" fmla="*/ 0 w 618193"/>
                <a:gd name="connsiteY13" fmla="*/ 177613 h 924668"/>
                <a:gd name="connsiteX14" fmla="*/ 71477 w 618193"/>
                <a:gd name="connsiteY14" fmla="*/ 602991 h 924668"/>
                <a:gd name="connsiteX15" fmla="*/ 101881 w 618193"/>
                <a:gd name="connsiteY15" fmla="*/ 730186 h 924668"/>
                <a:gd name="connsiteX16" fmla="*/ 66038 w 618193"/>
                <a:gd name="connsiteY16" fmla="*/ 864354 h 92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8193" h="924668">
                  <a:moveTo>
                    <a:pt x="66038" y="864354"/>
                  </a:moveTo>
                  <a:lnTo>
                    <a:pt x="64574" y="869863"/>
                  </a:lnTo>
                  <a:cubicBezTo>
                    <a:pt x="206831" y="949012"/>
                    <a:pt x="303974" y="932078"/>
                    <a:pt x="459481" y="884171"/>
                  </a:cubicBezTo>
                  <a:lnTo>
                    <a:pt x="573006" y="860310"/>
                  </a:lnTo>
                  <a:cubicBezTo>
                    <a:pt x="597784" y="827999"/>
                    <a:pt x="577590" y="796396"/>
                    <a:pt x="550136" y="765623"/>
                  </a:cubicBezTo>
                  <a:lnTo>
                    <a:pt x="618193" y="205855"/>
                  </a:lnTo>
                  <a:cubicBezTo>
                    <a:pt x="617736" y="133333"/>
                    <a:pt x="558573" y="74913"/>
                    <a:pt x="486051" y="75371"/>
                  </a:cubicBezTo>
                  <a:cubicBezTo>
                    <a:pt x="483071" y="75389"/>
                    <a:pt x="480093" y="75510"/>
                    <a:pt x="477121" y="75731"/>
                  </a:cubicBezTo>
                  <a:lnTo>
                    <a:pt x="374891" y="0"/>
                  </a:lnTo>
                  <a:lnTo>
                    <a:pt x="229355" y="5021"/>
                  </a:lnTo>
                  <a:lnTo>
                    <a:pt x="132007" y="112551"/>
                  </a:lnTo>
                  <a:lnTo>
                    <a:pt x="73848" y="133332"/>
                  </a:lnTo>
                  <a:lnTo>
                    <a:pt x="28661" y="149440"/>
                  </a:lnTo>
                  <a:cubicBezTo>
                    <a:pt x="19525" y="157669"/>
                    <a:pt x="9554" y="167153"/>
                    <a:pt x="0" y="177613"/>
                  </a:cubicBezTo>
                  <a:lnTo>
                    <a:pt x="71477" y="602991"/>
                  </a:lnTo>
                  <a:lnTo>
                    <a:pt x="101881" y="730186"/>
                  </a:lnTo>
                  <a:cubicBezTo>
                    <a:pt x="61125" y="776656"/>
                    <a:pt x="38670" y="822016"/>
                    <a:pt x="66038" y="864354"/>
                  </a:cubicBezTo>
                  <a:close/>
                </a:path>
              </a:pathLst>
            </a:custGeom>
            <a:solidFill>
              <a:srgbClr val="3F3D56"/>
            </a:solidFill>
            <a:ln w="6966"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88FB10E-280A-1F24-B1AE-4D967382AA9C}"/>
                </a:ext>
              </a:extLst>
            </p:cNvPr>
            <p:cNvSpPr/>
            <p:nvPr/>
          </p:nvSpPr>
          <p:spPr>
            <a:xfrm>
              <a:off x="9756291" y="4649851"/>
              <a:ext cx="474946" cy="635546"/>
            </a:xfrm>
            <a:custGeom>
              <a:avLst/>
              <a:gdLst>
                <a:gd name="connsiteX0" fmla="*/ 352377 w 474946"/>
                <a:gd name="connsiteY0" fmla="*/ 566827 h 635546"/>
                <a:gd name="connsiteX1" fmla="*/ 95063 w 474946"/>
                <a:gd name="connsiteY1" fmla="*/ 404260 h 635546"/>
                <a:gd name="connsiteX2" fmla="*/ 21491 w 474946"/>
                <a:gd name="connsiteY2" fmla="*/ 206723 h 635546"/>
                <a:gd name="connsiteX3" fmla="*/ 4899 w 474946"/>
                <a:gd name="connsiteY3" fmla="*/ 146740 h 635546"/>
                <a:gd name="connsiteX4" fmla="*/ 42159 w 474946"/>
                <a:gd name="connsiteY4" fmla="*/ 25918 h 635546"/>
                <a:gd name="connsiteX5" fmla="*/ 165822 w 474946"/>
                <a:gd name="connsiteY5" fmla="*/ 13156 h 635546"/>
                <a:gd name="connsiteX6" fmla="*/ 170085 w 474946"/>
                <a:gd name="connsiteY6" fmla="*/ 15417 h 635546"/>
                <a:gd name="connsiteX7" fmla="*/ 177555 w 474946"/>
                <a:gd name="connsiteY7" fmla="*/ 183324 h 635546"/>
                <a:gd name="connsiteX8" fmla="*/ 232161 w 474946"/>
                <a:gd name="connsiteY8" fmla="*/ 59273 h 635546"/>
                <a:gd name="connsiteX9" fmla="*/ 233775 w 474946"/>
                <a:gd name="connsiteY9" fmla="*/ 55024 h 635546"/>
                <a:gd name="connsiteX10" fmla="*/ 237463 w 474946"/>
                <a:gd name="connsiteY10" fmla="*/ 57686 h 635546"/>
                <a:gd name="connsiteX11" fmla="*/ 341747 w 474946"/>
                <a:gd name="connsiteY11" fmla="*/ 154592 h 635546"/>
                <a:gd name="connsiteX12" fmla="*/ 465553 w 474946"/>
                <a:gd name="connsiteY12" fmla="*/ 630569 h 635546"/>
                <a:gd name="connsiteX13" fmla="*/ 464623 w 474946"/>
                <a:gd name="connsiteY13" fmla="*/ 635547 h 635546"/>
                <a:gd name="connsiteX14" fmla="*/ 352378 w 474946"/>
                <a:gd name="connsiteY14" fmla="*/ 566827 h 6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946" h="635546">
                  <a:moveTo>
                    <a:pt x="352377" y="566827"/>
                  </a:moveTo>
                  <a:cubicBezTo>
                    <a:pt x="246477" y="554219"/>
                    <a:pt x="151927" y="494483"/>
                    <a:pt x="95063" y="404260"/>
                  </a:cubicBezTo>
                  <a:cubicBezTo>
                    <a:pt x="58551" y="345047"/>
                    <a:pt x="39711" y="274727"/>
                    <a:pt x="21491" y="206723"/>
                  </a:cubicBezTo>
                  <a:cubicBezTo>
                    <a:pt x="16186" y="186933"/>
                    <a:pt x="10704" y="166469"/>
                    <a:pt x="4899" y="146740"/>
                  </a:cubicBezTo>
                  <a:cubicBezTo>
                    <a:pt x="-8531" y="102636"/>
                    <a:pt x="6222" y="54798"/>
                    <a:pt x="42159" y="25918"/>
                  </a:cubicBezTo>
                  <a:cubicBezTo>
                    <a:pt x="76901" y="-3203"/>
                    <a:pt x="125865" y="-8256"/>
                    <a:pt x="165822" y="13156"/>
                  </a:cubicBezTo>
                  <a:lnTo>
                    <a:pt x="170085" y="15417"/>
                  </a:lnTo>
                  <a:lnTo>
                    <a:pt x="177555" y="183324"/>
                  </a:lnTo>
                  <a:cubicBezTo>
                    <a:pt x="188625" y="160830"/>
                    <a:pt x="212916" y="110014"/>
                    <a:pt x="232161" y="59273"/>
                  </a:cubicBezTo>
                  <a:lnTo>
                    <a:pt x="233775" y="55024"/>
                  </a:lnTo>
                  <a:lnTo>
                    <a:pt x="237463" y="57686"/>
                  </a:lnTo>
                  <a:cubicBezTo>
                    <a:pt x="276154" y="85483"/>
                    <a:pt x="311191" y="118041"/>
                    <a:pt x="341747" y="154592"/>
                  </a:cubicBezTo>
                  <a:cubicBezTo>
                    <a:pt x="450951" y="287352"/>
                    <a:pt x="496229" y="461426"/>
                    <a:pt x="465553" y="630569"/>
                  </a:cubicBezTo>
                  <a:lnTo>
                    <a:pt x="464623" y="635547"/>
                  </a:lnTo>
                  <a:lnTo>
                    <a:pt x="352378" y="566827"/>
                  </a:lnTo>
                  <a:close/>
                </a:path>
              </a:pathLst>
            </a:custGeom>
            <a:solidFill>
              <a:srgbClr val="F2F2F2"/>
            </a:solidFill>
            <a:ln w="6966"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EE0FEBD-98A1-59D6-03E0-3C0BA6E151B1}"/>
                </a:ext>
              </a:extLst>
            </p:cNvPr>
            <p:cNvSpPr/>
            <p:nvPr/>
          </p:nvSpPr>
          <p:spPr>
            <a:xfrm>
              <a:off x="9648604" y="5275872"/>
              <a:ext cx="5890234" cy="16596"/>
            </a:xfrm>
            <a:custGeom>
              <a:avLst/>
              <a:gdLst>
                <a:gd name="connsiteX0" fmla="*/ 0 w 5890234"/>
                <a:gd name="connsiteY0" fmla="*/ 8298 h 16596"/>
                <a:gd name="connsiteX1" fmla="*/ 8249 w 5890234"/>
                <a:gd name="connsiteY1" fmla="*/ 16597 h 16596"/>
                <a:gd name="connsiteX2" fmla="*/ 5881936 w 5890234"/>
                <a:gd name="connsiteY2" fmla="*/ 16597 h 16596"/>
                <a:gd name="connsiteX3" fmla="*/ 5890234 w 5890234"/>
                <a:gd name="connsiteY3" fmla="*/ 8298 h 16596"/>
                <a:gd name="connsiteX4" fmla="*/ 5881936 w 5890234"/>
                <a:gd name="connsiteY4" fmla="*/ 0 h 16596"/>
                <a:gd name="connsiteX5" fmla="*/ 8298 w 5890234"/>
                <a:gd name="connsiteY5" fmla="*/ 0 h 16596"/>
                <a:gd name="connsiteX6" fmla="*/ 0 w 5890234"/>
                <a:gd name="connsiteY6" fmla="*/ 8249 h 16596"/>
                <a:gd name="connsiteX7" fmla="*/ 0 w 5890234"/>
                <a:gd name="connsiteY7" fmla="*/ 8298 h 1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0234" h="16596">
                  <a:moveTo>
                    <a:pt x="0" y="8298"/>
                  </a:moveTo>
                  <a:cubicBezTo>
                    <a:pt x="-14" y="12868"/>
                    <a:pt x="3680" y="16583"/>
                    <a:pt x="8249" y="16597"/>
                  </a:cubicBezTo>
                  <a:lnTo>
                    <a:pt x="5881936" y="16597"/>
                  </a:lnTo>
                  <a:cubicBezTo>
                    <a:pt x="5886519" y="16597"/>
                    <a:pt x="5890234" y="12882"/>
                    <a:pt x="5890234" y="8298"/>
                  </a:cubicBezTo>
                  <a:cubicBezTo>
                    <a:pt x="5890234" y="3715"/>
                    <a:pt x="5886519" y="0"/>
                    <a:pt x="5881936" y="0"/>
                  </a:cubicBezTo>
                  <a:lnTo>
                    <a:pt x="8298" y="0"/>
                  </a:lnTo>
                  <a:cubicBezTo>
                    <a:pt x="3729" y="-14"/>
                    <a:pt x="14" y="3680"/>
                    <a:pt x="0" y="8249"/>
                  </a:cubicBezTo>
                  <a:lnTo>
                    <a:pt x="0" y="8298"/>
                  </a:lnTo>
                  <a:close/>
                </a:path>
              </a:pathLst>
            </a:custGeom>
            <a:solidFill>
              <a:srgbClr val="CCCCCC"/>
            </a:solidFill>
            <a:ln w="6966"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AC423E4-9B33-6902-68A9-AF6AF5C2D108}"/>
                </a:ext>
              </a:extLst>
            </p:cNvPr>
            <p:cNvSpPr/>
            <p:nvPr/>
          </p:nvSpPr>
          <p:spPr>
            <a:xfrm>
              <a:off x="10925418" y="1935992"/>
              <a:ext cx="474195" cy="460464"/>
            </a:xfrm>
            <a:custGeom>
              <a:avLst/>
              <a:gdLst>
                <a:gd name="connsiteX0" fmla="*/ 451954 w 474195"/>
                <a:gd name="connsiteY0" fmla="*/ 362699 h 460464"/>
                <a:gd name="connsiteX1" fmla="*/ 452097 w 474195"/>
                <a:gd name="connsiteY1" fmla="*/ 362662 h 460464"/>
                <a:gd name="connsiteX2" fmla="*/ 473200 w 474195"/>
                <a:gd name="connsiteY2" fmla="*/ 326370 h 460464"/>
                <a:gd name="connsiteX3" fmla="*/ 430918 w 474195"/>
                <a:gd name="connsiteY3" fmla="*/ 166190 h 460464"/>
                <a:gd name="connsiteX4" fmla="*/ 391979 w 474195"/>
                <a:gd name="connsiteY4" fmla="*/ 87106 h 460464"/>
                <a:gd name="connsiteX5" fmla="*/ 247368 w 474195"/>
                <a:gd name="connsiteY5" fmla="*/ 2392 h 460464"/>
                <a:gd name="connsiteX6" fmla="*/ 158697 w 474195"/>
                <a:gd name="connsiteY6" fmla="*/ 7248 h 460464"/>
                <a:gd name="connsiteX7" fmla="*/ 625 w 474195"/>
                <a:gd name="connsiteY7" fmla="*/ 277723 h 460464"/>
                <a:gd name="connsiteX8" fmla="*/ 42972 w 474195"/>
                <a:gd name="connsiteY8" fmla="*/ 438147 h 460464"/>
                <a:gd name="connsiteX9" fmla="*/ 48212 w 474195"/>
                <a:gd name="connsiteY9" fmla="*/ 448785 h 460464"/>
                <a:gd name="connsiteX10" fmla="*/ 67677 w 474195"/>
                <a:gd name="connsiteY10" fmla="*/ 460150 h 460464"/>
                <a:gd name="connsiteX11" fmla="*/ 79533 w 474195"/>
                <a:gd name="connsiteY11" fmla="*/ 459497 h 460464"/>
                <a:gd name="connsiteX12" fmla="*/ 451978 w 474195"/>
                <a:gd name="connsiteY12" fmla="*/ 362693 h 460464"/>
                <a:gd name="connsiteX13" fmla="*/ 451954 w 474195"/>
                <a:gd name="connsiteY13" fmla="*/ 362699 h 4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195" h="460464">
                  <a:moveTo>
                    <a:pt x="451954" y="362699"/>
                  </a:moveTo>
                  <a:lnTo>
                    <a:pt x="452097" y="362662"/>
                  </a:lnTo>
                  <a:cubicBezTo>
                    <a:pt x="467946" y="358467"/>
                    <a:pt x="477395" y="342219"/>
                    <a:pt x="473200" y="326370"/>
                  </a:cubicBezTo>
                  <a:lnTo>
                    <a:pt x="430918" y="166190"/>
                  </a:lnTo>
                  <a:cubicBezTo>
                    <a:pt x="423371" y="137485"/>
                    <a:pt x="410129" y="110591"/>
                    <a:pt x="391979" y="87106"/>
                  </a:cubicBezTo>
                  <a:cubicBezTo>
                    <a:pt x="356486" y="41296"/>
                    <a:pt x="304684" y="10950"/>
                    <a:pt x="247368" y="2392"/>
                  </a:cubicBezTo>
                  <a:cubicBezTo>
                    <a:pt x="217787" y="-1991"/>
                    <a:pt x="187624" y="-339"/>
                    <a:pt x="158697" y="7248"/>
                  </a:cubicBezTo>
                  <a:cubicBezTo>
                    <a:pt x="40357" y="38287"/>
                    <a:pt x="7305" y="77426"/>
                    <a:pt x="625" y="277723"/>
                  </a:cubicBezTo>
                  <a:cubicBezTo>
                    <a:pt x="-6054" y="478020"/>
                    <a:pt x="42972" y="438147"/>
                    <a:pt x="42972" y="438147"/>
                  </a:cubicBezTo>
                  <a:cubicBezTo>
                    <a:pt x="43986" y="442008"/>
                    <a:pt x="45769" y="445626"/>
                    <a:pt x="48212" y="448785"/>
                  </a:cubicBezTo>
                  <a:cubicBezTo>
                    <a:pt x="52992" y="454942"/>
                    <a:pt x="59966" y="459014"/>
                    <a:pt x="67677" y="460150"/>
                  </a:cubicBezTo>
                  <a:cubicBezTo>
                    <a:pt x="71633" y="460729"/>
                    <a:pt x="75665" y="460507"/>
                    <a:pt x="79533" y="459497"/>
                  </a:cubicBezTo>
                  <a:cubicBezTo>
                    <a:pt x="227314" y="444285"/>
                    <a:pt x="376981" y="430432"/>
                    <a:pt x="451978" y="362693"/>
                  </a:cubicBezTo>
                  <a:lnTo>
                    <a:pt x="451954" y="362699"/>
                  </a:lnTo>
                  <a:close/>
                </a:path>
              </a:pathLst>
            </a:custGeom>
            <a:solidFill>
              <a:srgbClr val="2F2E41"/>
            </a:solidFill>
            <a:ln w="6966"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8B41FF5-498F-FD4D-46BD-A77CBC2B019C}"/>
                </a:ext>
              </a:extLst>
            </p:cNvPr>
            <p:cNvSpPr/>
            <p:nvPr/>
          </p:nvSpPr>
          <p:spPr>
            <a:xfrm>
              <a:off x="11025082" y="2006410"/>
              <a:ext cx="326261" cy="325746"/>
            </a:xfrm>
            <a:custGeom>
              <a:avLst/>
              <a:gdLst>
                <a:gd name="connsiteX0" fmla="*/ 4830 w 326261"/>
                <a:gd name="connsiteY0" fmla="*/ 123175 h 325746"/>
                <a:gd name="connsiteX1" fmla="*/ 124071 w 326261"/>
                <a:gd name="connsiteY1" fmla="*/ 320954 h 325746"/>
                <a:gd name="connsiteX2" fmla="*/ 247445 w 326261"/>
                <a:gd name="connsiteY2" fmla="*/ 302422 h 325746"/>
                <a:gd name="connsiteX3" fmla="*/ 321463 w 326261"/>
                <a:gd name="connsiteY3" fmla="*/ 202441 h 325746"/>
                <a:gd name="connsiteX4" fmla="*/ 202060 w 326261"/>
                <a:gd name="connsiteY4" fmla="*/ 4760 h 325746"/>
                <a:gd name="connsiteX5" fmla="*/ 78989 w 326261"/>
                <a:gd name="connsiteY5" fmla="*/ 23221 h 325746"/>
                <a:gd name="connsiteX6" fmla="*/ 4832 w 326261"/>
                <a:gd name="connsiteY6" fmla="*/ 123181 h 325746"/>
                <a:gd name="connsiteX7" fmla="*/ 4830 w 326261"/>
                <a:gd name="connsiteY7" fmla="*/ 123175 h 32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61" h="325746">
                  <a:moveTo>
                    <a:pt x="4830" y="123175"/>
                  </a:moveTo>
                  <a:cubicBezTo>
                    <a:pt x="-16857" y="210717"/>
                    <a:pt x="36528" y="299266"/>
                    <a:pt x="124071" y="320954"/>
                  </a:cubicBezTo>
                  <a:cubicBezTo>
                    <a:pt x="166028" y="331348"/>
                    <a:pt x="210394" y="324684"/>
                    <a:pt x="247445" y="302422"/>
                  </a:cubicBezTo>
                  <a:cubicBezTo>
                    <a:pt x="284486" y="280324"/>
                    <a:pt x="311141" y="244319"/>
                    <a:pt x="321463" y="202441"/>
                  </a:cubicBezTo>
                  <a:cubicBezTo>
                    <a:pt x="343079" y="114880"/>
                    <a:pt x="289620" y="26376"/>
                    <a:pt x="202060" y="4760"/>
                  </a:cubicBezTo>
                  <a:cubicBezTo>
                    <a:pt x="160208" y="-5572"/>
                    <a:pt x="115968" y="1064"/>
                    <a:pt x="78989" y="23221"/>
                  </a:cubicBezTo>
                  <a:cubicBezTo>
                    <a:pt x="41900" y="45286"/>
                    <a:pt x="15193" y="81286"/>
                    <a:pt x="4832" y="123181"/>
                  </a:cubicBezTo>
                  <a:lnTo>
                    <a:pt x="4830" y="123175"/>
                  </a:lnTo>
                  <a:close/>
                </a:path>
              </a:pathLst>
            </a:custGeom>
            <a:solidFill>
              <a:srgbClr val="FFB6B6"/>
            </a:solidFill>
            <a:ln w="6966"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D445A6F-9687-56BF-7B8F-82BE63043C78}"/>
                </a:ext>
              </a:extLst>
            </p:cNvPr>
            <p:cNvSpPr/>
            <p:nvPr/>
          </p:nvSpPr>
          <p:spPr>
            <a:xfrm>
              <a:off x="11032408" y="1964783"/>
              <a:ext cx="378991" cy="236792"/>
            </a:xfrm>
            <a:custGeom>
              <a:avLst/>
              <a:gdLst>
                <a:gd name="connsiteX0" fmla="*/ 378173 w 378991"/>
                <a:gd name="connsiteY0" fmla="*/ 137025 h 236792"/>
                <a:gd name="connsiteX1" fmla="*/ 347375 w 378991"/>
                <a:gd name="connsiteY1" fmla="*/ 74479 h 236792"/>
                <a:gd name="connsiteX2" fmla="*/ 233023 w 378991"/>
                <a:gd name="connsiteY2" fmla="*/ 7502 h 236792"/>
                <a:gd name="connsiteX3" fmla="*/ 163337 w 378991"/>
                <a:gd name="connsiteY3" fmla="*/ 11252 h 236792"/>
                <a:gd name="connsiteX4" fmla="*/ 131235 w 378991"/>
                <a:gd name="connsiteY4" fmla="*/ 19554 h 236792"/>
                <a:gd name="connsiteX5" fmla="*/ 130154 w 378991"/>
                <a:gd name="connsiteY5" fmla="*/ 19836 h 236792"/>
                <a:gd name="connsiteX6" fmla="*/ 5861 w 378991"/>
                <a:gd name="connsiteY6" fmla="*/ 233584 h 236792"/>
                <a:gd name="connsiteX7" fmla="*/ 5861 w 378991"/>
                <a:gd name="connsiteY7" fmla="*/ 233584 h 236792"/>
                <a:gd name="connsiteX8" fmla="*/ 6708 w 378991"/>
                <a:gd name="connsiteY8" fmla="*/ 236792 h 236792"/>
                <a:gd name="connsiteX9" fmla="*/ 74602 w 378991"/>
                <a:gd name="connsiteY9" fmla="*/ 219163 h 236792"/>
                <a:gd name="connsiteX10" fmla="*/ 80672 w 378991"/>
                <a:gd name="connsiteY10" fmla="*/ 148452 h 236792"/>
                <a:gd name="connsiteX11" fmla="*/ 102385 w 378991"/>
                <a:gd name="connsiteY11" fmla="*/ 211963 h 236792"/>
                <a:gd name="connsiteX12" fmla="*/ 137455 w 378991"/>
                <a:gd name="connsiteY12" fmla="*/ 202871 h 236792"/>
                <a:gd name="connsiteX13" fmla="*/ 140512 w 378991"/>
                <a:gd name="connsiteY13" fmla="*/ 167198 h 236792"/>
                <a:gd name="connsiteX14" fmla="*/ 151467 w 378991"/>
                <a:gd name="connsiteY14" fmla="*/ 199217 h 236792"/>
                <a:gd name="connsiteX15" fmla="*/ 378992 w 378991"/>
                <a:gd name="connsiteY15" fmla="*/ 140247 h 236792"/>
                <a:gd name="connsiteX16" fmla="*/ 378173 w 378991"/>
                <a:gd name="connsiteY16" fmla="*/ 137025 h 23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991" h="236792">
                  <a:moveTo>
                    <a:pt x="378173" y="137025"/>
                  </a:moveTo>
                  <a:cubicBezTo>
                    <a:pt x="372202" y="114323"/>
                    <a:pt x="361729" y="93053"/>
                    <a:pt x="347375" y="74479"/>
                  </a:cubicBezTo>
                  <a:cubicBezTo>
                    <a:pt x="326984" y="23644"/>
                    <a:pt x="294998" y="-17443"/>
                    <a:pt x="233023" y="7502"/>
                  </a:cubicBezTo>
                  <a:cubicBezTo>
                    <a:pt x="209778" y="4066"/>
                    <a:pt x="186079" y="5342"/>
                    <a:pt x="163337" y="11252"/>
                  </a:cubicBezTo>
                  <a:lnTo>
                    <a:pt x="131235" y="19554"/>
                  </a:lnTo>
                  <a:cubicBezTo>
                    <a:pt x="130875" y="19647"/>
                    <a:pt x="130514" y="19741"/>
                    <a:pt x="130154" y="19836"/>
                  </a:cubicBezTo>
                  <a:cubicBezTo>
                    <a:pt x="36807" y="44538"/>
                    <a:pt x="-18841" y="140236"/>
                    <a:pt x="5861" y="233584"/>
                  </a:cubicBezTo>
                  <a:lnTo>
                    <a:pt x="5861" y="233584"/>
                  </a:lnTo>
                  <a:lnTo>
                    <a:pt x="6708" y="236792"/>
                  </a:lnTo>
                  <a:lnTo>
                    <a:pt x="74602" y="219163"/>
                  </a:lnTo>
                  <a:lnTo>
                    <a:pt x="80672" y="148452"/>
                  </a:lnTo>
                  <a:lnTo>
                    <a:pt x="102385" y="211963"/>
                  </a:lnTo>
                  <a:lnTo>
                    <a:pt x="137455" y="202871"/>
                  </a:lnTo>
                  <a:lnTo>
                    <a:pt x="140512" y="167198"/>
                  </a:lnTo>
                  <a:lnTo>
                    <a:pt x="151467" y="199217"/>
                  </a:lnTo>
                  <a:cubicBezTo>
                    <a:pt x="217964" y="225052"/>
                    <a:pt x="295032" y="199422"/>
                    <a:pt x="378992" y="140247"/>
                  </a:cubicBezTo>
                  <a:lnTo>
                    <a:pt x="378173" y="137025"/>
                  </a:lnTo>
                  <a:close/>
                </a:path>
              </a:pathLst>
            </a:custGeom>
            <a:solidFill>
              <a:srgbClr val="2F2E41"/>
            </a:solidFill>
            <a:ln w="6966"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18FC0CA-25E1-6799-55EA-14920F2990B8}"/>
                </a:ext>
              </a:extLst>
            </p:cNvPr>
            <p:cNvSpPr/>
            <p:nvPr/>
          </p:nvSpPr>
          <p:spPr>
            <a:xfrm>
              <a:off x="10983114" y="2059504"/>
              <a:ext cx="274740" cy="322877"/>
            </a:xfrm>
            <a:custGeom>
              <a:avLst/>
              <a:gdLst>
                <a:gd name="connsiteX0" fmla="*/ 271700 w 274740"/>
                <a:gd name="connsiteY0" fmla="*/ 266139 h 322877"/>
                <a:gd name="connsiteX1" fmla="*/ 274602 w 274740"/>
                <a:gd name="connsiteY1" fmla="*/ 281960 h 322877"/>
                <a:gd name="connsiteX2" fmla="*/ 272694 w 274740"/>
                <a:gd name="connsiteY2" fmla="*/ 290072 h 322877"/>
                <a:gd name="connsiteX3" fmla="*/ 269335 w 274740"/>
                <a:gd name="connsiteY3" fmla="*/ 296352 h 322877"/>
                <a:gd name="connsiteX4" fmla="*/ 252502 w 274740"/>
                <a:gd name="connsiteY4" fmla="*/ 308035 h 322877"/>
                <a:gd name="connsiteX5" fmla="*/ 251219 w 274740"/>
                <a:gd name="connsiteY5" fmla="*/ 308335 h 322877"/>
                <a:gd name="connsiteX6" fmla="*/ 249922 w 274740"/>
                <a:gd name="connsiteY6" fmla="*/ 308582 h 322877"/>
                <a:gd name="connsiteX7" fmla="*/ 248605 w 274740"/>
                <a:gd name="connsiteY7" fmla="*/ 308777 h 322877"/>
                <a:gd name="connsiteX8" fmla="*/ 247271 w 274740"/>
                <a:gd name="connsiteY8" fmla="*/ 308913 h 322877"/>
                <a:gd name="connsiteX9" fmla="*/ 222045 w 274740"/>
                <a:gd name="connsiteY9" fmla="*/ 310892 h 322877"/>
                <a:gd name="connsiteX10" fmla="*/ 170192 w 274740"/>
                <a:gd name="connsiteY10" fmla="*/ 248810 h 322877"/>
                <a:gd name="connsiteX11" fmla="*/ 187319 w 274740"/>
                <a:gd name="connsiteY11" fmla="*/ 313691 h 322877"/>
                <a:gd name="connsiteX12" fmla="*/ 72677 w 274740"/>
                <a:gd name="connsiteY12" fmla="*/ 322877 h 322877"/>
                <a:gd name="connsiteX13" fmla="*/ 0 w 274740"/>
                <a:gd name="connsiteY13" fmla="*/ 47549 h 322877"/>
                <a:gd name="connsiteX14" fmla="*/ 183703 w 274740"/>
                <a:gd name="connsiteY14" fmla="*/ 0 h 322877"/>
                <a:gd name="connsiteX15" fmla="*/ 180558 w 274740"/>
                <a:gd name="connsiteY15" fmla="*/ 6465 h 322877"/>
                <a:gd name="connsiteX16" fmla="*/ 168378 w 274740"/>
                <a:gd name="connsiteY16" fmla="*/ 76103 h 322877"/>
                <a:gd name="connsiteX17" fmla="*/ 188169 w 274740"/>
                <a:gd name="connsiteY17" fmla="*/ 145724 h 322877"/>
                <a:gd name="connsiteX18" fmla="*/ 225743 w 274740"/>
                <a:gd name="connsiteY18" fmla="*/ 208901 h 322877"/>
                <a:gd name="connsiteX19" fmla="*/ 266958 w 274740"/>
                <a:gd name="connsiteY19" fmla="*/ 259293 h 322877"/>
                <a:gd name="connsiteX20" fmla="*/ 271700 w 274740"/>
                <a:gd name="connsiteY20" fmla="*/ 266139 h 3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4740" h="322877">
                  <a:moveTo>
                    <a:pt x="271700" y="266139"/>
                  </a:moveTo>
                  <a:cubicBezTo>
                    <a:pt x="274129" y="271037"/>
                    <a:pt x="275134" y="276518"/>
                    <a:pt x="274602" y="281960"/>
                  </a:cubicBezTo>
                  <a:cubicBezTo>
                    <a:pt x="274348" y="284740"/>
                    <a:pt x="273706" y="287470"/>
                    <a:pt x="272694" y="290072"/>
                  </a:cubicBezTo>
                  <a:cubicBezTo>
                    <a:pt x="271826" y="292290"/>
                    <a:pt x="270698" y="294398"/>
                    <a:pt x="269335" y="296352"/>
                  </a:cubicBezTo>
                  <a:cubicBezTo>
                    <a:pt x="265291" y="302123"/>
                    <a:pt x="259324" y="306265"/>
                    <a:pt x="252502" y="308035"/>
                  </a:cubicBezTo>
                  <a:cubicBezTo>
                    <a:pt x="252076" y="308143"/>
                    <a:pt x="251649" y="308243"/>
                    <a:pt x="251219" y="308335"/>
                  </a:cubicBezTo>
                  <a:cubicBezTo>
                    <a:pt x="250789" y="308427"/>
                    <a:pt x="250357" y="308509"/>
                    <a:pt x="249922" y="308582"/>
                  </a:cubicBezTo>
                  <a:cubicBezTo>
                    <a:pt x="249484" y="308659"/>
                    <a:pt x="249045" y="308725"/>
                    <a:pt x="248605" y="308777"/>
                  </a:cubicBezTo>
                  <a:cubicBezTo>
                    <a:pt x="248164" y="308830"/>
                    <a:pt x="247720" y="308875"/>
                    <a:pt x="247271" y="308913"/>
                  </a:cubicBezTo>
                  <a:lnTo>
                    <a:pt x="222045" y="310892"/>
                  </a:lnTo>
                  <a:lnTo>
                    <a:pt x="170192" y="248810"/>
                  </a:lnTo>
                  <a:lnTo>
                    <a:pt x="187319" y="313691"/>
                  </a:lnTo>
                  <a:lnTo>
                    <a:pt x="72677" y="322877"/>
                  </a:lnTo>
                  <a:lnTo>
                    <a:pt x="0" y="47549"/>
                  </a:lnTo>
                  <a:lnTo>
                    <a:pt x="183703" y="0"/>
                  </a:lnTo>
                  <a:lnTo>
                    <a:pt x="180558" y="6465"/>
                  </a:lnTo>
                  <a:cubicBezTo>
                    <a:pt x="170169" y="28115"/>
                    <a:pt x="165954" y="52212"/>
                    <a:pt x="168378" y="76103"/>
                  </a:cubicBezTo>
                  <a:cubicBezTo>
                    <a:pt x="170950" y="100270"/>
                    <a:pt x="177644" y="123818"/>
                    <a:pt x="188169" y="145724"/>
                  </a:cubicBezTo>
                  <a:cubicBezTo>
                    <a:pt x="198643" y="167937"/>
                    <a:pt x="211225" y="189093"/>
                    <a:pt x="225743" y="208901"/>
                  </a:cubicBezTo>
                  <a:cubicBezTo>
                    <a:pt x="238502" y="226476"/>
                    <a:pt x="252263" y="243301"/>
                    <a:pt x="266958" y="259293"/>
                  </a:cubicBezTo>
                  <a:cubicBezTo>
                    <a:pt x="268851" y="261342"/>
                    <a:pt x="270447" y="263647"/>
                    <a:pt x="271700" y="266139"/>
                  </a:cubicBezTo>
                  <a:close/>
                </a:path>
              </a:pathLst>
            </a:custGeom>
            <a:solidFill>
              <a:srgbClr val="2F2E41"/>
            </a:solidFill>
            <a:ln w="6966" cap="flat">
              <a:noFill/>
              <a:prstDash val="solid"/>
              <a:miter/>
            </a:ln>
          </p:spPr>
          <p:txBody>
            <a:bodyPr rtlCol="0" anchor="ctr"/>
            <a:lstStyle/>
            <a:p>
              <a:endParaRPr lang="en-US"/>
            </a:p>
          </p:txBody>
        </p:sp>
      </p:grpSp>
      <p:grpSp>
        <p:nvGrpSpPr>
          <p:cNvPr id="109" name="Group 108">
            <a:extLst>
              <a:ext uri="{FF2B5EF4-FFF2-40B4-BE49-F238E27FC236}">
                <a16:creationId xmlns:a16="http://schemas.microsoft.com/office/drawing/2014/main" id="{C8EFD930-53DC-D93C-A616-301BE3998510}"/>
              </a:ext>
            </a:extLst>
          </p:cNvPr>
          <p:cNvGrpSpPr/>
          <p:nvPr/>
        </p:nvGrpSpPr>
        <p:grpSpPr>
          <a:xfrm>
            <a:off x="-5492670" y="1109914"/>
            <a:ext cx="3784268" cy="273040"/>
            <a:chOff x="11732858" y="897487"/>
            <a:chExt cx="3784268" cy="273040"/>
          </a:xfrm>
          <a:solidFill>
            <a:schemeClr val="bg2">
              <a:lumMod val="50000"/>
            </a:schemeClr>
          </a:solidFill>
        </p:grpSpPr>
        <p:sp>
          <p:nvSpPr>
            <p:cNvPr id="110" name="Freeform: Shape 109">
              <a:extLst>
                <a:ext uri="{FF2B5EF4-FFF2-40B4-BE49-F238E27FC236}">
                  <a16:creationId xmlns:a16="http://schemas.microsoft.com/office/drawing/2014/main" id="{B0351316-8F0B-BA86-0DA1-C451AFC9F419}"/>
                </a:ext>
              </a:extLst>
            </p:cNvPr>
            <p:cNvSpPr/>
            <p:nvPr/>
          </p:nvSpPr>
          <p:spPr>
            <a:xfrm>
              <a:off x="11732858" y="1140662"/>
              <a:ext cx="3784268" cy="29865"/>
            </a:xfrm>
            <a:custGeom>
              <a:avLst/>
              <a:gdLst>
                <a:gd name="connsiteX0" fmla="*/ 3769662 w 3784268"/>
                <a:gd name="connsiteY0" fmla="*/ 29866 h 29865"/>
                <a:gd name="connsiteX1" fmla="*/ 14607 w 3784268"/>
                <a:gd name="connsiteY1" fmla="*/ 29866 h 29865"/>
                <a:gd name="connsiteX2" fmla="*/ 4 w 3784268"/>
                <a:gd name="connsiteY2" fmla="*/ 14603 h 29865"/>
                <a:gd name="connsiteX3" fmla="*/ 14607 w 3784268"/>
                <a:gd name="connsiteY3" fmla="*/ 0 h 29865"/>
                <a:gd name="connsiteX4" fmla="*/ 3769662 w 3784268"/>
                <a:gd name="connsiteY4" fmla="*/ 0 h 29865"/>
                <a:gd name="connsiteX5" fmla="*/ 3784265 w 3784268"/>
                <a:gd name="connsiteY5" fmla="*/ 15263 h 29865"/>
                <a:gd name="connsiteX6" fmla="*/ 3769662 w 3784268"/>
                <a:gd name="connsiteY6" fmla="*/ 29866 h 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4268" h="29865">
                  <a:moveTo>
                    <a:pt x="3769662" y="29866"/>
                  </a:moveTo>
                  <a:lnTo>
                    <a:pt x="14607" y="29866"/>
                  </a:lnTo>
                  <a:cubicBezTo>
                    <a:pt x="6360" y="29683"/>
                    <a:pt x="-178" y="22850"/>
                    <a:pt x="4" y="14603"/>
                  </a:cubicBezTo>
                  <a:cubicBezTo>
                    <a:pt x="180" y="6612"/>
                    <a:pt x="6616" y="176"/>
                    <a:pt x="14607" y="0"/>
                  </a:cubicBezTo>
                  <a:lnTo>
                    <a:pt x="3769662" y="0"/>
                  </a:lnTo>
                  <a:cubicBezTo>
                    <a:pt x="3777909" y="182"/>
                    <a:pt x="3784447" y="7015"/>
                    <a:pt x="3784265" y="15263"/>
                  </a:cubicBezTo>
                  <a:cubicBezTo>
                    <a:pt x="3784088" y="23253"/>
                    <a:pt x="3777653" y="29689"/>
                    <a:pt x="3769662" y="29866"/>
                  </a:cubicBezTo>
                  <a:close/>
                </a:path>
              </a:pathLst>
            </a:custGeom>
            <a:grpFill/>
            <a:ln w="6966" cap="flat">
              <a:noFill/>
              <a:prstDash val="solid"/>
              <a:miter/>
            </a:ln>
          </p:spPr>
          <p:txBody>
            <a:bodyPr rtlCol="0" anchor="ctr"/>
            <a:lstStyle/>
            <a:p>
              <a:endParaRPr lang="en-US"/>
            </a:p>
          </p:txBody>
        </p:sp>
        <p:grpSp>
          <p:nvGrpSpPr>
            <p:cNvPr id="111" name="Graphic 265">
              <a:extLst>
                <a:ext uri="{FF2B5EF4-FFF2-40B4-BE49-F238E27FC236}">
                  <a16:creationId xmlns:a16="http://schemas.microsoft.com/office/drawing/2014/main" id="{4069E8AE-9879-1607-CA9C-5020D4C65B4F}"/>
                </a:ext>
              </a:extLst>
            </p:cNvPr>
            <p:cNvGrpSpPr/>
            <p:nvPr/>
          </p:nvGrpSpPr>
          <p:grpSpPr>
            <a:xfrm>
              <a:off x="12105351" y="897487"/>
              <a:ext cx="3033391" cy="120571"/>
              <a:chOff x="12105351" y="897487"/>
              <a:chExt cx="3033391" cy="120571"/>
            </a:xfrm>
            <a:grpFill/>
          </p:grpSpPr>
          <p:sp>
            <p:nvSpPr>
              <p:cNvPr id="112" name="Freeform: Shape 111">
                <a:extLst>
                  <a:ext uri="{FF2B5EF4-FFF2-40B4-BE49-F238E27FC236}">
                    <a16:creationId xmlns:a16="http://schemas.microsoft.com/office/drawing/2014/main" id="{D045A922-6FC8-1EC5-46C6-6530CD012C91}"/>
                  </a:ext>
                </a:extLst>
              </p:cNvPr>
              <p:cNvSpPr/>
              <p:nvPr/>
            </p:nvSpPr>
            <p:spPr>
              <a:xfrm>
                <a:off x="12105351" y="897487"/>
                <a:ext cx="117942" cy="120571"/>
              </a:xfrm>
              <a:custGeom>
                <a:avLst/>
                <a:gdLst>
                  <a:gd name="connsiteX0" fmla="*/ 117943 w 117942"/>
                  <a:gd name="connsiteY0" fmla="*/ 60286 h 120571"/>
                  <a:gd name="connsiteX1" fmla="*/ 58972 w 117942"/>
                  <a:gd name="connsiteY1" fmla="*/ 120571 h 120571"/>
                  <a:gd name="connsiteX2" fmla="*/ 0 w 117942"/>
                  <a:gd name="connsiteY2" fmla="*/ 60286 h 120571"/>
                  <a:gd name="connsiteX3" fmla="*/ 58972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2" y="120571"/>
                    </a:cubicBezTo>
                    <a:cubicBezTo>
                      <a:pt x="26402" y="120571"/>
                      <a:pt x="0" y="93581"/>
                      <a:pt x="0" y="60286"/>
                    </a:cubicBezTo>
                    <a:cubicBezTo>
                      <a:pt x="0" y="26991"/>
                      <a:pt x="26403" y="0"/>
                      <a:pt x="58972"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49EC4A9-D2EC-7287-41F3-498687EB5CB5}"/>
                  </a:ext>
                </a:extLst>
              </p:cNvPr>
              <p:cNvSpPr/>
              <p:nvPr/>
            </p:nvSpPr>
            <p:spPr>
              <a:xfrm>
                <a:off x="1230907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7F953A4-DB0A-2649-24EF-05CC3D9DFD16}"/>
                  </a:ext>
                </a:extLst>
              </p:cNvPr>
              <p:cNvSpPr/>
              <p:nvPr/>
            </p:nvSpPr>
            <p:spPr>
              <a:xfrm>
                <a:off x="1251279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996929F-9893-235B-87B6-BB5AD88ABE70}"/>
                  </a:ext>
                </a:extLst>
              </p:cNvPr>
              <p:cNvSpPr/>
              <p:nvPr/>
            </p:nvSpPr>
            <p:spPr>
              <a:xfrm>
                <a:off x="12757291" y="910128"/>
                <a:ext cx="53738" cy="95291"/>
              </a:xfrm>
              <a:custGeom>
                <a:avLst/>
                <a:gdLst>
                  <a:gd name="connsiteX0" fmla="*/ 46765 w 53738"/>
                  <a:gd name="connsiteY0" fmla="*/ 95292 h 95291"/>
                  <a:gd name="connsiteX1" fmla="*/ 41780 w 53738"/>
                  <a:gd name="connsiteY1" fmla="*/ 93195 h 95291"/>
                  <a:gd name="connsiteX2" fmla="*/ 1989 w 53738"/>
                  <a:gd name="connsiteY2" fmla="*/ 52519 h 95291"/>
                  <a:gd name="connsiteX3" fmla="*/ 1989 w 53738"/>
                  <a:gd name="connsiteY3" fmla="*/ 42767 h 95291"/>
                  <a:gd name="connsiteX4" fmla="*/ 41780 w 53738"/>
                  <a:gd name="connsiteY4" fmla="*/ 2094 h 95291"/>
                  <a:gd name="connsiteX5" fmla="*/ 51641 w 53738"/>
                  <a:gd name="connsiteY5" fmla="*/ 1985 h 95291"/>
                  <a:gd name="connsiteX6" fmla="*/ 51750 w 53738"/>
                  <a:gd name="connsiteY6" fmla="*/ 11846 h 95291"/>
                  <a:gd name="connsiteX7" fmla="*/ 16729 w 53738"/>
                  <a:gd name="connsiteY7" fmla="*/ 47643 h 95291"/>
                  <a:gd name="connsiteX8" fmla="*/ 51750 w 53738"/>
                  <a:gd name="connsiteY8" fmla="*/ 83443 h 95291"/>
                  <a:gd name="connsiteX9" fmla="*/ 51641 w 53738"/>
                  <a:gd name="connsiteY9" fmla="*/ 93303 h 95291"/>
                  <a:gd name="connsiteX10" fmla="*/ 46765 w 53738"/>
                  <a:gd name="connsiteY10" fmla="*/ 95292 h 9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8" h="95291">
                    <a:moveTo>
                      <a:pt x="46765" y="95292"/>
                    </a:moveTo>
                    <a:cubicBezTo>
                      <a:pt x="44953" y="95292"/>
                      <a:pt x="43145" y="94591"/>
                      <a:pt x="41780" y="93195"/>
                    </a:cubicBezTo>
                    <a:lnTo>
                      <a:pt x="1989" y="52519"/>
                    </a:lnTo>
                    <a:cubicBezTo>
                      <a:pt x="-663" y="49808"/>
                      <a:pt x="-663" y="45477"/>
                      <a:pt x="1989" y="42767"/>
                    </a:cubicBezTo>
                    <a:lnTo>
                      <a:pt x="41780" y="2094"/>
                    </a:lnTo>
                    <a:cubicBezTo>
                      <a:pt x="44480" y="-657"/>
                      <a:pt x="48900" y="-701"/>
                      <a:pt x="51641" y="1985"/>
                    </a:cubicBezTo>
                    <a:cubicBezTo>
                      <a:pt x="54396" y="4678"/>
                      <a:pt x="54443" y="9095"/>
                      <a:pt x="51750" y="11846"/>
                    </a:cubicBezTo>
                    <a:lnTo>
                      <a:pt x="16729" y="47643"/>
                    </a:lnTo>
                    <a:lnTo>
                      <a:pt x="51750" y="83443"/>
                    </a:lnTo>
                    <a:cubicBezTo>
                      <a:pt x="54443" y="86194"/>
                      <a:pt x="54395" y="90610"/>
                      <a:pt x="51641" y="93303"/>
                    </a:cubicBezTo>
                    <a:cubicBezTo>
                      <a:pt x="50285" y="94631"/>
                      <a:pt x="48525" y="95292"/>
                      <a:pt x="46765" y="95292"/>
                    </a:cubicBezTo>
                    <a:close/>
                  </a:path>
                </a:pathLst>
              </a:custGeom>
              <a:grpFill/>
              <a:ln w="6966"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93D1624-C77D-717B-448B-60D721F3A0DB}"/>
                  </a:ext>
                </a:extLst>
              </p:cNvPr>
              <p:cNvSpPr/>
              <p:nvPr/>
            </p:nvSpPr>
            <p:spPr>
              <a:xfrm>
                <a:off x="12863946" y="910123"/>
                <a:ext cx="53735" cy="95297"/>
              </a:xfrm>
              <a:custGeom>
                <a:avLst/>
                <a:gdLst>
                  <a:gd name="connsiteX0" fmla="*/ 6974 w 53735"/>
                  <a:gd name="connsiteY0" fmla="*/ 95297 h 95297"/>
                  <a:gd name="connsiteX1" fmla="*/ 2098 w 53735"/>
                  <a:gd name="connsiteY1" fmla="*/ 93309 h 95297"/>
                  <a:gd name="connsiteX2" fmla="*/ 1989 w 53735"/>
                  <a:gd name="connsiteY2" fmla="*/ 83448 h 95297"/>
                  <a:gd name="connsiteX3" fmla="*/ 37006 w 53735"/>
                  <a:gd name="connsiteY3" fmla="*/ 47648 h 95297"/>
                  <a:gd name="connsiteX4" fmla="*/ 1989 w 53735"/>
                  <a:gd name="connsiteY4" fmla="*/ 11851 h 95297"/>
                  <a:gd name="connsiteX5" fmla="*/ 2098 w 53735"/>
                  <a:gd name="connsiteY5" fmla="*/ 1990 h 95297"/>
                  <a:gd name="connsiteX6" fmla="*/ 11959 w 53735"/>
                  <a:gd name="connsiteY6" fmla="*/ 2099 h 95297"/>
                  <a:gd name="connsiteX7" fmla="*/ 51746 w 53735"/>
                  <a:gd name="connsiteY7" fmla="*/ 42772 h 95297"/>
                  <a:gd name="connsiteX8" fmla="*/ 51746 w 53735"/>
                  <a:gd name="connsiteY8" fmla="*/ 52524 h 95297"/>
                  <a:gd name="connsiteX9" fmla="*/ 11959 w 53735"/>
                  <a:gd name="connsiteY9" fmla="*/ 93200 h 95297"/>
                  <a:gd name="connsiteX10" fmla="*/ 6974 w 53735"/>
                  <a:gd name="connsiteY10" fmla="*/ 95297 h 9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5" h="95297">
                    <a:moveTo>
                      <a:pt x="6974" y="95297"/>
                    </a:moveTo>
                    <a:cubicBezTo>
                      <a:pt x="5214" y="95297"/>
                      <a:pt x="3453" y="94637"/>
                      <a:pt x="2098" y="93309"/>
                    </a:cubicBezTo>
                    <a:cubicBezTo>
                      <a:pt x="-657" y="90615"/>
                      <a:pt x="-705" y="86202"/>
                      <a:pt x="1989" y="83448"/>
                    </a:cubicBezTo>
                    <a:lnTo>
                      <a:pt x="37006" y="47648"/>
                    </a:lnTo>
                    <a:lnTo>
                      <a:pt x="1989" y="11851"/>
                    </a:lnTo>
                    <a:cubicBezTo>
                      <a:pt x="-704" y="9100"/>
                      <a:pt x="-657" y="4684"/>
                      <a:pt x="2098" y="1990"/>
                    </a:cubicBezTo>
                    <a:cubicBezTo>
                      <a:pt x="4846" y="-707"/>
                      <a:pt x="9265" y="-655"/>
                      <a:pt x="11959" y="2099"/>
                    </a:cubicBezTo>
                    <a:lnTo>
                      <a:pt x="51746" y="42772"/>
                    </a:lnTo>
                    <a:cubicBezTo>
                      <a:pt x="54399" y="45482"/>
                      <a:pt x="54399" y="49813"/>
                      <a:pt x="51746" y="52524"/>
                    </a:cubicBezTo>
                    <a:lnTo>
                      <a:pt x="11959" y="93200"/>
                    </a:lnTo>
                    <a:cubicBezTo>
                      <a:pt x="10593" y="94596"/>
                      <a:pt x="8785" y="95297"/>
                      <a:pt x="6974" y="95297"/>
                    </a:cubicBezTo>
                    <a:close/>
                  </a:path>
                </a:pathLst>
              </a:custGeom>
              <a:grpFill/>
              <a:ln w="6966"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FC6A60C-A6F1-EE34-0988-73686B73CEFC}"/>
                  </a:ext>
                </a:extLst>
              </p:cNvPr>
              <p:cNvSpPr/>
              <p:nvPr/>
            </p:nvSpPr>
            <p:spPr>
              <a:xfrm>
                <a:off x="14863292"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6BE68BB-0A62-3CDF-BDE7-AD58A1B39ED9}"/>
                  </a:ext>
                </a:extLst>
              </p:cNvPr>
              <p:cNvSpPr/>
              <p:nvPr/>
            </p:nvSpPr>
            <p:spPr>
              <a:xfrm>
                <a:off x="14681984"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5811610-4E5E-78B3-05CF-E7B95DE0F088}"/>
                  </a:ext>
                </a:extLst>
              </p:cNvPr>
              <p:cNvSpPr/>
              <p:nvPr/>
            </p:nvSpPr>
            <p:spPr>
              <a:xfrm>
                <a:off x="15034141" y="907953"/>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E870514-9BED-1692-B45A-75207A7DF9FC}"/>
                  </a:ext>
                </a:extLst>
              </p:cNvPr>
              <p:cNvSpPr/>
              <p:nvPr/>
            </p:nvSpPr>
            <p:spPr>
              <a:xfrm>
                <a:off x="13398166" y="936125"/>
                <a:ext cx="628653" cy="37238"/>
              </a:xfrm>
              <a:custGeom>
                <a:avLst/>
                <a:gdLst>
                  <a:gd name="connsiteX0" fmla="*/ 610035 w 628653"/>
                  <a:gd name="connsiteY0" fmla="*/ 0 h 37238"/>
                  <a:gd name="connsiteX1" fmla="*/ 18619 w 628653"/>
                  <a:gd name="connsiteY1" fmla="*/ 0 h 37238"/>
                  <a:gd name="connsiteX2" fmla="*/ 0 w 628653"/>
                  <a:gd name="connsiteY2" fmla="*/ 18619 h 37238"/>
                  <a:gd name="connsiteX3" fmla="*/ 18619 w 628653"/>
                  <a:gd name="connsiteY3" fmla="*/ 37238 h 37238"/>
                  <a:gd name="connsiteX4" fmla="*/ 610035 w 628653"/>
                  <a:gd name="connsiteY4" fmla="*/ 37238 h 37238"/>
                  <a:gd name="connsiteX5" fmla="*/ 628653 w 628653"/>
                  <a:gd name="connsiteY5" fmla="*/ 18619 h 37238"/>
                  <a:gd name="connsiteX6" fmla="*/ 610035 w 628653"/>
                  <a:gd name="connsiteY6" fmla="*/ 0 h 3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3" h="37238">
                    <a:moveTo>
                      <a:pt x="610035" y="0"/>
                    </a:moveTo>
                    <a:lnTo>
                      <a:pt x="18619" y="0"/>
                    </a:lnTo>
                    <a:cubicBezTo>
                      <a:pt x="8298" y="0"/>
                      <a:pt x="0" y="8368"/>
                      <a:pt x="0" y="18619"/>
                    </a:cubicBezTo>
                    <a:cubicBezTo>
                      <a:pt x="0" y="28870"/>
                      <a:pt x="8298" y="37238"/>
                      <a:pt x="18619" y="37238"/>
                    </a:cubicBezTo>
                    <a:lnTo>
                      <a:pt x="610035" y="37238"/>
                    </a:lnTo>
                    <a:cubicBezTo>
                      <a:pt x="620285" y="37238"/>
                      <a:pt x="628653" y="28870"/>
                      <a:pt x="628653" y="18619"/>
                    </a:cubicBezTo>
                    <a:cubicBezTo>
                      <a:pt x="628653" y="8369"/>
                      <a:pt x="620285" y="0"/>
                      <a:pt x="610035" y="0"/>
                    </a:cubicBezTo>
                    <a:close/>
                  </a:path>
                </a:pathLst>
              </a:custGeom>
              <a:grpFill/>
              <a:ln w="6966" cap="flat">
                <a:noFill/>
                <a:prstDash val="solid"/>
                <a:miter/>
              </a:ln>
            </p:spPr>
            <p:txBody>
              <a:bodyPr rtlCol="0" anchor="ctr"/>
              <a:lstStyle/>
              <a:p>
                <a:endParaRPr lang="en-US"/>
              </a:p>
            </p:txBody>
          </p:sp>
        </p:grpSp>
      </p:grpSp>
      <p:cxnSp>
        <p:nvCxnSpPr>
          <p:cNvPr id="121" name="Connector: Elbow 120">
            <a:extLst>
              <a:ext uri="{FF2B5EF4-FFF2-40B4-BE49-F238E27FC236}">
                <a16:creationId xmlns:a16="http://schemas.microsoft.com/office/drawing/2014/main" id="{28B7C3DB-2832-EFB0-6A9D-F78B00763E46}"/>
              </a:ext>
            </a:extLst>
          </p:cNvPr>
          <p:cNvCxnSpPr>
            <a:cxnSpLocks/>
            <a:stCxn id="54" idx="3"/>
          </p:cNvCxnSpPr>
          <p:nvPr/>
        </p:nvCxnSpPr>
        <p:spPr>
          <a:xfrm flipV="1">
            <a:off x="-6107221" y="1822580"/>
            <a:ext cx="721191" cy="499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C661D936-8744-91BD-C32B-FB018AE894A2}"/>
              </a:ext>
            </a:extLst>
          </p:cNvPr>
          <p:cNvCxnSpPr>
            <a:cxnSpLocks/>
            <a:stCxn id="52" idx="3"/>
          </p:cNvCxnSpPr>
          <p:nvPr/>
        </p:nvCxnSpPr>
        <p:spPr>
          <a:xfrm flipV="1">
            <a:off x="-5911936" y="2439060"/>
            <a:ext cx="538224" cy="50167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F2DB9E85-AFF0-899B-7620-81332A3415E2}"/>
              </a:ext>
            </a:extLst>
          </p:cNvPr>
          <p:cNvCxnSpPr>
            <a:cxnSpLocks/>
            <a:stCxn id="49" idx="3"/>
          </p:cNvCxnSpPr>
          <p:nvPr/>
        </p:nvCxnSpPr>
        <p:spPr>
          <a:xfrm flipV="1">
            <a:off x="-5911936" y="3098596"/>
            <a:ext cx="525906" cy="3507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58AF5AF3-59DC-D471-682A-9293DE812951}"/>
              </a:ext>
            </a:extLst>
          </p:cNvPr>
          <p:cNvCxnSpPr>
            <a:cxnSpLocks/>
          </p:cNvCxnSpPr>
          <p:nvPr/>
        </p:nvCxnSpPr>
        <p:spPr>
          <a:xfrm flipV="1">
            <a:off x="-5911936" y="3852084"/>
            <a:ext cx="525906" cy="1053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16151A1E-B893-6E21-7B4E-A0832C0C2142}"/>
              </a:ext>
            </a:extLst>
          </p:cNvPr>
          <p:cNvCxnSpPr>
            <a:cxnSpLocks/>
            <a:stCxn id="34" idx="3"/>
          </p:cNvCxnSpPr>
          <p:nvPr/>
        </p:nvCxnSpPr>
        <p:spPr>
          <a:xfrm>
            <a:off x="-5911936" y="4476817"/>
            <a:ext cx="538224" cy="974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B18966CD-DCF8-53CF-0924-B4821195D501}"/>
              </a:ext>
            </a:extLst>
          </p:cNvPr>
          <p:cNvCxnSpPr>
            <a:cxnSpLocks/>
            <a:stCxn id="31" idx="3"/>
          </p:cNvCxnSpPr>
          <p:nvPr/>
        </p:nvCxnSpPr>
        <p:spPr>
          <a:xfrm>
            <a:off x="-5911936" y="4986287"/>
            <a:ext cx="533493" cy="26442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3F97118-5928-3A71-23A2-4EC027FBA6B6}"/>
              </a:ext>
            </a:extLst>
          </p:cNvPr>
          <p:cNvSpPr txBox="1"/>
          <p:nvPr/>
        </p:nvSpPr>
        <p:spPr>
          <a:xfrm>
            <a:off x="-208344" y="-598609"/>
            <a:ext cx="9621901" cy="461665"/>
          </a:xfrm>
          <a:prstGeom prst="rect">
            <a:avLst/>
          </a:prstGeom>
          <a:solidFill>
            <a:schemeClr val="tx1">
              <a:lumMod val="95000"/>
              <a:lumOff val="5000"/>
            </a:schemeClr>
          </a:solidFill>
        </p:spPr>
        <p:txBody>
          <a:bodyPr wrap="square" rtlCol="0" anchor="ctr">
            <a:spAutoFit/>
          </a:bodyPr>
          <a:lstStyle/>
          <a:p>
            <a:pPr algn="ctr"/>
            <a:r>
              <a:rPr lang="en-US" sz="2400" dirty="0">
                <a:solidFill>
                  <a:schemeClr val="bg1">
                    <a:lumMod val="95000"/>
                  </a:schemeClr>
                </a:solidFill>
                <a:latin typeface="Arial Black" panose="020B0A04020102020204" pitchFamily="34" charset="0"/>
              </a:rPr>
              <a:t>Example</a:t>
            </a:r>
          </a:p>
        </p:txBody>
      </p:sp>
      <p:grpSp>
        <p:nvGrpSpPr>
          <p:cNvPr id="129" name="Group 128">
            <a:extLst>
              <a:ext uri="{FF2B5EF4-FFF2-40B4-BE49-F238E27FC236}">
                <a16:creationId xmlns:a16="http://schemas.microsoft.com/office/drawing/2014/main" id="{71C7AF89-5B46-43C1-1260-C8F78CAD43ED}"/>
              </a:ext>
            </a:extLst>
          </p:cNvPr>
          <p:cNvGrpSpPr/>
          <p:nvPr/>
        </p:nvGrpSpPr>
        <p:grpSpPr>
          <a:xfrm>
            <a:off x="3691211" y="-4016129"/>
            <a:ext cx="1804181" cy="3327992"/>
            <a:chOff x="1411459" y="657224"/>
            <a:chExt cx="2991137" cy="5517451"/>
          </a:xfrm>
        </p:grpSpPr>
        <p:sp>
          <p:nvSpPr>
            <p:cNvPr id="130" name="Freeform: Shape 129">
              <a:extLst>
                <a:ext uri="{FF2B5EF4-FFF2-40B4-BE49-F238E27FC236}">
                  <a16:creationId xmlns:a16="http://schemas.microsoft.com/office/drawing/2014/main" id="{6EA126AB-D5DC-CB76-EA80-754347E984A5}"/>
                </a:ext>
              </a:extLst>
            </p:cNvPr>
            <p:cNvSpPr/>
            <p:nvPr/>
          </p:nvSpPr>
          <p:spPr>
            <a:xfrm>
              <a:off x="2357633" y="5842151"/>
              <a:ext cx="400120" cy="332524"/>
            </a:xfrm>
            <a:custGeom>
              <a:avLst/>
              <a:gdLst>
                <a:gd name="connsiteX0" fmla="*/ 296302 w 400120"/>
                <a:gd name="connsiteY0" fmla="*/ 326957 h 332524"/>
                <a:gd name="connsiteX1" fmla="*/ 107400 w 400120"/>
                <a:gd name="connsiteY1" fmla="*/ 332173 h 332524"/>
                <a:gd name="connsiteX2" fmla="*/ 26573 w 400120"/>
                <a:gd name="connsiteY2" fmla="*/ 309514 h 332524"/>
                <a:gd name="connsiteX3" fmla="*/ 775 w 400120"/>
                <a:gd name="connsiteY3" fmla="*/ 252912 h 332524"/>
                <a:gd name="connsiteX4" fmla="*/ 37947 w 400120"/>
                <a:gd name="connsiteY4" fmla="*/ 66099 h 332524"/>
                <a:gd name="connsiteX5" fmla="*/ 140626 w 400120"/>
                <a:gd name="connsiteY5" fmla="*/ 2765 h 332524"/>
                <a:gd name="connsiteX6" fmla="*/ 244948 w 400120"/>
                <a:gd name="connsiteY6" fmla="*/ -116 h 332524"/>
                <a:gd name="connsiteX7" fmla="*/ 350966 w 400120"/>
                <a:gd name="connsiteY7" fmla="*/ 57456 h 332524"/>
                <a:gd name="connsiteX8" fmla="*/ 398391 w 400120"/>
                <a:gd name="connsiteY8" fmla="*/ 241932 h 332524"/>
                <a:gd name="connsiteX9" fmla="*/ 375756 w 400120"/>
                <a:gd name="connsiteY9" fmla="*/ 299872 h 332524"/>
                <a:gd name="connsiteX10" fmla="*/ 296302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2" y="326957"/>
                  </a:moveTo>
                  <a:lnTo>
                    <a:pt x="107400" y="332173"/>
                  </a:lnTo>
                  <a:cubicBezTo>
                    <a:pt x="78706" y="333649"/>
                    <a:pt x="50318" y="325690"/>
                    <a:pt x="26573" y="309514"/>
                  </a:cubicBezTo>
                  <a:cubicBezTo>
                    <a:pt x="6059" y="294255"/>
                    <a:pt x="-3351" y="273627"/>
                    <a:pt x="775" y="252912"/>
                  </a:cubicBezTo>
                  <a:lnTo>
                    <a:pt x="37947" y="66099"/>
                  </a:lnTo>
                  <a:cubicBezTo>
                    <a:pt x="44952" y="30857"/>
                    <a:pt x="88139" y="4215"/>
                    <a:pt x="140626" y="2765"/>
                  </a:cubicBezTo>
                  <a:lnTo>
                    <a:pt x="244948" y="-116"/>
                  </a:lnTo>
                  <a:cubicBezTo>
                    <a:pt x="297434" y="-1565"/>
                    <a:pt x="342026" y="22653"/>
                    <a:pt x="350966" y="57456"/>
                  </a:cubicBezTo>
                  <a:lnTo>
                    <a:pt x="398391" y="241932"/>
                  </a:lnTo>
                  <a:cubicBezTo>
                    <a:pt x="403653" y="262389"/>
                    <a:pt x="395395" y="283505"/>
                    <a:pt x="375756" y="299872"/>
                  </a:cubicBezTo>
                  <a:cubicBezTo>
                    <a:pt x="352939" y="317335"/>
                    <a:pt x="325034" y="326847"/>
                    <a:pt x="296302" y="326957"/>
                  </a:cubicBezTo>
                  <a:close/>
                </a:path>
              </a:pathLst>
            </a:custGeom>
            <a:solidFill>
              <a:srgbClr val="3F3D56"/>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4CE2C22-6031-8BD4-BB43-A1A2FEAA0FA2}"/>
                </a:ext>
              </a:extLst>
            </p:cNvPr>
            <p:cNvSpPr/>
            <p:nvPr/>
          </p:nvSpPr>
          <p:spPr>
            <a:xfrm>
              <a:off x="3506638" y="5836812"/>
              <a:ext cx="400120" cy="332524"/>
            </a:xfrm>
            <a:custGeom>
              <a:avLst/>
              <a:gdLst>
                <a:gd name="connsiteX0" fmla="*/ 296301 w 400120"/>
                <a:gd name="connsiteY0" fmla="*/ 326957 h 332524"/>
                <a:gd name="connsiteX1" fmla="*/ 107400 w 400120"/>
                <a:gd name="connsiteY1" fmla="*/ 332174 h 332524"/>
                <a:gd name="connsiteX2" fmla="*/ 26573 w 400120"/>
                <a:gd name="connsiteY2" fmla="*/ 309515 h 332524"/>
                <a:gd name="connsiteX3" fmla="*/ 775 w 400120"/>
                <a:gd name="connsiteY3" fmla="*/ 252912 h 332524"/>
                <a:gd name="connsiteX4" fmla="*/ 37947 w 400120"/>
                <a:gd name="connsiteY4" fmla="*/ 66100 h 332524"/>
                <a:gd name="connsiteX5" fmla="*/ 140626 w 400120"/>
                <a:gd name="connsiteY5" fmla="*/ 2765 h 332524"/>
                <a:gd name="connsiteX6" fmla="*/ 244947 w 400120"/>
                <a:gd name="connsiteY6" fmla="*/ -116 h 332524"/>
                <a:gd name="connsiteX7" fmla="*/ 350966 w 400120"/>
                <a:gd name="connsiteY7" fmla="*/ 57456 h 332524"/>
                <a:gd name="connsiteX8" fmla="*/ 398391 w 400120"/>
                <a:gd name="connsiteY8" fmla="*/ 241933 h 332524"/>
                <a:gd name="connsiteX9" fmla="*/ 375755 w 400120"/>
                <a:gd name="connsiteY9" fmla="*/ 299872 h 332524"/>
                <a:gd name="connsiteX10" fmla="*/ 296301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1" y="326957"/>
                  </a:moveTo>
                  <a:lnTo>
                    <a:pt x="107400" y="332174"/>
                  </a:lnTo>
                  <a:cubicBezTo>
                    <a:pt x="78706" y="333649"/>
                    <a:pt x="50318" y="325691"/>
                    <a:pt x="26573" y="309515"/>
                  </a:cubicBezTo>
                  <a:cubicBezTo>
                    <a:pt x="6060" y="294255"/>
                    <a:pt x="-3351" y="273628"/>
                    <a:pt x="775" y="252912"/>
                  </a:cubicBezTo>
                  <a:lnTo>
                    <a:pt x="37947" y="66100"/>
                  </a:lnTo>
                  <a:cubicBezTo>
                    <a:pt x="44952" y="30857"/>
                    <a:pt x="88140" y="4214"/>
                    <a:pt x="140626" y="2765"/>
                  </a:cubicBezTo>
                  <a:lnTo>
                    <a:pt x="244947" y="-116"/>
                  </a:lnTo>
                  <a:cubicBezTo>
                    <a:pt x="297434" y="-1565"/>
                    <a:pt x="342025" y="22653"/>
                    <a:pt x="350966" y="57456"/>
                  </a:cubicBezTo>
                  <a:lnTo>
                    <a:pt x="398391" y="241933"/>
                  </a:lnTo>
                  <a:cubicBezTo>
                    <a:pt x="403653" y="262390"/>
                    <a:pt x="395395" y="283505"/>
                    <a:pt x="375755" y="299872"/>
                  </a:cubicBezTo>
                  <a:cubicBezTo>
                    <a:pt x="352939" y="317335"/>
                    <a:pt x="325033" y="326847"/>
                    <a:pt x="296301" y="326957"/>
                  </a:cubicBezTo>
                  <a:close/>
                </a:path>
              </a:pathLst>
            </a:custGeom>
            <a:solidFill>
              <a:srgbClr val="3F3D56"/>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536EBDA-1294-3E53-88ED-2D3757089F8A}"/>
                </a:ext>
              </a:extLst>
            </p:cNvPr>
            <p:cNvSpPr/>
            <p:nvPr/>
          </p:nvSpPr>
          <p:spPr>
            <a:xfrm>
              <a:off x="1973231" y="4439546"/>
              <a:ext cx="2230102" cy="141788"/>
            </a:xfrm>
            <a:custGeom>
              <a:avLst/>
              <a:gdLst>
                <a:gd name="connsiteX0" fmla="*/ 24763 w 2230102"/>
                <a:gd name="connsiteY0" fmla="*/ 138269 h 141788"/>
                <a:gd name="connsiteX1" fmla="*/ 3201 w 2230102"/>
                <a:gd name="connsiteY1" fmla="*/ 84053 h 141788"/>
                <a:gd name="connsiteX2" fmla="*/ 39955 w 2230102"/>
                <a:gd name="connsiteY2" fmla="*/ 59139 h 141788"/>
                <a:gd name="connsiteX3" fmla="*/ 2187536 w 2230102"/>
                <a:gd name="connsiteY3" fmla="*/ -161 h 141788"/>
                <a:gd name="connsiteX4" fmla="*/ 2229911 w 2230102"/>
                <a:gd name="connsiteY4" fmla="*/ 39918 h 141788"/>
                <a:gd name="connsiteX5" fmla="*/ 2229911 w 2230102"/>
                <a:gd name="connsiteY5" fmla="*/ 39919 h 141788"/>
                <a:gd name="connsiteX6" fmla="*/ 2229911 w 2230102"/>
                <a:gd name="connsiteY6" fmla="*/ 39923 h 141788"/>
                <a:gd name="connsiteX7" fmla="*/ 2189818 w 2230102"/>
                <a:gd name="connsiteY7" fmla="*/ 82295 h 141788"/>
                <a:gd name="connsiteX8" fmla="*/ 2189813 w 2230102"/>
                <a:gd name="connsiteY8" fmla="*/ 82293 h 141788"/>
                <a:gd name="connsiteX9" fmla="*/ 42233 w 2230102"/>
                <a:gd name="connsiteY9" fmla="*/ 141592 h 141788"/>
                <a:gd name="connsiteX10" fmla="*/ 24763 w 2230102"/>
                <a:gd name="connsiteY10" fmla="*/ 138269 h 14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102" h="141788">
                  <a:moveTo>
                    <a:pt x="24763" y="138269"/>
                  </a:moveTo>
                  <a:cubicBezTo>
                    <a:pt x="3838" y="129251"/>
                    <a:pt x="-5816" y="104978"/>
                    <a:pt x="3201" y="84053"/>
                  </a:cubicBezTo>
                  <a:cubicBezTo>
                    <a:pt x="9558" y="69301"/>
                    <a:pt x="23899" y="59580"/>
                    <a:pt x="39955" y="59139"/>
                  </a:cubicBezTo>
                  <a:lnTo>
                    <a:pt x="2187536" y="-161"/>
                  </a:lnTo>
                  <a:cubicBezTo>
                    <a:pt x="2210305" y="-795"/>
                    <a:pt x="2229277" y="17149"/>
                    <a:pt x="2229911" y="39918"/>
                  </a:cubicBezTo>
                  <a:cubicBezTo>
                    <a:pt x="2229911" y="39919"/>
                    <a:pt x="2229911" y="39919"/>
                    <a:pt x="2229911" y="39919"/>
                  </a:cubicBezTo>
                  <a:lnTo>
                    <a:pt x="2229911" y="39923"/>
                  </a:lnTo>
                  <a:cubicBezTo>
                    <a:pt x="2230512" y="62685"/>
                    <a:pt x="2212578" y="81638"/>
                    <a:pt x="2189818" y="82295"/>
                  </a:cubicBezTo>
                  <a:lnTo>
                    <a:pt x="2189813" y="82293"/>
                  </a:lnTo>
                  <a:lnTo>
                    <a:pt x="42233" y="141592"/>
                  </a:lnTo>
                  <a:cubicBezTo>
                    <a:pt x="36237" y="141775"/>
                    <a:pt x="30273" y="140641"/>
                    <a:pt x="24763" y="138269"/>
                  </a:cubicBezTo>
                  <a:close/>
                </a:path>
              </a:pathLst>
            </a:custGeom>
            <a:solidFill>
              <a:srgbClr val="3F3D56"/>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D9FD194-4717-4BC5-2661-7D09B760C843}"/>
                </a:ext>
              </a:extLst>
            </p:cNvPr>
            <p:cNvSpPr/>
            <p:nvPr/>
          </p:nvSpPr>
          <p:spPr>
            <a:xfrm rot="21505095">
              <a:off x="2205361" y="3875121"/>
              <a:ext cx="614113" cy="2073405"/>
            </a:xfrm>
            <a:custGeom>
              <a:avLst/>
              <a:gdLst>
                <a:gd name="connsiteX0" fmla="*/ -177 w 614113"/>
                <a:gd name="connsiteY0" fmla="*/ -178 h 2073405"/>
                <a:gd name="connsiteX1" fmla="*/ 613936 w 614113"/>
                <a:gd name="connsiteY1" fmla="*/ -178 h 2073405"/>
                <a:gd name="connsiteX2" fmla="*/ 613936 w 614113"/>
                <a:gd name="connsiteY2" fmla="*/ 2073228 h 2073405"/>
                <a:gd name="connsiteX3" fmla="*/ -177 w 614113"/>
                <a:gd name="connsiteY3" fmla="*/ 2073228 h 2073405"/>
              </a:gdLst>
              <a:ahLst/>
              <a:cxnLst>
                <a:cxn ang="0">
                  <a:pos x="connsiteX0" y="connsiteY0"/>
                </a:cxn>
                <a:cxn ang="0">
                  <a:pos x="connsiteX1" y="connsiteY1"/>
                </a:cxn>
                <a:cxn ang="0">
                  <a:pos x="connsiteX2" y="connsiteY2"/>
                </a:cxn>
                <a:cxn ang="0">
                  <a:pos x="connsiteX3" y="connsiteY3"/>
                </a:cxn>
              </a:cxnLst>
              <a:rect l="l" t="t" r="r" b="b"/>
              <a:pathLst>
                <a:path w="614113" h="2073405">
                  <a:moveTo>
                    <a:pt x="-177" y="-178"/>
                  </a:moveTo>
                  <a:lnTo>
                    <a:pt x="613936" y="-178"/>
                  </a:lnTo>
                  <a:lnTo>
                    <a:pt x="613936" y="2073228"/>
                  </a:lnTo>
                  <a:lnTo>
                    <a:pt x="-177" y="2073228"/>
                  </a:lnTo>
                  <a:close/>
                </a:path>
              </a:pathLst>
            </a:custGeom>
            <a:solidFill>
              <a:srgbClr val="E6E6E6"/>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62FADB-2466-DE00-B99A-A982C05FF9D2}"/>
                </a:ext>
              </a:extLst>
            </p:cNvPr>
            <p:cNvSpPr/>
            <p:nvPr/>
          </p:nvSpPr>
          <p:spPr>
            <a:xfrm>
              <a:off x="2688306" y="3829802"/>
              <a:ext cx="143894" cy="1827247"/>
            </a:xfrm>
            <a:custGeom>
              <a:avLst/>
              <a:gdLst>
                <a:gd name="connsiteX0" fmla="*/ 118005 w 143894"/>
                <a:gd name="connsiteY0" fmla="*/ 0 h 1827247"/>
                <a:gd name="connsiteX1" fmla="*/ 0 w 143894"/>
                <a:gd name="connsiteY1" fmla="*/ 321459 h 1827247"/>
                <a:gd name="connsiteX2" fmla="*/ 105 w 143894"/>
                <a:gd name="connsiteY2" fmla="*/ 1786013 h 1827247"/>
                <a:gd name="connsiteX3" fmla="*/ 143894 w 143894"/>
                <a:gd name="connsiteY3" fmla="*/ 1827248 h 1827247"/>
                <a:gd name="connsiteX4" fmla="*/ 118005 w 143894"/>
                <a:gd name="connsiteY4" fmla="*/ 0 h 182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94" h="1827247">
                  <a:moveTo>
                    <a:pt x="118005" y="0"/>
                  </a:moveTo>
                  <a:lnTo>
                    <a:pt x="0" y="321459"/>
                  </a:lnTo>
                  <a:lnTo>
                    <a:pt x="105" y="1786013"/>
                  </a:lnTo>
                  <a:lnTo>
                    <a:pt x="143894" y="1827248"/>
                  </a:lnTo>
                  <a:lnTo>
                    <a:pt x="118005" y="0"/>
                  </a:lnTo>
                  <a:close/>
                </a:path>
              </a:pathLst>
            </a:custGeom>
            <a:solidFill>
              <a:srgbClr val="CCCCCC"/>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07FC8E4-D3B7-6142-E0A4-29031F38A771}"/>
                </a:ext>
              </a:extLst>
            </p:cNvPr>
            <p:cNvSpPr/>
            <p:nvPr/>
          </p:nvSpPr>
          <p:spPr>
            <a:xfrm>
              <a:off x="2280198" y="3325349"/>
              <a:ext cx="419767" cy="420026"/>
            </a:xfrm>
            <a:custGeom>
              <a:avLst/>
              <a:gdLst>
                <a:gd name="connsiteX0" fmla="*/ 200225 w 419767"/>
                <a:gd name="connsiteY0" fmla="*/ -141 h 420026"/>
                <a:gd name="connsiteX1" fmla="*/ -140 w 419767"/>
                <a:gd name="connsiteY1" fmla="*/ 279435 h 420026"/>
                <a:gd name="connsiteX2" fmla="*/ 3737 w 419767"/>
                <a:gd name="connsiteY2" fmla="*/ 419849 h 420026"/>
                <a:gd name="connsiteX3" fmla="*/ 419590 w 419767"/>
                <a:gd name="connsiteY3" fmla="*/ 408366 h 420026"/>
                <a:gd name="connsiteX4" fmla="*/ 415713 w 419767"/>
                <a:gd name="connsiteY4" fmla="*/ 267952 h 420026"/>
                <a:gd name="connsiteX5" fmla="*/ 200225 w 419767"/>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7" h="420026">
                  <a:moveTo>
                    <a:pt x="200225" y="-141"/>
                  </a:moveTo>
                  <a:cubicBezTo>
                    <a:pt x="85378" y="3121"/>
                    <a:pt x="-2247" y="201876"/>
                    <a:pt x="-140" y="279435"/>
                  </a:cubicBezTo>
                  <a:lnTo>
                    <a:pt x="3737" y="419849"/>
                  </a:lnTo>
                  <a:lnTo>
                    <a:pt x="419590" y="408366"/>
                  </a:lnTo>
                  <a:lnTo>
                    <a:pt x="415713" y="267952"/>
                  </a:lnTo>
                  <a:cubicBezTo>
                    <a:pt x="413537" y="190395"/>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C5FD1A5-1FF1-4A1F-C1E6-43B409F68A94}"/>
                </a:ext>
              </a:extLst>
            </p:cNvPr>
            <p:cNvSpPr/>
            <p:nvPr/>
          </p:nvSpPr>
          <p:spPr>
            <a:xfrm>
              <a:off x="2095316" y="4351906"/>
              <a:ext cx="168234" cy="390436"/>
            </a:xfrm>
            <a:custGeom>
              <a:avLst/>
              <a:gdLst>
                <a:gd name="connsiteX0" fmla="*/ 89331 w 168234"/>
                <a:gd name="connsiteY0" fmla="*/ 390230 h 390436"/>
                <a:gd name="connsiteX1" fmla="*/ 6165 w 168234"/>
                <a:gd name="connsiteY1" fmla="*/ 311533 h 390436"/>
                <a:gd name="connsiteX2" fmla="*/ -146 w 168234"/>
                <a:gd name="connsiteY2" fmla="*/ 83020 h 390436"/>
                <a:gd name="connsiteX3" fmla="*/ 78551 w 168234"/>
                <a:gd name="connsiteY3" fmla="*/ -146 h 390436"/>
                <a:gd name="connsiteX4" fmla="*/ 161718 w 168234"/>
                <a:gd name="connsiteY4" fmla="*/ 78551 h 390436"/>
                <a:gd name="connsiteX5" fmla="*/ 168028 w 168234"/>
                <a:gd name="connsiteY5" fmla="*/ 307064 h 390436"/>
                <a:gd name="connsiteX6" fmla="*/ 89332 w 168234"/>
                <a:gd name="connsiteY6" fmla="*/ 390230 h 39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234" h="390436">
                  <a:moveTo>
                    <a:pt x="89331" y="390230"/>
                  </a:moveTo>
                  <a:cubicBezTo>
                    <a:pt x="44654" y="391413"/>
                    <a:pt x="7450" y="356208"/>
                    <a:pt x="6165" y="311533"/>
                  </a:cubicBezTo>
                  <a:lnTo>
                    <a:pt x="-146" y="83020"/>
                  </a:lnTo>
                  <a:cubicBezTo>
                    <a:pt x="-1380" y="38323"/>
                    <a:pt x="33854" y="1088"/>
                    <a:pt x="78551" y="-146"/>
                  </a:cubicBezTo>
                  <a:cubicBezTo>
                    <a:pt x="123248" y="-1380"/>
                    <a:pt x="160483" y="33854"/>
                    <a:pt x="161718" y="78551"/>
                  </a:cubicBezTo>
                  <a:lnTo>
                    <a:pt x="168028" y="307064"/>
                  </a:lnTo>
                  <a:cubicBezTo>
                    <a:pt x="169210" y="351741"/>
                    <a:pt x="134006" y="388945"/>
                    <a:pt x="89332" y="390230"/>
                  </a:cubicBezTo>
                  <a:close/>
                </a:path>
              </a:pathLst>
            </a:custGeom>
            <a:solidFill>
              <a:srgbClr val="3F3D56"/>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800E551-3D51-3F96-0CF7-1CD230ADDF9C}"/>
                </a:ext>
              </a:extLst>
            </p:cNvPr>
            <p:cNvSpPr/>
            <p:nvPr/>
          </p:nvSpPr>
          <p:spPr>
            <a:xfrm>
              <a:off x="2337701" y="3736905"/>
              <a:ext cx="78409" cy="2345674"/>
            </a:xfrm>
            <a:custGeom>
              <a:avLst/>
              <a:gdLst>
                <a:gd name="connsiteX0" fmla="*/ 2905 w 78409"/>
                <a:gd name="connsiteY0" fmla="*/ 152000 h 2345674"/>
                <a:gd name="connsiteX1" fmla="*/ 0 w 78409"/>
                <a:gd name="connsiteY1" fmla="*/ 981 h 2345674"/>
                <a:gd name="connsiteX2" fmla="*/ 39605 w 78409"/>
                <a:gd name="connsiteY2" fmla="*/ 0 h 2345674"/>
                <a:gd name="connsiteX3" fmla="*/ 42510 w 78409"/>
                <a:gd name="connsiteY3" fmla="*/ 150533 h 2345674"/>
                <a:gd name="connsiteX4" fmla="*/ 78410 w 78409"/>
                <a:gd name="connsiteY4" fmla="*/ 2344579 h 2345674"/>
                <a:gd name="connsiteX5" fmla="*/ 38795 w 78409"/>
                <a:gd name="connsiteY5" fmla="*/ 2345674 h 234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09" h="2345674">
                  <a:moveTo>
                    <a:pt x="2905" y="152000"/>
                  </a:moveTo>
                  <a:lnTo>
                    <a:pt x="0" y="981"/>
                  </a:lnTo>
                  <a:lnTo>
                    <a:pt x="39605" y="0"/>
                  </a:lnTo>
                  <a:lnTo>
                    <a:pt x="42510" y="150533"/>
                  </a:lnTo>
                  <a:lnTo>
                    <a:pt x="78410" y="2344579"/>
                  </a:lnTo>
                  <a:lnTo>
                    <a:pt x="38795" y="2345674"/>
                  </a:lnTo>
                </a:path>
              </a:pathLst>
            </a:custGeom>
            <a:solidFill>
              <a:srgbClr val="3F3D56"/>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9661E34-78A9-CA21-0375-E3A738A930BB}"/>
                </a:ext>
              </a:extLst>
            </p:cNvPr>
            <p:cNvSpPr/>
            <p:nvPr/>
          </p:nvSpPr>
          <p:spPr>
            <a:xfrm>
              <a:off x="2102672" y="3642879"/>
              <a:ext cx="758458" cy="618840"/>
            </a:xfrm>
            <a:custGeom>
              <a:avLst/>
              <a:gdLst>
                <a:gd name="connsiteX0" fmla="*/ 758281 w 758458"/>
                <a:gd name="connsiteY0" fmla="*/ 599006 h 618840"/>
                <a:gd name="connsiteX1" fmla="*/ 46396 w 758458"/>
                <a:gd name="connsiteY1" fmla="*/ 618663 h 618840"/>
                <a:gd name="connsiteX2" fmla="*/ 114127 w 758458"/>
                <a:gd name="connsiteY2" fmla="*/ 115256 h 618840"/>
                <a:gd name="connsiteX3" fmla="*/ 169775 w 758458"/>
                <a:gd name="connsiteY3" fmla="*/ 20766 h 618840"/>
                <a:gd name="connsiteX4" fmla="*/ 598806 w 758458"/>
                <a:gd name="connsiteY4" fmla="*/ -178 h 618840"/>
                <a:gd name="connsiteX5" fmla="*/ 648947 w 758458"/>
                <a:gd name="connsiteY5" fmla="*/ 99312 h 618840"/>
                <a:gd name="connsiteX6" fmla="*/ 758281 w 758458"/>
                <a:gd name="connsiteY6" fmla="*/ 599006 h 6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458" h="618840">
                  <a:moveTo>
                    <a:pt x="758281" y="599006"/>
                  </a:moveTo>
                  <a:lnTo>
                    <a:pt x="46396" y="618663"/>
                  </a:lnTo>
                  <a:cubicBezTo>
                    <a:pt x="-21598" y="535746"/>
                    <a:pt x="-27774" y="182489"/>
                    <a:pt x="114127" y="115256"/>
                  </a:cubicBezTo>
                  <a:lnTo>
                    <a:pt x="169775" y="20766"/>
                  </a:lnTo>
                  <a:lnTo>
                    <a:pt x="598806" y="-178"/>
                  </a:lnTo>
                  <a:lnTo>
                    <a:pt x="648947" y="99312"/>
                  </a:lnTo>
                  <a:cubicBezTo>
                    <a:pt x="719534" y="159375"/>
                    <a:pt x="755931" y="510427"/>
                    <a:pt x="758281" y="599006"/>
                  </a:cubicBezTo>
                  <a:close/>
                </a:path>
              </a:pathLst>
            </a:custGeom>
            <a:solidFill>
              <a:srgbClr val="E6E6E6"/>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23538B8-A9D0-80C0-228F-4143BA77DC9D}"/>
                </a:ext>
              </a:extLst>
            </p:cNvPr>
            <p:cNvSpPr/>
            <p:nvPr/>
          </p:nvSpPr>
          <p:spPr>
            <a:xfrm>
              <a:off x="2347271" y="3868234"/>
              <a:ext cx="306167" cy="209388"/>
            </a:xfrm>
            <a:custGeom>
              <a:avLst/>
              <a:gdLst>
                <a:gd name="connsiteX0" fmla="*/ 245740 w 306167"/>
                <a:gd name="connsiteY0" fmla="*/ 204225 h 209388"/>
                <a:gd name="connsiteX1" fmla="*/ 65717 w 306167"/>
                <a:gd name="connsiteY1" fmla="*/ 209196 h 209388"/>
                <a:gd name="connsiteX2" fmla="*/ -113 w 306167"/>
                <a:gd name="connsiteY2" fmla="*/ 108742 h 209388"/>
                <a:gd name="connsiteX3" fmla="*/ 60074 w 306167"/>
                <a:gd name="connsiteY3" fmla="*/ 4809 h 209388"/>
                <a:gd name="connsiteX4" fmla="*/ 240097 w 306167"/>
                <a:gd name="connsiteY4" fmla="*/ -163 h 209388"/>
                <a:gd name="connsiteX5" fmla="*/ 305927 w 306167"/>
                <a:gd name="connsiteY5" fmla="*/ 100291 h 209388"/>
                <a:gd name="connsiteX6" fmla="*/ 245740 w 306167"/>
                <a:gd name="connsiteY6" fmla="*/ 204225 h 20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67" h="209388">
                  <a:moveTo>
                    <a:pt x="245740" y="204225"/>
                  </a:moveTo>
                  <a:lnTo>
                    <a:pt x="65717" y="209196"/>
                  </a:lnTo>
                  <a:cubicBezTo>
                    <a:pt x="30978" y="210155"/>
                    <a:pt x="1443" y="165086"/>
                    <a:pt x="-113" y="108742"/>
                  </a:cubicBezTo>
                  <a:cubicBezTo>
                    <a:pt x="-1669" y="52399"/>
                    <a:pt x="25334" y="5767"/>
                    <a:pt x="60074" y="4809"/>
                  </a:cubicBezTo>
                  <a:lnTo>
                    <a:pt x="240097" y="-163"/>
                  </a:lnTo>
                  <a:cubicBezTo>
                    <a:pt x="274835" y="-1122"/>
                    <a:pt x="304371" y="43948"/>
                    <a:pt x="305927" y="100291"/>
                  </a:cubicBezTo>
                  <a:cubicBezTo>
                    <a:pt x="307483" y="156635"/>
                    <a:pt x="280479" y="203266"/>
                    <a:pt x="245740" y="204225"/>
                  </a:cubicBezTo>
                  <a:close/>
                </a:path>
              </a:pathLst>
            </a:custGeom>
            <a:solidFill>
              <a:srgbClr val="E82B2C"/>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59A8A6E-2486-D76C-5AC5-555089CDFBFE}"/>
                </a:ext>
              </a:extLst>
            </p:cNvPr>
            <p:cNvSpPr/>
            <p:nvPr/>
          </p:nvSpPr>
          <p:spPr>
            <a:xfrm>
              <a:off x="1808663" y="5091760"/>
              <a:ext cx="435911" cy="853154"/>
            </a:xfrm>
            <a:custGeom>
              <a:avLst/>
              <a:gdLst>
                <a:gd name="connsiteX0" fmla="*/ 435912 w 435911"/>
                <a:gd name="connsiteY0" fmla="*/ 0 h 853154"/>
                <a:gd name="connsiteX1" fmla="*/ 64827 w 435911"/>
                <a:gd name="connsiteY1" fmla="*/ 262128 h 853154"/>
                <a:gd name="connsiteX2" fmla="*/ 0 w 435911"/>
                <a:gd name="connsiteY2" fmla="*/ 853154 h 853154"/>
                <a:gd name="connsiteX3" fmla="*/ 432892 w 435911"/>
                <a:gd name="connsiteY3" fmla="*/ 708517 h 853154"/>
                <a:gd name="connsiteX4" fmla="*/ 435912 w 435911"/>
                <a:gd name="connsiteY4" fmla="*/ 0 h 85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11" h="853154">
                  <a:moveTo>
                    <a:pt x="435912" y="0"/>
                  </a:moveTo>
                  <a:lnTo>
                    <a:pt x="64827" y="262128"/>
                  </a:lnTo>
                  <a:lnTo>
                    <a:pt x="0" y="853154"/>
                  </a:lnTo>
                  <a:lnTo>
                    <a:pt x="432892" y="708517"/>
                  </a:lnTo>
                  <a:lnTo>
                    <a:pt x="435912" y="0"/>
                  </a:lnTo>
                  <a:close/>
                </a:path>
              </a:pathLst>
            </a:custGeom>
            <a:solidFill>
              <a:srgbClr val="E6E6E6"/>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5AD8361-DB9F-9338-8FF0-4E717EBA2D07}"/>
                </a:ext>
              </a:extLst>
            </p:cNvPr>
            <p:cNvSpPr/>
            <p:nvPr/>
          </p:nvSpPr>
          <p:spPr>
            <a:xfrm rot="21505095">
              <a:off x="3390370" y="3849737"/>
              <a:ext cx="614113" cy="2073405"/>
            </a:xfrm>
            <a:custGeom>
              <a:avLst/>
              <a:gdLst>
                <a:gd name="connsiteX0" fmla="*/ -177 w 614113"/>
                <a:gd name="connsiteY0" fmla="*/ -177 h 2073405"/>
                <a:gd name="connsiteX1" fmla="*/ 613936 w 614113"/>
                <a:gd name="connsiteY1" fmla="*/ -177 h 2073405"/>
                <a:gd name="connsiteX2" fmla="*/ 613936 w 614113"/>
                <a:gd name="connsiteY2" fmla="*/ 2073229 h 2073405"/>
                <a:gd name="connsiteX3" fmla="*/ -177 w 614113"/>
                <a:gd name="connsiteY3" fmla="*/ 2073229 h 2073405"/>
              </a:gdLst>
              <a:ahLst/>
              <a:cxnLst>
                <a:cxn ang="0">
                  <a:pos x="connsiteX0" y="connsiteY0"/>
                </a:cxn>
                <a:cxn ang="0">
                  <a:pos x="connsiteX1" y="connsiteY1"/>
                </a:cxn>
                <a:cxn ang="0">
                  <a:pos x="connsiteX2" y="connsiteY2"/>
                </a:cxn>
                <a:cxn ang="0">
                  <a:pos x="connsiteX3" y="connsiteY3"/>
                </a:cxn>
              </a:cxnLst>
              <a:rect l="l" t="t" r="r" b="b"/>
              <a:pathLst>
                <a:path w="614113" h="2073405">
                  <a:moveTo>
                    <a:pt x="-177" y="-177"/>
                  </a:moveTo>
                  <a:lnTo>
                    <a:pt x="613936" y="-177"/>
                  </a:lnTo>
                  <a:lnTo>
                    <a:pt x="613936" y="2073229"/>
                  </a:lnTo>
                  <a:lnTo>
                    <a:pt x="-177" y="2073229"/>
                  </a:lnTo>
                  <a:close/>
                </a:path>
              </a:pathLst>
            </a:custGeom>
            <a:solidFill>
              <a:srgbClr val="E6E6E6"/>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92DB45F-7895-FD6B-FB23-25C8D9DC0CFA}"/>
                </a:ext>
              </a:extLst>
            </p:cNvPr>
            <p:cNvSpPr/>
            <p:nvPr/>
          </p:nvSpPr>
          <p:spPr>
            <a:xfrm>
              <a:off x="3376573" y="3836727"/>
              <a:ext cx="164210" cy="1827304"/>
            </a:xfrm>
            <a:custGeom>
              <a:avLst/>
              <a:gdLst>
                <a:gd name="connsiteX0" fmla="*/ 0 w 164210"/>
                <a:gd name="connsiteY0" fmla="*/ 0 h 1827304"/>
                <a:gd name="connsiteX1" fmla="*/ 126311 w 164210"/>
                <a:gd name="connsiteY1" fmla="*/ 318287 h 1827304"/>
                <a:gd name="connsiteX2" fmla="*/ 164211 w 164210"/>
                <a:gd name="connsiteY2" fmla="*/ 1782356 h 1827304"/>
                <a:gd name="connsiteX3" fmla="*/ 21536 w 164210"/>
                <a:gd name="connsiteY3" fmla="*/ 1827305 h 1827304"/>
                <a:gd name="connsiteX4" fmla="*/ 0 w 164210"/>
                <a:gd name="connsiteY4" fmla="*/ 0 h 1827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10" h="1827304">
                  <a:moveTo>
                    <a:pt x="0" y="0"/>
                  </a:moveTo>
                  <a:lnTo>
                    <a:pt x="126311" y="318287"/>
                  </a:lnTo>
                  <a:lnTo>
                    <a:pt x="164211" y="1782356"/>
                  </a:lnTo>
                  <a:lnTo>
                    <a:pt x="21536" y="1827305"/>
                  </a:lnTo>
                  <a:lnTo>
                    <a:pt x="0" y="0"/>
                  </a:lnTo>
                  <a:close/>
                </a:path>
              </a:pathLst>
            </a:custGeom>
            <a:solidFill>
              <a:srgbClr val="CCCCCC"/>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07E41425-8C3C-8723-00C8-BCCEBC51B890}"/>
                </a:ext>
              </a:extLst>
            </p:cNvPr>
            <p:cNvSpPr/>
            <p:nvPr/>
          </p:nvSpPr>
          <p:spPr>
            <a:xfrm>
              <a:off x="4202284" y="3050439"/>
              <a:ext cx="160922" cy="215788"/>
            </a:xfrm>
            <a:custGeom>
              <a:avLst/>
              <a:gdLst>
                <a:gd name="connsiteX0" fmla="*/ 160922 w 160922"/>
                <a:gd name="connsiteY0" fmla="*/ 107894 h 215788"/>
                <a:gd name="connsiteX1" fmla="*/ 80461 w 160922"/>
                <a:gd name="connsiteY1" fmla="*/ 215789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9"/>
                    <a:pt x="80461" y="215789"/>
                  </a:cubicBezTo>
                  <a:cubicBezTo>
                    <a:pt x="36024" y="215789"/>
                    <a:pt x="0" y="167483"/>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6F5E115-0481-62A8-FFFB-A95385545C06}"/>
                </a:ext>
              </a:extLst>
            </p:cNvPr>
            <p:cNvSpPr/>
            <p:nvPr/>
          </p:nvSpPr>
          <p:spPr>
            <a:xfrm>
              <a:off x="3453226" y="3300297"/>
              <a:ext cx="419767" cy="420026"/>
            </a:xfrm>
            <a:custGeom>
              <a:avLst/>
              <a:gdLst>
                <a:gd name="connsiteX0" fmla="*/ 200225 w 419767"/>
                <a:gd name="connsiteY0" fmla="*/ -141 h 420026"/>
                <a:gd name="connsiteX1" fmla="*/ -140 w 419767"/>
                <a:gd name="connsiteY1" fmla="*/ 279435 h 420026"/>
                <a:gd name="connsiteX2" fmla="*/ 3737 w 419767"/>
                <a:gd name="connsiteY2" fmla="*/ 419849 h 420026"/>
                <a:gd name="connsiteX3" fmla="*/ 419590 w 419767"/>
                <a:gd name="connsiteY3" fmla="*/ 408366 h 420026"/>
                <a:gd name="connsiteX4" fmla="*/ 415714 w 419767"/>
                <a:gd name="connsiteY4" fmla="*/ 267952 h 420026"/>
                <a:gd name="connsiteX5" fmla="*/ 200225 w 419767"/>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7" h="420026">
                  <a:moveTo>
                    <a:pt x="200225" y="-141"/>
                  </a:moveTo>
                  <a:cubicBezTo>
                    <a:pt x="85378" y="3121"/>
                    <a:pt x="-2247" y="201876"/>
                    <a:pt x="-140" y="279435"/>
                  </a:cubicBezTo>
                  <a:lnTo>
                    <a:pt x="3737" y="419849"/>
                  </a:lnTo>
                  <a:lnTo>
                    <a:pt x="419590" y="408366"/>
                  </a:lnTo>
                  <a:lnTo>
                    <a:pt x="415714" y="267952"/>
                  </a:lnTo>
                  <a:cubicBezTo>
                    <a:pt x="413536" y="190394"/>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A7FBED9-0217-9FC6-DCF0-03BFD28DDF0F}"/>
                </a:ext>
              </a:extLst>
            </p:cNvPr>
            <p:cNvSpPr/>
            <p:nvPr/>
          </p:nvSpPr>
          <p:spPr>
            <a:xfrm>
              <a:off x="3769632" y="3784168"/>
              <a:ext cx="78409" cy="2345683"/>
            </a:xfrm>
            <a:custGeom>
              <a:avLst/>
              <a:gdLst>
                <a:gd name="connsiteX0" fmla="*/ 2905 w 78409"/>
                <a:gd name="connsiteY0" fmla="*/ 152010 h 2345683"/>
                <a:gd name="connsiteX1" fmla="*/ 0 w 78409"/>
                <a:gd name="connsiteY1" fmla="*/ 991 h 2345683"/>
                <a:gd name="connsiteX2" fmla="*/ 39605 w 78409"/>
                <a:gd name="connsiteY2" fmla="*/ 0 h 2345683"/>
                <a:gd name="connsiteX3" fmla="*/ 42510 w 78409"/>
                <a:gd name="connsiteY3" fmla="*/ 150543 h 2345683"/>
                <a:gd name="connsiteX4" fmla="*/ 78410 w 78409"/>
                <a:gd name="connsiteY4" fmla="*/ 2344589 h 2345683"/>
                <a:gd name="connsiteX5" fmla="*/ 38795 w 78409"/>
                <a:gd name="connsiteY5" fmla="*/ 2345684 h 234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09" h="2345683">
                  <a:moveTo>
                    <a:pt x="2905" y="152010"/>
                  </a:moveTo>
                  <a:lnTo>
                    <a:pt x="0" y="991"/>
                  </a:lnTo>
                  <a:lnTo>
                    <a:pt x="39605" y="0"/>
                  </a:lnTo>
                  <a:lnTo>
                    <a:pt x="42510" y="150543"/>
                  </a:lnTo>
                  <a:lnTo>
                    <a:pt x="78410" y="2344589"/>
                  </a:lnTo>
                  <a:lnTo>
                    <a:pt x="38795" y="2345684"/>
                  </a:lnTo>
                </a:path>
              </a:pathLst>
            </a:custGeom>
            <a:solidFill>
              <a:srgbClr val="3F3D56"/>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F4CF2D2-E219-4EB1-DF88-78E5B03BDF5E}"/>
                </a:ext>
              </a:extLst>
            </p:cNvPr>
            <p:cNvSpPr/>
            <p:nvPr/>
          </p:nvSpPr>
          <p:spPr>
            <a:xfrm>
              <a:off x="3318399" y="3617826"/>
              <a:ext cx="743269" cy="618841"/>
            </a:xfrm>
            <a:custGeom>
              <a:avLst/>
              <a:gdLst>
                <a:gd name="connsiteX0" fmla="*/ 715583 w 743269"/>
                <a:gd name="connsiteY0" fmla="*/ 599005 h 618841"/>
                <a:gd name="connsiteX1" fmla="*/ 3699 w 743269"/>
                <a:gd name="connsiteY1" fmla="*/ 618663 h 618841"/>
                <a:gd name="connsiteX2" fmla="*/ 71430 w 743269"/>
                <a:gd name="connsiteY2" fmla="*/ 115256 h 618841"/>
                <a:gd name="connsiteX3" fmla="*/ 127078 w 743269"/>
                <a:gd name="connsiteY3" fmla="*/ 20766 h 618841"/>
                <a:gd name="connsiteX4" fmla="*/ 556109 w 743269"/>
                <a:gd name="connsiteY4" fmla="*/ -178 h 618841"/>
                <a:gd name="connsiteX5" fmla="*/ 606249 w 743269"/>
                <a:gd name="connsiteY5" fmla="*/ 99312 h 618841"/>
                <a:gd name="connsiteX6" fmla="*/ 715583 w 743269"/>
                <a:gd name="connsiteY6" fmla="*/ 599005 h 61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3269" h="618841">
                  <a:moveTo>
                    <a:pt x="715583" y="599005"/>
                  </a:moveTo>
                  <a:lnTo>
                    <a:pt x="3699" y="618663"/>
                  </a:lnTo>
                  <a:cubicBezTo>
                    <a:pt x="-8714" y="543637"/>
                    <a:pt x="7343" y="193535"/>
                    <a:pt x="71430" y="115256"/>
                  </a:cubicBezTo>
                  <a:lnTo>
                    <a:pt x="127078" y="20766"/>
                  </a:lnTo>
                  <a:lnTo>
                    <a:pt x="556109" y="-178"/>
                  </a:lnTo>
                  <a:lnTo>
                    <a:pt x="606249" y="99312"/>
                  </a:lnTo>
                  <a:cubicBezTo>
                    <a:pt x="732920" y="109634"/>
                    <a:pt x="777225" y="453672"/>
                    <a:pt x="715583" y="599005"/>
                  </a:cubicBezTo>
                  <a:close/>
                </a:path>
              </a:pathLst>
            </a:custGeom>
            <a:solidFill>
              <a:srgbClr val="E6E6E6"/>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69043FA-32A4-2B4C-E2CD-C8CD9B20E588}"/>
                </a:ext>
              </a:extLst>
            </p:cNvPr>
            <p:cNvSpPr/>
            <p:nvPr/>
          </p:nvSpPr>
          <p:spPr>
            <a:xfrm>
              <a:off x="3520714" y="3843183"/>
              <a:ext cx="306209" cy="240919"/>
            </a:xfrm>
            <a:custGeom>
              <a:avLst/>
              <a:gdLst>
                <a:gd name="connsiteX0" fmla="*/ 246197 w 306209"/>
                <a:gd name="connsiteY0" fmla="*/ 235758 h 240919"/>
                <a:gd name="connsiteX1" fmla="*/ 66173 w 306209"/>
                <a:gd name="connsiteY1" fmla="*/ 240729 h 240919"/>
                <a:gd name="connsiteX2" fmla="*/ -92 w 306209"/>
                <a:gd name="connsiteY2" fmla="*/ 124508 h 240919"/>
                <a:gd name="connsiteX3" fmla="*/ 59658 w 306209"/>
                <a:gd name="connsiteY3" fmla="*/ 4807 h 240919"/>
                <a:gd name="connsiteX4" fmla="*/ 239682 w 306209"/>
                <a:gd name="connsiteY4" fmla="*/ -165 h 240919"/>
                <a:gd name="connsiteX5" fmla="*/ 305947 w 306209"/>
                <a:gd name="connsiteY5" fmla="*/ 116056 h 240919"/>
                <a:gd name="connsiteX6" fmla="*/ 246197 w 306209"/>
                <a:gd name="connsiteY6" fmla="*/ 235758 h 24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209" h="240919">
                  <a:moveTo>
                    <a:pt x="246197" y="235758"/>
                  </a:moveTo>
                  <a:lnTo>
                    <a:pt x="66173" y="240729"/>
                  </a:lnTo>
                  <a:cubicBezTo>
                    <a:pt x="31435" y="241688"/>
                    <a:pt x="1704" y="189544"/>
                    <a:pt x="-92" y="124508"/>
                  </a:cubicBezTo>
                  <a:cubicBezTo>
                    <a:pt x="-1888" y="59471"/>
                    <a:pt x="24921" y="5766"/>
                    <a:pt x="59658" y="4807"/>
                  </a:cubicBezTo>
                  <a:lnTo>
                    <a:pt x="239682" y="-165"/>
                  </a:lnTo>
                  <a:cubicBezTo>
                    <a:pt x="274420" y="-1124"/>
                    <a:pt x="304151" y="51020"/>
                    <a:pt x="305947" y="116056"/>
                  </a:cubicBezTo>
                  <a:cubicBezTo>
                    <a:pt x="307743" y="181093"/>
                    <a:pt x="280935" y="234798"/>
                    <a:pt x="246197" y="235758"/>
                  </a:cubicBezTo>
                  <a:close/>
                </a:path>
              </a:pathLst>
            </a:custGeom>
            <a:solidFill>
              <a:srgbClr val="E82B2C"/>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7A93BEB-0FC9-6A0B-B9B2-26BBF4DF92CE}"/>
                </a:ext>
              </a:extLst>
            </p:cNvPr>
            <p:cNvSpPr/>
            <p:nvPr/>
          </p:nvSpPr>
          <p:spPr>
            <a:xfrm>
              <a:off x="3976772" y="4940255"/>
              <a:ext cx="425824" cy="872156"/>
            </a:xfrm>
            <a:custGeom>
              <a:avLst/>
              <a:gdLst>
                <a:gd name="connsiteX0" fmla="*/ 29308 w 425824"/>
                <a:gd name="connsiteY0" fmla="*/ 0 h 872156"/>
                <a:gd name="connsiteX1" fmla="*/ 388048 w 425824"/>
                <a:gd name="connsiteY1" fmla="*/ 278778 h 872156"/>
                <a:gd name="connsiteX2" fmla="*/ 425825 w 425824"/>
                <a:gd name="connsiteY2" fmla="*/ 872157 h 872156"/>
                <a:gd name="connsiteX3" fmla="*/ 0 w 425824"/>
                <a:gd name="connsiteY3" fmla="*/ 707907 h 872156"/>
                <a:gd name="connsiteX4" fmla="*/ 29308 w 425824"/>
                <a:gd name="connsiteY4" fmla="*/ 0 h 872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24" h="872156">
                  <a:moveTo>
                    <a:pt x="29308" y="0"/>
                  </a:moveTo>
                  <a:lnTo>
                    <a:pt x="388048" y="278778"/>
                  </a:lnTo>
                  <a:lnTo>
                    <a:pt x="425825" y="872157"/>
                  </a:lnTo>
                  <a:lnTo>
                    <a:pt x="0" y="707907"/>
                  </a:lnTo>
                  <a:lnTo>
                    <a:pt x="29308" y="0"/>
                  </a:lnTo>
                  <a:close/>
                </a:path>
              </a:pathLst>
            </a:custGeom>
            <a:solidFill>
              <a:srgbClr val="E6E6E6"/>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AB23427-4A16-C641-A540-D087941D9BD5}"/>
                </a:ext>
              </a:extLst>
            </p:cNvPr>
            <p:cNvSpPr/>
            <p:nvPr/>
          </p:nvSpPr>
          <p:spPr>
            <a:xfrm>
              <a:off x="1411459" y="1983639"/>
              <a:ext cx="160922" cy="215788"/>
            </a:xfrm>
            <a:custGeom>
              <a:avLst/>
              <a:gdLst>
                <a:gd name="connsiteX0" fmla="*/ 160922 w 160922"/>
                <a:gd name="connsiteY0" fmla="*/ 107894 h 215788"/>
                <a:gd name="connsiteX1" fmla="*/ 80461 w 160922"/>
                <a:gd name="connsiteY1" fmla="*/ 215788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8"/>
                    <a:pt x="80461" y="215788"/>
                  </a:cubicBezTo>
                  <a:cubicBezTo>
                    <a:pt x="36024" y="215788"/>
                    <a:pt x="0" y="167482"/>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4BF66BC-0209-B652-DB72-AB4F3EB82CA8}"/>
                </a:ext>
              </a:extLst>
            </p:cNvPr>
            <p:cNvSpPr/>
            <p:nvPr/>
          </p:nvSpPr>
          <p:spPr>
            <a:xfrm>
              <a:off x="3907009" y="1107339"/>
              <a:ext cx="160922" cy="215788"/>
            </a:xfrm>
            <a:custGeom>
              <a:avLst/>
              <a:gdLst>
                <a:gd name="connsiteX0" fmla="*/ 160922 w 160922"/>
                <a:gd name="connsiteY0" fmla="*/ 107894 h 215788"/>
                <a:gd name="connsiteX1" fmla="*/ 80461 w 160922"/>
                <a:gd name="connsiteY1" fmla="*/ 215788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8"/>
                    <a:pt x="80461" y="215788"/>
                  </a:cubicBezTo>
                  <a:cubicBezTo>
                    <a:pt x="36024" y="215788"/>
                    <a:pt x="0" y="167482"/>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8623A57-FF46-FFC0-2BBA-24753BB8B494}"/>
                </a:ext>
              </a:extLst>
            </p:cNvPr>
            <p:cNvSpPr/>
            <p:nvPr/>
          </p:nvSpPr>
          <p:spPr>
            <a:xfrm>
              <a:off x="2176111" y="2571749"/>
              <a:ext cx="67971" cy="69039"/>
            </a:xfrm>
            <a:custGeom>
              <a:avLst/>
              <a:gdLst>
                <a:gd name="connsiteX0" fmla="*/ 52280 w 67971"/>
                <a:gd name="connsiteY0" fmla="*/ 62966 h 69039"/>
                <a:gd name="connsiteX1" fmla="*/ 15338 w 67971"/>
                <a:gd name="connsiteY1" fmla="*/ 5718 h 69039"/>
                <a:gd name="connsiteX2" fmla="*/ 52280 w 67971"/>
                <a:gd name="connsiteY2" fmla="*/ 62966 h 69039"/>
              </a:gdLst>
              <a:ahLst/>
              <a:cxnLst>
                <a:cxn ang="0">
                  <a:pos x="connsiteX0" y="connsiteY0"/>
                </a:cxn>
                <a:cxn ang="0">
                  <a:pos x="connsiteX1" y="connsiteY1"/>
                </a:cxn>
                <a:cxn ang="0">
                  <a:pos x="connsiteX2" y="connsiteY2"/>
                </a:cxn>
              </a:cxnLst>
              <a:rect l="l" t="t" r="r" b="b"/>
              <a:pathLst>
                <a:path w="67971" h="69039">
                  <a:moveTo>
                    <a:pt x="52280" y="62966"/>
                  </a:moveTo>
                  <a:cubicBezTo>
                    <a:pt x="15495" y="87475"/>
                    <a:pt x="-22155" y="29140"/>
                    <a:pt x="15338" y="5718"/>
                  </a:cubicBezTo>
                  <a:cubicBezTo>
                    <a:pt x="52122" y="-18790"/>
                    <a:pt x="89772" y="39546"/>
                    <a:pt x="52280" y="62966"/>
                  </a:cubicBezTo>
                  <a:close/>
                </a:path>
              </a:pathLst>
            </a:custGeom>
            <a:solidFill>
              <a:srgbClr val="E6E6E6"/>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498C35B-1CD5-075A-2820-0C9AEDE99695}"/>
                </a:ext>
              </a:extLst>
            </p:cNvPr>
            <p:cNvSpPr/>
            <p:nvPr/>
          </p:nvSpPr>
          <p:spPr>
            <a:xfrm>
              <a:off x="3538186" y="657224"/>
              <a:ext cx="67971" cy="69039"/>
            </a:xfrm>
            <a:custGeom>
              <a:avLst/>
              <a:gdLst>
                <a:gd name="connsiteX0" fmla="*/ 52280 w 67971"/>
                <a:gd name="connsiteY0" fmla="*/ 62965 h 69039"/>
                <a:gd name="connsiteX1" fmla="*/ 15338 w 67971"/>
                <a:gd name="connsiteY1" fmla="*/ 5718 h 69039"/>
                <a:gd name="connsiteX2" fmla="*/ 52280 w 67971"/>
                <a:gd name="connsiteY2" fmla="*/ 62965 h 69039"/>
              </a:gdLst>
              <a:ahLst/>
              <a:cxnLst>
                <a:cxn ang="0">
                  <a:pos x="connsiteX0" y="connsiteY0"/>
                </a:cxn>
                <a:cxn ang="0">
                  <a:pos x="connsiteX1" y="connsiteY1"/>
                </a:cxn>
                <a:cxn ang="0">
                  <a:pos x="connsiteX2" y="connsiteY2"/>
                </a:cxn>
              </a:cxnLst>
              <a:rect l="l" t="t" r="r" b="b"/>
              <a:pathLst>
                <a:path w="67971" h="69039">
                  <a:moveTo>
                    <a:pt x="52280" y="62965"/>
                  </a:moveTo>
                  <a:cubicBezTo>
                    <a:pt x="15495" y="87475"/>
                    <a:pt x="-22155" y="29140"/>
                    <a:pt x="15338" y="5718"/>
                  </a:cubicBezTo>
                  <a:cubicBezTo>
                    <a:pt x="52122" y="-18790"/>
                    <a:pt x="89772" y="39545"/>
                    <a:pt x="52280" y="62965"/>
                  </a:cubicBezTo>
                  <a:close/>
                </a:path>
              </a:pathLst>
            </a:custGeom>
            <a:solidFill>
              <a:srgbClr val="E6E6E6"/>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34F82DA-F332-1E18-6154-4DC771CF8A07}"/>
                </a:ext>
              </a:extLst>
            </p:cNvPr>
            <p:cNvSpPr/>
            <p:nvPr/>
          </p:nvSpPr>
          <p:spPr>
            <a:xfrm>
              <a:off x="4327559" y="1823513"/>
              <a:ext cx="65836" cy="65846"/>
            </a:xfrm>
            <a:custGeom>
              <a:avLst/>
              <a:gdLst>
                <a:gd name="connsiteX0" fmla="*/ 65837 w 65836"/>
                <a:gd name="connsiteY0" fmla="*/ 31966 h 65846"/>
                <a:gd name="connsiteX1" fmla="*/ 42434 w 65836"/>
                <a:gd name="connsiteY1" fmla="*/ 26832 h 65846"/>
                <a:gd name="connsiteX2" fmla="*/ 47558 w 65836"/>
                <a:gd name="connsiteY2" fmla="*/ 3419 h 65846"/>
                <a:gd name="connsiteX3" fmla="*/ 31956 w 65836"/>
                <a:gd name="connsiteY3" fmla="*/ 0 h 65846"/>
                <a:gd name="connsiteX4" fmla="*/ 26822 w 65836"/>
                <a:gd name="connsiteY4" fmla="*/ 23412 h 65846"/>
                <a:gd name="connsiteX5" fmla="*/ 3420 w 65836"/>
                <a:gd name="connsiteY5" fmla="*/ 18288 h 65846"/>
                <a:gd name="connsiteX6" fmla="*/ 0 w 65836"/>
                <a:gd name="connsiteY6" fmla="*/ 33890 h 65846"/>
                <a:gd name="connsiteX7" fmla="*/ 23403 w 65836"/>
                <a:gd name="connsiteY7" fmla="*/ 39024 h 65846"/>
                <a:gd name="connsiteX8" fmla="*/ 18279 w 65836"/>
                <a:gd name="connsiteY8" fmla="*/ 62427 h 65846"/>
                <a:gd name="connsiteX9" fmla="*/ 33880 w 65836"/>
                <a:gd name="connsiteY9" fmla="*/ 65846 h 65846"/>
                <a:gd name="connsiteX10" fmla="*/ 39014 w 65836"/>
                <a:gd name="connsiteY10" fmla="*/ 42434 h 65846"/>
                <a:gd name="connsiteX11" fmla="*/ 62417 w 65836"/>
                <a:gd name="connsiteY11" fmla="*/ 47568 h 65846"/>
                <a:gd name="connsiteX12" fmla="*/ 65837 w 65836"/>
                <a:gd name="connsiteY12" fmla="*/ 31966 h 6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836" h="65846">
                  <a:moveTo>
                    <a:pt x="65837" y="31966"/>
                  </a:moveTo>
                  <a:lnTo>
                    <a:pt x="42434" y="26832"/>
                  </a:lnTo>
                  <a:lnTo>
                    <a:pt x="47558" y="3419"/>
                  </a:lnTo>
                  <a:lnTo>
                    <a:pt x="31956" y="0"/>
                  </a:lnTo>
                  <a:lnTo>
                    <a:pt x="26822" y="23412"/>
                  </a:lnTo>
                  <a:lnTo>
                    <a:pt x="3420" y="18288"/>
                  </a:lnTo>
                  <a:lnTo>
                    <a:pt x="0" y="33890"/>
                  </a:lnTo>
                  <a:lnTo>
                    <a:pt x="23403" y="39024"/>
                  </a:lnTo>
                  <a:lnTo>
                    <a:pt x="18279" y="62427"/>
                  </a:lnTo>
                  <a:lnTo>
                    <a:pt x="33880" y="65846"/>
                  </a:lnTo>
                  <a:lnTo>
                    <a:pt x="39014" y="42434"/>
                  </a:lnTo>
                  <a:lnTo>
                    <a:pt x="62417" y="47568"/>
                  </a:lnTo>
                  <a:lnTo>
                    <a:pt x="65837" y="31966"/>
                  </a:lnTo>
                  <a:close/>
                </a:path>
              </a:pathLst>
            </a:custGeom>
            <a:solidFill>
              <a:srgbClr val="E6E6E6"/>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0B35CE0-E9EF-E621-EEAB-FB1B6CB5E407}"/>
                </a:ext>
              </a:extLst>
            </p:cNvPr>
            <p:cNvSpPr/>
            <p:nvPr/>
          </p:nvSpPr>
          <p:spPr>
            <a:xfrm>
              <a:off x="2146292" y="867106"/>
              <a:ext cx="203879" cy="203879"/>
            </a:xfrm>
            <a:custGeom>
              <a:avLst/>
              <a:gdLst>
                <a:gd name="connsiteX0" fmla="*/ 203879 w 203879"/>
                <a:gd name="connsiteY0" fmla="*/ 101940 h 203879"/>
                <a:gd name="connsiteX1" fmla="*/ 101940 w 203879"/>
                <a:gd name="connsiteY1" fmla="*/ 203879 h 203879"/>
                <a:gd name="connsiteX2" fmla="*/ 0 w 203879"/>
                <a:gd name="connsiteY2" fmla="*/ 101940 h 203879"/>
                <a:gd name="connsiteX3" fmla="*/ 101940 w 203879"/>
                <a:gd name="connsiteY3" fmla="*/ 0 h 203879"/>
                <a:gd name="connsiteX4" fmla="*/ 203879 w 203879"/>
                <a:gd name="connsiteY4" fmla="*/ 101940 h 203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79" h="203879">
                  <a:moveTo>
                    <a:pt x="203879" y="101940"/>
                  </a:moveTo>
                  <a:cubicBezTo>
                    <a:pt x="203879" y="158239"/>
                    <a:pt x="158239" y="203879"/>
                    <a:pt x="101940" y="203879"/>
                  </a:cubicBezTo>
                  <a:cubicBezTo>
                    <a:pt x="45640" y="203879"/>
                    <a:pt x="0" y="158239"/>
                    <a:pt x="0" y="101940"/>
                  </a:cubicBezTo>
                  <a:cubicBezTo>
                    <a:pt x="0" y="45640"/>
                    <a:pt x="45640" y="0"/>
                    <a:pt x="101940" y="0"/>
                  </a:cubicBezTo>
                  <a:cubicBezTo>
                    <a:pt x="158239" y="0"/>
                    <a:pt x="203879" y="45640"/>
                    <a:pt x="203879" y="101940"/>
                  </a:cubicBezTo>
                  <a:close/>
                </a:path>
              </a:pathLst>
            </a:custGeom>
            <a:solidFill>
              <a:srgbClr val="FF6584"/>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16631C8-7280-B452-16C2-81D0B64BB4D4}"/>
                </a:ext>
              </a:extLst>
            </p:cNvPr>
            <p:cNvSpPr/>
            <p:nvPr/>
          </p:nvSpPr>
          <p:spPr>
            <a:xfrm>
              <a:off x="2793455" y="839977"/>
              <a:ext cx="419766" cy="420026"/>
            </a:xfrm>
            <a:custGeom>
              <a:avLst/>
              <a:gdLst>
                <a:gd name="connsiteX0" fmla="*/ 200225 w 419766"/>
                <a:gd name="connsiteY0" fmla="*/ -141 h 420026"/>
                <a:gd name="connsiteX1" fmla="*/ -140 w 419766"/>
                <a:gd name="connsiteY1" fmla="*/ 279435 h 420026"/>
                <a:gd name="connsiteX2" fmla="*/ 3737 w 419766"/>
                <a:gd name="connsiteY2" fmla="*/ 419849 h 420026"/>
                <a:gd name="connsiteX3" fmla="*/ 419590 w 419766"/>
                <a:gd name="connsiteY3" fmla="*/ 408366 h 420026"/>
                <a:gd name="connsiteX4" fmla="*/ 415712 w 419766"/>
                <a:gd name="connsiteY4" fmla="*/ 267952 h 420026"/>
                <a:gd name="connsiteX5" fmla="*/ 200225 w 419766"/>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6" h="420026">
                  <a:moveTo>
                    <a:pt x="200225" y="-141"/>
                  </a:moveTo>
                  <a:cubicBezTo>
                    <a:pt x="85377" y="3121"/>
                    <a:pt x="-2247" y="201876"/>
                    <a:pt x="-140" y="279435"/>
                  </a:cubicBezTo>
                  <a:lnTo>
                    <a:pt x="3737" y="419849"/>
                  </a:lnTo>
                  <a:lnTo>
                    <a:pt x="419590" y="408366"/>
                  </a:lnTo>
                  <a:lnTo>
                    <a:pt x="415712" y="267952"/>
                  </a:lnTo>
                  <a:cubicBezTo>
                    <a:pt x="413535" y="190394"/>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B4445E4-C8D5-C361-1A62-07C0C7AB125D}"/>
                </a:ext>
              </a:extLst>
            </p:cNvPr>
            <p:cNvSpPr/>
            <p:nvPr/>
          </p:nvSpPr>
          <p:spPr>
            <a:xfrm>
              <a:off x="2944998" y="5829912"/>
              <a:ext cx="400120" cy="332524"/>
            </a:xfrm>
            <a:custGeom>
              <a:avLst/>
              <a:gdLst>
                <a:gd name="connsiteX0" fmla="*/ 296302 w 400120"/>
                <a:gd name="connsiteY0" fmla="*/ 326957 h 332524"/>
                <a:gd name="connsiteX1" fmla="*/ 107401 w 400120"/>
                <a:gd name="connsiteY1" fmla="*/ 332173 h 332524"/>
                <a:gd name="connsiteX2" fmla="*/ 26573 w 400120"/>
                <a:gd name="connsiteY2" fmla="*/ 309514 h 332524"/>
                <a:gd name="connsiteX3" fmla="*/ 775 w 400120"/>
                <a:gd name="connsiteY3" fmla="*/ 252911 h 332524"/>
                <a:gd name="connsiteX4" fmla="*/ 37947 w 400120"/>
                <a:gd name="connsiteY4" fmla="*/ 66099 h 332524"/>
                <a:gd name="connsiteX5" fmla="*/ 140626 w 400120"/>
                <a:gd name="connsiteY5" fmla="*/ 2765 h 332524"/>
                <a:gd name="connsiteX6" fmla="*/ 244949 w 400120"/>
                <a:gd name="connsiteY6" fmla="*/ -116 h 332524"/>
                <a:gd name="connsiteX7" fmla="*/ 350967 w 400120"/>
                <a:gd name="connsiteY7" fmla="*/ 57456 h 332524"/>
                <a:gd name="connsiteX8" fmla="*/ 398391 w 400120"/>
                <a:gd name="connsiteY8" fmla="*/ 241931 h 332524"/>
                <a:gd name="connsiteX9" fmla="*/ 375755 w 400120"/>
                <a:gd name="connsiteY9" fmla="*/ 299871 h 332524"/>
                <a:gd name="connsiteX10" fmla="*/ 296302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2" y="326957"/>
                  </a:moveTo>
                  <a:lnTo>
                    <a:pt x="107401" y="332173"/>
                  </a:lnTo>
                  <a:cubicBezTo>
                    <a:pt x="78707" y="333649"/>
                    <a:pt x="50319" y="325690"/>
                    <a:pt x="26573" y="309514"/>
                  </a:cubicBezTo>
                  <a:cubicBezTo>
                    <a:pt x="6059" y="294255"/>
                    <a:pt x="-3351" y="273627"/>
                    <a:pt x="775" y="252911"/>
                  </a:cubicBezTo>
                  <a:lnTo>
                    <a:pt x="37947" y="66099"/>
                  </a:lnTo>
                  <a:cubicBezTo>
                    <a:pt x="44953" y="30857"/>
                    <a:pt x="88140" y="4214"/>
                    <a:pt x="140626" y="2765"/>
                  </a:cubicBezTo>
                  <a:lnTo>
                    <a:pt x="244949" y="-116"/>
                  </a:lnTo>
                  <a:cubicBezTo>
                    <a:pt x="297435" y="-1565"/>
                    <a:pt x="342026" y="22653"/>
                    <a:pt x="350967" y="57456"/>
                  </a:cubicBezTo>
                  <a:lnTo>
                    <a:pt x="398391" y="241931"/>
                  </a:lnTo>
                  <a:cubicBezTo>
                    <a:pt x="403653" y="262388"/>
                    <a:pt x="395395" y="283503"/>
                    <a:pt x="375755" y="299871"/>
                  </a:cubicBezTo>
                  <a:cubicBezTo>
                    <a:pt x="352939" y="317333"/>
                    <a:pt x="325034" y="326846"/>
                    <a:pt x="296302" y="326957"/>
                  </a:cubicBezTo>
                  <a:close/>
                </a:path>
              </a:pathLst>
            </a:custGeom>
            <a:solidFill>
              <a:srgbClr val="3F3D56"/>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23E88A7-4D6C-33B0-5968-5BF7D31C3B5C}"/>
                </a:ext>
              </a:extLst>
            </p:cNvPr>
            <p:cNvSpPr/>
            <p:nvPr/>
          </p:nvSpPr>
          <p:spPr>
            <a:xfrm rot="21505095">
              <a:off x="2769562" y="1741570"/>
              <a:ext cx="614113" cy="4191150"/>
            </a:xfrm>
            <a:custGeom>
              <a:avLst/>
              <a:gdLst>
                <a:gd name="connsiteX0" fmla="*/ -177 w 614113"/>
                <a:gd name="connsiteY0" fmla="*/ -177 h 4191150"/>
                <a:gd name="connsiteX1" fmla="*/ 613936 w 614113"/>
                <a:gd name="connsiteY1" fmla="*/ -177 h 4191150"/>
                <a:gd name="connsiteX2" fmla="*/ 613936 w 614113"/>
                <a:gd name="connsiteY2" fmla="*/ 4190973 h 4191150"/>
                <a:gd name="connsiteX3" fmla="*/ -177 w 614113"/>
                <a:gd name="connsiteY3" fmla="*/ 4190973 h 4191150"/>
              </a:gdLst>
              <a:ahLst/>
              <a:cxnLst>
                <a:cxn ang="0">
                  <a:pos x="connsiteX0" y="connsiteY0"/>
                </a:cxn>
                <a:cxn ang="0">
                  <a:pos x="connsiteX1" y="connsiteY1"/>
                </a:cxn>
                <a:cxn ang="0">
                  <a:pos x="connsiteX2" y="connsiteY2"/>
                </a:cxn>
                <a:cxn ang="0">
                  <a:pos x="connsiteX3" y="connsiteY3"/>
                </a:cxn>
              </a:cxnLst>
              <a:rect l="l" t="t" r="r" b="b"/>
              <a:pathLst>
                <a:path w="614113" h="4191150">
                  <a:moveTo>
                    <a:pt x="-177" y="-177"/>
                  </a:moveTo>
                  <a:lnTo>
                    <a:pt x="613936" y="-177"/>
                  </a:lnTo>
                  <a:lnTo>
                    <a:pt x="613936" y="4190973"/>
                  </a:lnTo>
                  <a:lnTo>
                    <a:pt x="-177" y="4190973"/>
                  </a:lnTo>
                  <a:close/>
                </a:path>
              </a:pathLst>
            </a:custGeom>
            <a:solidFill>
              <a:srgbClr val="E6E6E6"/>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4E6F58D-FE5F-FDD3-F5B1-D6E32A77910D}"/>
                </a:ext>
              </a:extLst>
            </p:cNvPr>
            <p:cNvSpPr/>
            <p:nvPr/>
          </p:nvSpPr>
          <p:spPr>
            <a:xfrm>
              <a:off x="3077174" y="3609889"/>
              <a:ext cx="78410" cy="2345673"/>
            </a:xfrm>
            <a:custGeom>
              <a:avLst/>
              <a:gdLst>
                <a:gd name="connsiteX0" fmla="*/ 2905 w 78410"/>
                <a:gd name="connsiteY0" fmla="*/ 152000 h 2345673"/>
                <a:gd name="connsiteX1" fmla="*/ 0 w 78410"/>
                <a:gd name="connsiteY1" fmla="*/ 981 h 2345673"/>
                <a:gd name="connsiteX2" fmla="*/ 39605 w 78410"/>
                <a:gd name="connsiteY2" fmla="*/ 0 h 2345673"/>
                <a:gd name="connsiteX3" fmla="*/ 42510 w 78410"/>
                <a:gd name="connsiteY3" fmla="*/ 150533 h 2345673"/>
                <a:gd name="connsiteX4" fmla="*/ 78410 w 78410"/>
                <a:gd name="connsiteY4" fmla="*/ 2344579 h 2345673"/>
                <a:gd name="connsiteX5" fmla="*/ 38795 w 78410"/>
                <a:gd name="connsiteY5" fmla="*/ 2345674 h 234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10" h="2345673">
                  <a:moveTo>
                    <a:pt x="2905" y="152000"/>
                  </a:moveTo>
                  <a:lnTo>
                    <a:pt x="0" y="981"/>
                  </a:lnTo>
                  <a:lnTo>
                    <a:pt x="39605" y="0"/>
                  </a:lnTo>
                  <a:lnTo>
                    <a:pt x="42510" y="150533"/>
                  </a:lnTo>
                  <a:lnTo>
                    <a:pt x="78410" y="2344579"/>
                  </a:lnTo>
                  <a:lnTo>
                    <a:pt x="38795" y="2345674"/>
                  </a:lnTo>
                </a:path>
              </a:pathLst>
            </a:custGeom>
            <a:solidFill>
              <a:srgbClr val="3F3D56"/>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C6C527B-1C43-FEF0-559F-115A3EFF4680}"/>
                </a:ext>
              </a:extLst>
            </p:cNvPr>
            <p:cNvSpPr/>
            <p:nvPr/>
          </p:nvSpPr>
          <p:spPr>
            <a:xfrm>
              <a:off x="2610267" y="1427070"/>
              <a:ext cx="836307" cy="713225"/>
            </a:xfrm>
            <a:custGeom>
              <a:avLst/>
              <a:gdLst>
                <a:gd name="connsiteX0" fmla="*/ 836130 w 836307"/>
                <a:gd name="connsiteY0" fmla="*/ 690079 h 713225"/>
                <a:gd name="connsiteX1" fmla="*/ 4351 w 836307"/>
                <a:gd name="connsiteY1" fmla="*/ 713048 h 713225"/>
                <a:gd name="connsiteX2" fmla="*/ 83490 w 836307"/>
                <a:gd name="connsiteY2" fmla="*/ 124858 h 713225"/>
                <a:gd name="connsiteX3" fmla="*/ 104010 w 836307"/>
                <a:gd name="connsiteY3" fmla="*/ 15682 h 713225"/>
                <a:gd name="connsiteX4" fmla="*/ 678334 w 836307"/>
                <a:gd name="connsiteY4" fmla="*/ -178 h 713225"/>
                <a:gd name="connsiteX5" fmla="*/ 708383 w 836307"/>
                <a:gd name="connsiteY5" fmla="*/ 106227 h 713225"/>
                <a:gd name="connsiteX6" fmla="*/ 836130 w 836307"/>
                <a:gd name="connsiteY6" fmla="*/ 690079 h 7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6307" h="713225">
                  <a:moveTo>
                    <a:pt x="836130" y="690079"/>
                  </a:moveTo>
                  <a:lnTo>
                    <a:pt x="4351" y="713048"/>
                  </a:lnTo>
                  <a:cubicBezTo>
                    <a:pt x="-10151" y="625385"/>
                    <a:pt x="8609" y="216319"/>
                    <a:pt x="83490" y="124858"/>
                  </a:cubicBezTo>
                  <a:lnTo>
                    <a:pt x="104010" y="15682"/>
                  </a:lnTo>
                  <a:lnTo>
                    <a:pt x="678334" y="-178"/>
                  </a:lnTo>
                  <a:lnTo>
                    <a:pt x="708383" y="106227"/>
                  </a:lnTo>
                  <a:cubicBezTo>
                    <a:pt x="790856" y="176407"/>
                    <a:pt x="833384" y="586583"/>
                    <a:pt x="836130" y="690079"/>
                  </a:cubicBezTo>
                  <a:close/>
                </a:path>
              </a:pathLst>
            </a:custGeom>
            <a:solidFill>
              <a:srgbClr val="E6E6E6"/>
            </a:solid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A18D0D3-AE7C-A32F-B685-C1C247A63D73}"/>
                </a:ext>
              </a:extLst>
            </p:cNvPr>
            <p:cNvSpPr/>
            <p:nvPr/>
          </p:nvSpPr>
          <p:spPr>
            <a:xfrm>
              <a:off x="2673911" y="1108339"/>
              <a:ext cx="671911" cy="348002"/>
            </a:xfrm>
            <a:custGeom>
              <a:avLst/>
              <a:gdLst>
                <a:gd name="connsiteX0" fmla="*/ 632845 w 671911"/>
                <a:gd name="connsiteY0" fmla="*/ 331436 h 348002"/>
                <a:gd name="connsiteX1" fmla="*/ 40175 w 671911"/>
                <a:gd name="connsiteY1" fmla="*/ 347802 h 348002"/>
                <a:gd name="connsiteX2" fmla="*/ -171 w 671911"/>
                <a:gd name="connsiteY2" fmla="*/ 322147 h 348002"/>
                <a:gd name="connsiteX3" fmla="*/ 749 w 671911"/>
                <a:gd name="connsiteY3" fmla="*/ 315875 h 348002"/>
                <a:gd name="connsiteX4" fmla="*/ 92808 w 671911"/>
                <a:gd name="connsiteY4" fmla="*/ 32267 h 348002"/>
                <a:gd name="connsiteX5" fmla="*/ 130757 w 671911"/>
                <a:gd name="connsiteY5" fmla="*/ 10698 h 348002"/>
                <a:gd name="connsiteX6" fmla="*/ 523801 w 671911"/>
                <a:gd name="connsiteY6" fmla="*/ -155 h 348002"/>
                <a:gd name="connsiteX7" fmla="*/ 562883 w 671911"/>
                <a:gd name="connsiteY7" fmla="*/ 19287 h 348002"/>
                <a:gd name="connsiteX8" fmla="*/ 670452 w 671911"/>
                <a:gd name="connsiteY8" fmla="*/ 297383 h 348002"/>
                <a:gd name="connsiteX9" fmla="*/ 642071 w 671911"/>
                <a:gd name="connsiteY9" fmla="*/ 330443 h 348002"/>
                <a:gd name="connsiteX10" fmla="*/ 632846 w 671911"/>
                <a:gd name="connsiteY10" fmla="*/ 331436 h 34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911" h="348002">
                  <a:moveTo>
                    <a:pt x="632845" y="331436"/>
                  </a:moveTo>
                  <a:lnTo>
                    <a:pt x="40175" y="347802"/>
                  </a:lnTo>
                  <a:cubicBezTo>
                    <a:pt x="18299" y="348405"/>
                    <a:pt x="236" y="336920"/>
                    <a:pt x="-171" y="322147"/>
                  </a:cubicBezTo>
                  <a:cubicBezTo>
                    <a:pt x="-225" y="320019"/>
                    <a:pt x="86" y="317898"/>
                    <a:pt x="749" y="315875"/>
                  </a:cubicBezTo>
                  <a:lnTo>
                    <a:pt x="92808" y="32267"/>
                  </a:lnTo>
                  <a:cubicBezTo>
                    <a:pt x="96750" y="20122"/>
                    <a:pt x="112443" y="11203"/>
                    <a:pt x="130757" y="10698"/>
                  </a:cubicBezTo>
                  <a:lnTo>
                    <a:pt x="523801" y="-155"/>
                  </a:lnTo>
                  <a:cubicBezTo>
                    <a:pt x="542116" y="-661"/>
                    <a:pt x="558277" y="7379"/>
                    <a:pt x="562883" y="19287"/>
                  </a:cubicBezTo>
                  <a:lnTo>
                    <a:pt x="670452" y="297383"/>
                  </a:lnTo>
                  <a:cubicBezTo>
                    <a:pt x="675954" y="311607"/>
                    <a:pt x="663247" y="326408"/>
                    <a:pt x="642071" y="330443"/>
                  </a:cubicBezTo>
                  <a:cubicBezTo>
                    <a:pt x="639027" y="331020"/>
                    <a:pt x="635942" y="331352"/>
                    <a:pt x="632846" y="331436"/>
                  </a:cubicBezTo>
                  <a:close/>
                </a:path>
              </a:pathLst>
            </a:custGeom>
            <a:solidFill>
              <a:srgbClr val="E6E6E6"/>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74E1DE9-88DB-A3CE-632D-228E89DECCC3}"/>
                </a:ext>
              </a:extLst>
            </p:cNvPr>
            <p:cNvSpPr/>
            <p:nvPr/>
          </p:nvSpPr>
          <p:spPr>
            <a:xfrm>
              <a:off x="2713456" y="2837634"/>
              <a:ext cx="696284" cy="911716"/>
            </a:xfrm>
            <a:custGeom>
              <a:avLst/>
              <a:gdLst>
                <a:gd name="connsiteX0" fmla="*/ 59095 w 696284"/>
                <a:gd name="connsiteY0" fmla="*/ 904813 h 911716"/>
                <a:gd name="connsiteX1" fmla="*/ 44037 w 696284"/>
                <a:gd name="connsiteY1" fmla="*/ 896098 h 911716"/>
                <a:gd name="connsiteX2" fmla="*/ 21376 w 696284"/>
                <a:gd name="connsiteY2" fmla="*/ 854935 h 911716"/>
                <a:gd name="connsiteX3" fmla="*/ -159 w 696284"/>
                <a:gd name="connsiteY3" fmla="*/ 75051 h 911716"/>
                <a:gd name="connsiteX4" fmla="*/ 70304 w 696284"/>
                <a:gd name="connsiteY4" fmla="*/ 14511 h 911716"/>
                <a:gd name="connsiteX5" fmla="*/ 600877 w 696284"/>
                <a:gd name="connsiteY5" fmla="*/ -143 h 911716"/>
                <a:gd name="connsiteX6" fmla="*/ 674573 w 696284"/>
                <a:gd name="connsiteY6" fmla="*/ 56419 h 911716"/>
                <a:gd name="connsiteX7" fmla="*/ 696106 w 696284"/>
                <a:gd name="connsiteY7" fmla="*/ 836307 h 911716"/>
                <a:gd name="connsiteX8" fmla="*/ 675753 w 696284"/>
                <a:gd name="connsiteY8" fmla="*/ 878654 h 911716"/>
                <a:gd name="connsiteX9" fmla="*/ 625639 w 696284"/>
                <a:gd name="connsiteY9" fmla="*/ 896846 h 911716"/>
                <a:gd name="connsiteX10" fmla="*/ 95074 w 696284"/>
                <a:gd name="connsiteY10" fmla="*/ 911492 h 911716"/>
                <a:gd name="connsiteX11" fmla="*/ 59095 w 696284"/>
                <a:gd name="connsiteY11" fmla="*/ 904813 h 9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6284" h="911716">
                  <a:moveTo>
                    <a:pt x="59095" y="904813"/>
                  </a:moveTo>
                  <a:cubicBezTo>
                    <a:pt x="53744" y="902522"/>
                    <a:pt x="48689" y="899596"/>
                    <a:pt x="44037" y="896098"/>
                  </a:cubicBezTo>
                  <a:cubicBezTo>
                    <a:pt x="30525" y="886618"/>
                    <a:pt x="22159" y="871422"/>
                    <a:pt x="21376" y="854935"/>
                  </a:cubicBezTo>
                  <a:lnTo>
                    <a:pt x="-159" y="75051"/>
                  </a:lnTo>
                  <a:cubicBezTo>
                    <a:pt x="-1046" y="42767"/>
                    <a:pt x="30564" y="15610"/>
                    <a:pt x="70304" y="14511"/>
                  </a:cubicBezTo>
                  <a:lnTo>
                    <a:pt x="600877" y="-143"/>
                  </a:lnTo>
                  <a:cubicBezTo>
                    <a:pt x="640625" y="-1248"/>
                    <a:pt x="673676" y="24135"/>
                    <a:pt x="674573" y="56419"/>
                  </a:cubicBezTo>
                  <a:lnTo>
                    <a:pt x="696106" y="836307"/>
                  </a:lnTo>
                  <a:cubicBezTo>
                    <a:pt x="696235" y="852810"/>
                    <a:pt x="688721" y="868445"/>
                    <a:pt x="675753" y="878654"/>
                  </a:cubicBezTo>
                  <a:cubicBezTo>
                    <a:pt x="661579" y="890198"/>
                    <a:pt x="643917" y="896609"/>
                    <a:pt x="625639" y="896846"/>
                  </a:cubicBezTo>
                  <a:lnTo>
                    <a:pt x="95074" y="911492"/>
                  </a:lnTo>
                  <a:cubicBezTo>
                    <a:pt x="82738" y="911905"/>
                    <a:pt x="70460" y="909626"/>
                    <a:pt x="59095" y="904813"/>
                  </a:cubicBezTo>
                  <a:close/>
                </a:path>
              </a:pathLst>
            </a:custGeom>
            <a:solidFill>
              <a:srgbClr val="3F3D56"/>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7D8230D-DE01-7577-8A76-DE3635D4D387}"/>
                </a:ext>
              </a:extLst>
            </p:cNvPr>
            <p:cNvSpPr/>
            <p:nvPr/>
          </p:nvSpPr>
          <p:spPr>
            <a:xfrm>
              <a:off x="2866773" y="1211306"/>
              <a:ext cx="306137" cy="183444"/>
            </a:xfrm>
            <a:custGeom>
              <a:avLst/>
              <a:gdLst>
                <a:gd name="connsiteX0" fmla="*/ 245366 w 306137"/>
                <a:gd name="connsiteY0" fmla="*/ 178279 h 183444"/>
                <a:gd name="connsiteX1" fmla="*/ 65343 w 306137"/>
                <a:gd name="connsiteY1" fmla="*/ 183250 h 183444"/>
                <a:gd name="connsiteX2" fmla="*/ -128 w 306137"/>
                <a:gd name="connsiteY2" fmla="*/ 95770 h 183444"/>
                <a:gd name="connsiteX3" fmla="*/ 60416 w 306137"/>
                <a:gd name="connsiteY3" fmla="*/ 4811 h 183444"/>
                <a:gd name="connsiteX4" fmla="*/ 240439 w 306137"/>
                <a:gd name="connsiteY4" fmla="*/ -160 h 183444"/>
                <a:gd name="connsiteX5" fmla="*/ 305911 w 306137"/>
                <a:gd name="connsiteY5" fmla="*/ 87319 h 183444"/>
                <a:gd name="connsiteX6" fmla="*/ 245366 w 306137"/>
                <a:gd name="connsiteY6" fmla="*/ 178279 h 183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37" h="183444">
                  <a:moveTo>
                    <a:pt x="245366" y="178279"/>
                  </a:moveTo>
                  <a:lnTo>
                    <a:pt x="65343" y="183250"/>
                  </a:lnTo>
                  <a:cubicBezTo>
                    <a:pt x="30604" y="184209"/>
                    <a:pt x="1230" y="144961"/>
                    <a:pt x="-128" y="95770"/>
                  </a:cubicBezTo>
                  <a:cubicBezTo>
                    <a:pt x="-1486" y="46580"/>
                    <a:pt x="25678" y="5770"/>
                    <a:pt x="60416" y="4811"/>
                  </a:cubicBezTo>
                  <a:lnTo>
                    <a:pt x="240439" y="-160"/>
                  </a:lnTo>
                  <a:cubicBezTo>
                    <a:pt x="275179" y="-1120"/>
                    <a:pt x="304553" y="38129"/>
                    <a:pt x="305911" y="87319"/>
                  </a:cubicBezTo>
                  <a:cubicBezTo>
                    <a:pt x="307269" y="136510"/>
                    <a:pt x="280106" y="177320"/>
                    <a:pt x="245366" y="178279"/>
                  </a:cubicBezTo>
                  <a:close/>
                </a:path>
              </a:pathLst>
            </a:custGeom>
            <a:solidFill>
              <a:srgbClr val="E82B2C"/>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AEB1939-4C05-DDAE-14BE-1413FD5207F6}"/>
                </a:ext>
              </a:extLst>
            </p:cNvPr>
            <p:cNvSpPr/>
            <p:nvPr/>
          </p:nvSpPr>
          <p:spPr>
            <a:xfrm>
              <a:off x="3901450" y="4301387"/>
              <a:ext cx="168230" cy="390333"/>
            </a:xfrm>
            <a:custGeom>
              <a:avLst/>
              <a:gdLst>
                <a:gd name="connsiteX0" fmla="*/ 89329 w 168230"/>
                <a:gd name="connsiteY0" fmla="*/ 390127 h 390333"/>
                <a:gd name="connsiteX1" fmla="*/ 6162 w 168230"/>
                <a:gd name="connsiteY1" fmla="*/ 311430 h 390333"/>
                <a:gd name="connsiteX2" fmla="*/ -149 w 168230"/>
                <a:gd name="connsiteY2" fmla="*/ 82917 h 390333"/>
                <a:gd name="connsiteX3" fmla="*/ 78654 w 168230"/>
                <a:gd name="connsiteY3" fmla="*/ -149 h 390333"/>
                <a:gd name="connsiteX4" fmla="*/ 161714 w 168230"/>
                <a:gd name="connsiteY4" fmla="*/ 78448 h 390333"/>
                <a:gd name="connsiteX5" fmla="*/ 168025 w 168230"/>
                <a:gd name="connsiteY5" fmla="*/ 306961 h 390333"/>
                <a:gd name="connsiteX6" fmla="*/ 89329 w 168230"/>
                <a:gd name="connsiteY6" fmla="*/ 390127 h 3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230" h="390333">
                  <a:moveTo>
                    <a:pt x="89329" y="390127"/>
                  </a:moveTo>
                  <a:cubicBezTo>
                    <a:pt x="44651" y="391309"/>
                    <a:pt x="7447" y="356104"/>
                    <a:pt x="6162" y="311430"/>
                  </a:cubicBezTo>
                  <a:lnTo>
                    <a:pt x="-149" y="82917"/>
                  </a:lnTo>
                  <a:cubicBezTo>
                    <a:pt x="-1326" y="38218"/>
                    <a:pt x="33956" y="1028"/>
                    <a:pt x="78654" y="-149"/>
                  </a:cubicBezTo>
                  <a:cubicBezTo>
                    <a:pt x="123272" y="-1324"/>
                    <a:pt x="160425" y="33833"/>
                    <a:pt x="161714" y="78448"/>
                  </a:cubicBezTo>
                  <a:lnTo>
                    <a:pt x="168025" y="306961"/>
                  </a:lnTo>
                  <a:cubicBezTo>
                    <a:pt x="169207" y="351638"/>
                    <a:pt x="134003" y="388841"/>
                    <a:pt x="89329" y="390127"/>
                  </a:cubicBezTo>
                  <a:close/>
                </a:path>
              </a:pathLst>
            </a:custGeom>
            <a:solidFill>
              <a:srgbClr val="3F3D56"/>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63212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2" grpId="0" animBg="1"/>
      <p:bldP spid="23" grpId="0" animBg="1"/>
      <p:bldP spid="24" grpId="0" animBg="1"/>
      <p:bldP spid="25" grpId="0" animBg="1"/>
      <p:bldP spid="28" grpId="0" animBg="1"/>
      <p:bldP spid="29"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46580" y="3105834"/>
            <a:ext cx="2850845" cy="646331"/>
          </a:xfrm>
          <a:prstGeom prst="rect">
            <a:avLst/>
          </a:prstGeom>
          <a:noFill/>
        </p:spPr>
        <p:txBody>
          <a:bodyPr wrap="none" rtlCol="0" anchor="ctr">
            <a:spAutoFit/>
          </a:bodyPr>
          <a:lstStyle/>
          <a:p>
            <a:pPr algn="ctr"/>
            <a:r>
              <a:rPr lang="en-US" sz="3600" dirty="0">
                <a:solidFill>
                  <a:schemeClr val="bg1">
                    <a:lumMod val="95000"/>
                  </a:schemeClr>
                </a:solidFill>
                <a:latin typeface="Arial Black" panose="020B0A04020102020204" pitchFamily="34" charset="0"/>
              </a:rPr>
              <a:t>Thank You</a:t>
            </a:r>
          </a:p>
        </p:txBody>
      </p:sp>
      <p:grpSp>
        <p:nvGrpSpPr>
          <p:cNvPr id="6" name="Group 5">
            <a:extLst>
              <a:ext uri="{FF2B5EF4-FFF2-40B4-BE49-F238E27FC236}">
                <a16:creationId xmlns:a16="http://schemas.microsoft.com/office/drawing/2014/main" id="{555A64E3-2743-38A0-736C-06FB43FE0F6D}"/>
              </a:ext>
            </a:extLst>
          </p:cNvPr>
          <p:cNvGrpSpPr/>
          <p:nvPr/>
        </p:nvGrpSpPr>
        <p:grpSpPr>
          <a:xfrm flipH="1">
            <a:off x="9144000" y="6858000"/>
            <a:ext cx="2985247" cy="2410595"/>
            <a:chOff x="5470430" y="4082154"/>
            <a:chExt cx="3352045" cy="2410595"/>
          </a:xfrm>
        </p:grpSpPr>
        <p:sp>
          <p:nvSpPr>
            <p:cNvPr id="7" name="Freeform: Shape 6">
              <a:extLst>
                <a:ext uri="{FF2B5EF4-FFF2-40B4-BE49-F238E27FC236}">
                  <a16:creationId xmlns:a16="http://schemas.microsoft.com/office/drawing/2014/main" id="{7BA6B6B6-8ADA-209D-456B-0DA2AC1C9BCE}"/>
                </a:ext>
              </a:extLst>
            </p:cNvPr>
            <p:cNvSpPr/>
            <p:nvPr/>
          </p:nvSpPr>
          <p:spPr>
            <a:xfrm>
              <a:off x="7137752" y="4185194"/>
              <a:ext cx="1684723" cy="1762034"/>
            </a:xfrm>
            <a:custGeom>
              <a:avLst/>
              <a:gdLst>
                <a:gd name="connsiteX0" fmla="*/ 1111896 w 1684723"/>
                <a:gd name="connsiteY0" fmla="*/ 1761926 h 1762034"/>
                <a:gd name="connsiteX1" fmla="*/ -196 w 1684723"/>
                <a:gd name="connsiteY1" fmla="*/ 1254235 h 1762034"/>
                <a:gd name="connsiteX2" fmla="*/ 572437 w 1684723"/>
                <a:gd name="connsiteY2" fmla="*/ -109 h 1762034"/>
                <a:gd name="connsiteX3" fmla="*/ 1684528 w 1684723"/>
                <a:gd name="connsiteY3" fmla="*/ 507582 h 1762034"/>
              </a:gdLst>
              <a:ahLst/>
              <a:cxnLst>
                <a:cxn ang="0">
                  <a:pos x="connsiteX0" y="connsiteY0"/>
                </a:cxn>
                <a:cxn ang="0">
                  <a:pos x="connsiteX1" y="connsiteY1"/>
                </a:cxn>
                <a:cxn ang="0">
                  <a:pos x="connsiteX2" y="connsiteY2"/>
                </a:cxn>
                <a:cxn ang="0">
                  <a:pos x="connsiteX3" y="connsiteY3"/>
                </a:cxn>
              </a:cxnLst>
              <a:rect l="l" t="t" r="r" b="b"/>
              <a:pathLst>
                <a:path w="1684723" h="1762034">
                  <a:moveTo>
                    <a:pt x="1111896" y="1761926"/>
                  </a:moveTo>
                  <a:lnTo>
                    <a:pt x="-196" y="1254235"/>
                  </a:lnTo>
                  <a:lnTo>
                    <a:pt x="572437" y="-109"/>
                  </a:lnTo>
                  <a:lnTo>
                    <a:pt x="1684528" y="507582"/>
                  </a:lnTo>
                  <a:close/>
                </a:path>
              </a:pathLst>
            </a:custGeom>
            <a:solidFill>
              <a:srgbClr val="F2F2F2"/>
            </a:solidFill>
            <a:ln w="413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74572BB-A9C5-A7E0-02AF-29D7C0CD569C}"/>
                </a:ext>
              </a:extLst>
            </p:cNvPr>
            <p:cNvSpPr/>
            <p:nvPr/>
          </p:nvSpPr>
          <p:spPr>
            <a:xfrm>
              <a:off x="7573523" y="4821631"/>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2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30"/>
                    <a:pt x="855749" y="390229"/>
                    <a:pt x="854242" y="393531"/>
                  </a:cubicBezTo>
                  <a:cubicBezTo>
                    <a:pt x="852734" y="396833"/>
                    <a:pt x="848835" y="398288"/>
                    <a:pt x="845533" y="396780"/>
                  </a:cubicBezTo>
                  <a:close/>
                </a:path>
              </a:pathLst>
            </a:custGeom>
            <a:solidFill>
              <a:srgbClr val="FFFFFF"/>
            </a:solidFill>
            <a:ln w="413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B59F288-6E63-801F-DC0A-CE7369511B92}"/>
                </a:ext>
              </a:extLst>
            </p:cNvPr>
            <p:cNvSpPr/>
            <p:nvPr/>
          </p:nvSpPr>
          <p:spPr>
            <a:xfrm>
              <a:off x="7620338" y="4719085"/>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1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30"/>
                    <a:pt x="855749" y="390229"/>
                    <a:pt x="854241" y="393531"/>
                  </a:cubicBezTo>
                  <a:cubicBezTo>
                    <a:pt x="852734" y="396833"/>
                    <a:pt x="848835" y="398288"/>
                    <a:pt x="845533" y="396780"/>
                  </a:cubicBezTo>
                  <a:close/>
                </a:path>
              </a:pathLst>
            </a:custGeom>
            <a:solidFill>
              <a:srgbClr val="FFFFFF"/>
            </a:solidFill>
            <a:ln w="413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B098399-36F7-3A6B-C55E-68957B7C958A}"/>
                </a:ext>
              </a:extLst>
            </p:cNvPr>
            <p:cNvSpPr/>
            <p:nvPr/>
          </p:nvSpPr>
          <p:spPr>
            <a:xfrm>
              <a:off x="7667152" y="4616539"/>
              <a:ext cx="855020" cy="397479"/>
            </a:xfrm>
            <a:custGeom>
              <a:avLst/>
              <a:gdLst>
                <a:gd name="connsiteX0" fmla="*/ 845533 w 855020"/>
                <a:gd name="connsiteY0" fmla="*/ 396780 h 397479"/>
                <a:gd name="connsiteX1" fmla="*/ 3649 w 855020"/>
                <a:gd name="connsiteY1" fmla="*/ 12444 h 397479"/>
                <a:gd name="connsiteX2" fmla="*/ 400 w 855020"/>
                <a:gd name="connsiteY2" fmla="*/ 3736 h 397479"/>
                <a:gd name="connsiteX3" fmla="*/ 9108 w 855020"/>
                <a:gd name="connsiteY3" fmla="*/ 486 h 397479"/>
                <a:gd name="connsiteX4" fmla="*/ 850992 w 855020"/>
                <a:gd name="connsiteY4" fmla="*/ 384822 h 397479"/>
                <a:gd name="connsiteX5" fmla="*/ 854225 w 855020"/>
                <a:gd name="connsiteY5" fmla="*/ 393537 h 397479"/>
                <a:gd name="connsiteX6" fmla="*/ 845533 w 855020"/>
                <a:gd name="connsiteY6" fmla="*/ 396780 h 39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20" h="397479">
                  <a:moveTo>
                    <a:pt x="845533" y="396780"/>
                  </a:moveTo>
                  <a:lnTo>
                    <a:pt x="3649" y="12444"/>
                  </a:lnTo>
                  <a:cubicBezTo>
                    <a:pt x="347" y="10937"/>
                    <a:pt x="-1108" y="7038"/>
                    <a:pt x="400" y="3736"/>
                  </a:cubicBezTo>
                  <a:cubicBezTo>
                    <a:pt x="1907" y="433"/>
                    <a:pt x="5806" y="-1021"/>
                    <a:pt x="9108" y="486"/>
                  </a:cubicBezTo>
                  <a:lnTo>
                    <a:pt x="850992" y="384822"/>
                  </a:lnTo>
                  <a:cubicBezTo>
                    <a:pt x="854291" y="386336"/>
                    <a:pt x="855738" y="390238"/>
                    <a:pt x="854225" y="393537"/>
                  </a:cubicBezTo>
                  <a:cubicBezTo>
                    <a:pt x="852715" y="396827"/>
                    <a:pt x="848829" y="398277"/>
                    <a:pt x="845533" y="396780"/>
                  </a:cubicBezTo>
                  <a:close/>
                </a:path>
              </a:pathLst>
            </a:custGeom>
            <a:solidFill>
              <a:srgbClr val="FFFFFF"/>
            </a:solidFill>
            <a:ln w="413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E813149-9D83-2443-A657-8CC2EE88B326}"/>
                </a:ext>
              </a:extLst>
            </p:cNvPr>
            <p:cNvSpPr/>
            <p:nvPr/>
          </p:nvSpPr>
          <p:spPr>
            <a:xfrm>
              <a:off x="7713966" y="4513992"/>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1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30"/>
                    <a:pt x="855749" y="390229"/>
                    <a:pt x="854241" y="393531"/>
                  </a:cubicBezTo>
                  <a:cubicBezTo>
                    <a:pt x="852734" y="396833"/>
                    <a:pt x="848835" y="398288"/>
                    <a:pt x="845533" y="396780"/>
                  </a:cubicBezTo>
                  <a:close/>
                </a:path>
              </a:pathLst>
            </a:custGeom>
            <a:solidFill>
              <a:srgbClr val="FFFFFF"/>
            </a:solidFill>
            <a:ln w="413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3F7E029-6C35-523B-E9A2-DFF14FE91650}"/>
                </a:ext>
              </a:extLst>
            </p:cNvPr>
            <p:cNvSpPr/>
            <p:nvPr/>
          </p:nvSpPr>
          <p:spPr>
            <a:xfrm>
              <a:off x="7531216" y="4914306"/>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1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29"/>
                    <a:pt x="855749" y="390228"/>
                    <a:pt x="854241" y="393531"/>
                  </a:cubicBezTo>
                  <a:cubicBezTo>
                    <a:pt x="852734" y="396833"/>
                    <a:pt x="848835" y="398287"/>
                    <a:pt x="845533" y="396780"/>
                  </a:cubicBezTo>
                  <a:close/>
                </a:path>
              </a:pathLst>
            </a:custGeom>
            <a:solidFill>
              <a:srgbClr val="FFFFFF"/>
            </a:solidFill>
            <a:ln w="413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7442E17-EBA7-0402-85BA-7AA1B399E988}"/>
                </a:ext>
              </a:extLst>
            </p:cNvPr>
            <p:cNvSpPr/>
            <p:nvPr/>
          </p:nvSpPr>
          <p:spPr>
            <a:xfrm>
              <a:off x="7849976" y="4429670"/>
              <a:ext cx="689758" cy="332218"/>
            </a:xfrm>
            <a:custGeom>
              <a:avLst/>
              <a:gdLst>
                <a:gd name="connsiteX0" fmla="*/ 667357 w 689758"/>
                <a:gd name="connsiteY0" fmla="*/ 330678 h 332218"/>
                <a:gd name="connsiteX1" fmla="*/ 9739 w 689758"/>
                <a:gd name="connsiteY1" fmla="*/ 30462 h 332218"/>
                <a:gd name="connsiteX2" fmla="*/ 498 w 689758"/>
                <a:gd name="connsiteY2" fmla="*/ 10658 h 332218"/>
                <a:gd name="connsiteX3" fmla="*/ 20536 w 689758"/>
                <a:gd name="connsiteY3" fmla="*/ 724 h 332218"/>
                <a:gd name="connsiteX4" fmla="*/ 22050 w 689758"/>
                <a:gd name="connsiteY4" fmla="*/ 1323 h 332218"/>
                <a:gd name="connsiteX5" fmla="*/ 679467 w 689758"/>
                <a:gd name="connsiteY5" fmla="*/ 301447 h 332218"/>
                <a:gd name="connsiteX6" fmla="*/ 688837 w 689758"/>
                <a:gd name="connsiteY6" fmla="*/ 321547 h 332218"/>
                <a:gd name="connsiteX7" fmla="*/ 668667 w 689758"/>
                <a:gd name="connsiteY7" fmla="*/ 331206 h 332218"/>
                <a:gd name="connsiteX8" fmla="*/ 667357 w 689758"/>
                <a:gd name="connsiteY8" fmla="*/ 330678 h 3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758" h="332218">
                  <a:moveTo>
                    <a:pt x="667357" y="330678"/>
                  </a:moveTo>
                  <a:lnTo>
                    <a:pt x="9739" y="30462"/>
                  </a:lnTo>
                  <a:cubicBezTo>
                    <a:pt x="2078" y="27163"/>
                    <a:pt x="-1895" y="18648"/>
                    <a:pt x="498" y="10658"/>
                  </a:cubicBezTo>
                  <a:cubicBezTo>
                    <a:pt x="3288" y="2381"/>
                    <a:pt x="12259" y="-2066"/>
                    <a:pt x="20536" y="724"/>
                  </a:cubicBezTo>
                  <a:cubicBezTo>
                    <a:pt x="21050" y="897"/>
                    <a:pt x="21556" y="1097"/>
                    <a:pt x="22050" y="1323"/>
                  </a:cubicBezTo>
                  <a:lnTo>
                    <a:pt x="679467" y="301447"/>
                  </a:lnTo>
                  <a:cubicBezTo>
                    <a:pt x="687271" y="304764"/>
                    <a:pt x="691314" y="313436"/>
                    <a:pt x="688837" y="321547"/>
                  </a:cubicBezTo>
                  <a:cubicBezTo>
                    <a:pt x="685935" y="329784"/>
                    <a:pt x="676905" y="334109"/>
                    <a:pt x="668667" y="331206"/>
                  </a:cubicBezTo>
                  <a:cubicBezTo>
                    <a:pt x="668223" y="331050"/>
                    <a:pt x="667785" y="330873"/>
                    <a:pt x="667357" y="330678"/>
                  </a:cubicBezTo>
                  <a:close/>
                </a:path>
              </a:pathLst>
            </a:custGeom>
            <a:solidFill>
              <a:srgbClr val="FFFFFF"/>
            </a:solidFill>
            <a:ln w="413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50FA38D-2316-57D1-1E26-E76DA72592FB}"/>
                </a:ext>
              </a:extLst>
            </p:cNvPr>
            <p:cNvSpPr/>
            <p:nvPr/>
          </p:nvSpPr>
          <p:spPr>
            <a:xfrm>
              <a:off x="5987182" y="4185194"/>
              <a:ext cx="1684723" cy="1762034"/>
            </a:xfrm>
            <a:custGeom>
              <a:avLst/>
              <a:gdLst>
                <a:gd name="connsiteX0" fmla="*/ -196 w 1684723"/>
                <a:gd name="connsiteY0" fmla="*/ 507582 h 1762034"/>
                <a:gd name="connsiteX1" fmla="*/ 1111896 w 1684723"/>
                <a:gd name="connsiteY1" fmla="*/ -109 h 1762034"/>
                <a:gd name="connsiteX2" fmla="*/ 1684528 w 1684723"/>
                <a:gd name="connsiteY2" fmla="*/ 1254235 h 1762034"/>
                <a:gd name="connsiteX3" fmla="*/ 572437 w 1684723"/>
                <a:gd name="connsiteY3" fmla="*/ 1761926 h 1762034"/>
              </a:gdLst>
              <a:ahLst/>
              <a:cxnLst>
                <a:cxn ang="0">
                  <a:pos x="connsiteX0" y="connsiteY0"/>
                </a:cxn>
                <a:cxn ang="0">
                  <a:pos x="connsiteX1" y="connsiteY1"/>
                </a:cxn>
                <a:cxn ang="0">
                  <a:pos x="connsiteX2" y="connsiteY2"/>
                </a:cxn>
                <a:cxn ang="0">
                  <a:pos x="connsiteX3" y="connsiteY3"/>
                </a:cxn>
              </a:cxnLst>
              <a:rect l="l" t="t" r="r" b="b"/>
              <a:pathLst>
                <a:path w="1684723" h="1762034">
                  <a:moveTo>
                    <a:pt x="-196" y="507582"/>
                  </a:moveTo>
                  <a:lnTo>
                    <a:pt x="1111896" y="-109"/>
                  </a:lnTo>
                  <a:lnTo>
                    <a:pt x="1684528" y="1254235"/>
                  </a:lnTo>
                  <a:lnTo>
                    <a:pt x="572437" y="1761926"/>
                  </a:lnTo>
                  <a:close/>
                </a:path>
              </a:pathLst>
            </a:custGeom>
            <a:solidFill>
              <a:srgbClr val="F2F2F2"/>
            </a:solidFill>
            <a:ln w="413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1851ECF-3477-E8B5-CC23-DCC66E76D53F}"/>
                </a:ext>
              </a:extLst>
            </p:cNvPr>
            <p:cNvSpPr/>
            <p:nvPr/>
          </p:nvSpPr>
          <p:spPr>
            <a:xfrm>
              <a:off x="6381102" y="4821631"/>
              <a:ext cx="855032" cy="397484"/>
            </a:xfrm>
            <a:custGeom>
              <a:avLst/>
              <a:gdLst>
                <a:gd name="connsiteX0" fmla="*/ 9108 w 855032"/>
                <a:gd name="connsiteY0" fmla="*/ 396780 h 397484"/>
                <a:gd name="connsiteX1" fmla="*/ 850992 w 855032"/>
                <a:gd name="connsiteY1" fmla="*/ 12444 h 397484"/>
                <a:gd name="connsiteX2" fmla="*/ 854242 w 855032"/>
                <a:gd name="connsiteY2" fmla="*/ 3736 h 397484"/>
                <a:gd name="connsiteX3" fmla="*/ 845533 w 855032"/>
                <a:gd name="connsiteY3" fmla="*/ 486 h 397484"/>
                <a:gd name="connsiteX4" fmla="*/ 3649 w 855032"/>
                <a:gd name="connsiteY4" fmla="*/ 384822 h 397484"/>
                <a:gd name="connsiteX5" fmla="*/ 400 w 855032"/>
                <a:gd name="connsiteY5" fmla="*/ 393531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2" y="3736"/>
                  </a:cubicBezTo>
                  <a:cubicBezTo>
                    <a:pt x="852734" y="433"/>
                    <a:pt x="848835" y="-1021"/>
                    <a:pt x="845533" y="486"/>
                  </a:cubicBezTo>
                  <a:lnTo>
                    <a:pt x="3649" y="384822"/>
                  </a:lnTo>
                  <a:cubicBezTo>
                    <a:pt x="347" y="386330"/>
                    <a:pt x="-1108" y="390229"/>
                    <a:pt x="400" y="393531"/>
                  </a:cubicBezTo>
                  <a:cubicBezTo>
                    <a:pt x="1907" y="396833"/>
                    <a:pt x="5806" y="398288"/>
                    <a:pt x="9108" y="396780"/>
                  </a:cubicBezTo>
                  <a:close/>
                </a:path>
              </a:pathLst>
            </a:custGeom>
            <a:solidFill>
              <a:srgbClr val="FFFFFF"/>
            </a:solidFill>
            <a:ln w="413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9DAEC87-30A2-2005-90DC-A8206C793ED9}"/>
                </a:ext>
              </a:extLst>
            </p:cNvPr>
            <p:cNvSpPr/>
            <p:nvPr/>
          </p:nvSpPr>
          <p:spPr>
            <a:xfrm>
              <a:off x="6334288" y="4719085"/>
              <a:ext cx="855032" cy="397484"/>
            </a:xfrm>
            <a:custGeom>
              <a:avLst/>
              <a:gdLst>
                <a:gd name="connsiteX0" fmla="*/ 9108 w 855032"/>
                <a:gd name="connsiteY0" fmla="*/ 396780 h 397484"/>
                <a:gd name="connsiteX1" fmla="*/ 850992 w 855032"/>
                <a:gd name="connsiteY1" fmla="*/ 12444 h 397484"/>
                <a:gd name="connsiteX2" fmla="*/ 854241 w 855032"/>
                <a:gd name="connsiteY2" fmla="*/ 3736 h 397484"/>
                <a:gd name="connsiteX3" fmla="*/ 845533 w 855032"/>
                <a:gd name="connsiteY3" fmla="*/ 486 h 397484"/>
                <a:gd name="connsiteX4" fmla="*/ 3649 w 855032"/>
                <a:gd name="connsiteY4" fmla="*/ 384822 h 397484"/>
                <a:gd name="connsiteX5" fmla="*/ 400 w 855032"/>
                <a:gd name="connsiteY5" fmla="*/ 393531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1" y="3736"/>
                  </a:cubicBezTo>
                  <a:cubicBezTo>
                    <a:pt x="852734" y="433"/>
                    <a:pt x="848835" y="-1021"/>
                    <a:pt x="845533" y="486"/>
                  </a:cubicBezTo>
                  <a:lnTo>
                    <a:pt x="3649" y="384822"/>
                  </a:lnTo>
                  <a:cubicBezTo>
                    <a:pt x="347" y="386330"/>
                    <a:pt x="-1108" y="390229"/>
                    <a:pt x="400" y="393531"/>
                  </a:cubicBezTo>
                  <a:cubicBezTo>
                    <a:pt x="1907" y="396833"/>
                    <a:pt x="5806" y="398288"/>
                    <a:pt x="9108" y="396780"/>
                  </a:cubicBezTo>
                  <a:close/>
                </a:path>
              </a:pathLst>
            </a:custGeom>
            <a:solidFill>
              <a:srgbClr val="FFFFFF"/>
            </a:solidFill>
            <a:ln w="413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FC74134-CDA5-D59E-553C-FF4AC9DCF04F}"/>
                </a:ext>
              </a:extLst>
            </p:cNvPr>
            <p:cNvSpPr/>
            <p:nvPr/>
          </p:nvSpPr>
          <p:spPr>
            <a:xfrm>
              <a:off x="6287480" y="4616539"/>
              <a:ext cx="855025" cy="397481"/>
            </a:xfrm>
            <a:custGeom>
              <a:avLst/>
              <a:gdLst>
                <a:gd name="connsiteX0" fmla="*/ 9102 w 855025"/>
                <a:gd name="connsiteY0" fmla="*/ 396780 h 397481"/>
                <a:gd name="connsiteX1" fmla="*/ 850985 w 855025"/>
                <a:gd name="connsiteY1" fmla="*/ 12444 h 397481"/>
                <a:gd name="connsiteX2" fmla="*/ 854235 w 855025"/>
                <a:gd name="connsiteY2" fmla="*/ 3736 h 397481"/>
                <a:gd name="connsiteX3" fmla="*/ 845526 w 855025"/>
                <a:gd name="connsiteY3" fmla="*/ 486 h 397481"/>
                <a:gd name="connsiteX4" fmla="*/ 3643 w 855025"/>
                <a:gd name="connsiteY4" fmla="*/ 384822 h 397481"/>
                <a:gd name="connsiteX5" fmla="*/ 403 w 855025"/>
                <a:gd name="connsiteY5" fmla="*/ 393534 h 397481"/>
                <a:gd name="connsiteX6" fmla="*/ 9102 w 855025"/>
                <a:gd name="connsiteY6" fmla="*/ 396780 h 39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25" h="397481">
                  <a:moveTo>
                    <a:pt x="9102" y="396780"/>
                  </a:moveTo>
                  <a:lnTo>
                    <a:pt x="850985" y="12444"/>
                  </a:lnTo>
                  <a:cubicBezTo>
                    <a:pt x="854288" y="10937"/>
                    <a:pt x="855742" y="7038"/>
                    <a:pt x="854235" y="3736"/>
                  </a:cubicBezTo>
                  <a:cubicBezTo>
                    <a:pt x="852727" y="433"/>
                    <a:pt x="848828" y="-1021"/>
                    <a:pt x="845526" y="486"/>
                  </a:cubicBezTo>
                  <a:lnTo>
                    <a:pt x="3643" y="384822"/>
                  </a:lnTo>
                  <a:cubicBezTo>
                    <a:pt x="342" y="386333"/>
                    <a:pt x="-1108" y="390234"/>
                    <a:pt x="403" y="393534"/>
                  </a:cubicBezTo>
                  <a:cubicBezTo>
                    <a:pt x="1911" y="396830"/>
                    <a:pt x="5803" y="398282"/>
                    <a:pt x="9102" y="396780"/>
                  </a:cubicBezTo>
                  <a:close/>
                </a:path>
              </a:pathLst>
            </a:custGeom>
            <a:solidFill>
              <a:srgbClr val="FFFFFF"/>
            </a:solidFill>
            <a:ln w="413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C1F3DD0-792A-F239-2611-70D66F1F4495}"/>
                </a:ext>
              </a:extLst>
            </p:cNvPr>
            <p:cNvSpPr/>
            <p:nvPr/>
          </p:nvSpPr>
          <p:spPr>
            <a:xfrm>
              <a:off x="6240659" y="4513992"/>
              <a:ext cx="855032" cy="397484"/>
            </a:xfrm>
            <a:custGeom>
              <a:avLst/>
              <a:gdLst>
                <a:gd name="connsiteX0" fmla="*/ 9108 w 855032"/>
                <a:gd name="connsiteY0" fmla="*/ 396780 h 397484"/>
                <a:gd name="connsiteX1" fmla="*/ 850992 w 855032"/>
                <a:gd name="connsiteY1" fmla="*/ 12444 h 397484"/>
                <a:gd name="connsiteX2" fmla="*/ 854241 w 855032"/>
                <a:gd name="connsiteY2" fmla="*/ 3736 h 397484"/>
                <a:gd name="connsiteX3" fmla="*/ 845533 w 855032"/>
                <a:gd name="connsiteY3" fmla="*/ 486 h 397484"/>
                <a:gd name="connsiteX4" fmla="*/ 3649 w 855032"/>
                <a:gd name="connsiteY4" fmla="*/ 384822 h 397484"/>
                <a:gd name="connsiteX5" fmla="*/ 400 w 855032"/>
                <a:gd name="connsiteY5" fmla="*/ 393531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1" y="3736"/>
                  </a:cubicBezTo>
                  <a:cubicBezTo>
                    <a:pt x="852734" y="433"/>
                    <a:pt x="848835" y="-1021"/>
                    <a:pt x="845533" y="486"/>
                  </a:cubicBezTo>
                  <a:lnTo>
                    <a:pt x="3649" y="384822"/>
                  </a:lnTo>
                  <a:cubicBezTo>
                    <a:pt x="347" y="386330"/>
                    <a:pt x="-1108" y="390229"/>
                    <a:pt x="400" y="393531"/>
                  </a:cubicBezTo>
                  <a:cubicBezTo>
                    <a:pt x="1907" y="396833"/>
                    <a:pt x="5806" y="398288"/>
                    <a:pt x="9108" y="396780"/>
                  </a:cubicBezTo>
                  <a:close/>
                </a:path>
              </a:pathLst>
            </a:custGeom>
            <a:solidFill>
              <a:srgbClr val="FFFFFF"/>
            </a:solidFill>
            <a:ln w="413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5252D6B-1F88-BEE4-E049-B40D62DD06E6}"/>
                </a:ext>
              </a:extLst>
            </p:cNvPr>
            <p:cNvSpPr/>
            <p:nvPr/>
          </p:nvSpPr>
          <p:spPr>
            <a:xfrm>
              <a:off x="6423410" y="4914306"/>
              <a:ext cx="855032" cy="397484"/>
            </a:xfrm>
            <a:custGeom>
              <a:avLst/>
              <a:gdLst>
                <a:gd name="connsiteX0" fmla="*/ 9108 w 855032"/>
                <a:gd name="connsiteY0" fmla="*/ 396780 h 397484"/>
                <a:gd name="connsiteX1" fmla="*/ 850992 w 855032"/>
                <a:gd name="connsiteY1" fmla="*/ 12444 h 397484"/>
                <a:gd name="connsiteX2" fmla="*/ 854241 w 855032"/>
                <a:gd name="connsiteY2" fmla="*/ 3736 h 397484"/>
                <a:gd name="connsiteX3" fmla="*/ 845533 w 855032"/>
                <a:gd name="connsiteY3" fmla="*/ 486 h 397484"/>
                <a:gd name="connsiteX4" fmla="*/ 3649 w 855032"/>
                <a:gd name="connsiteY4" fmla="*/ 384822 h 397484"/>
                <a:gd name="connsiteX5" fmla="*/ 400 w 855032"/>
                <a:gd name="connsiteY5" fmla="*/ 393530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1" y="3736"/>
                  </a:cubicBezTo>
                  <a:cubicBezTo>
                    <a:pt x="852734" y="433"/>
                    <a:pt x="848835" y="-1021"/>
                    <a:pt x="845533" y="486"/>
                  </a:cubicBezTo>
                  <a:lnTo>
                    <a:pt x="3649" y="384822"/>
                  </a:lnTo>
                  <a:cubicBezTo>
                    <a:pt x="347" y="386329"/>
                    <a:pt x="-1108" y="390228"/>
                    <a:pt x="400" y="393530"/>
                  </a:cubicBezTo>
                  <a:cubicBezTo>
                    <a:pt x="1907" y="396833"/>
                    <a:pt x="5806" y="398287"/>
                    <a:pt x="9108" y="396780"/>
                  </a:cubicBezTo>
                  <a:close/>
                </a:path>
              </a:pathLst>
            </a:custGeom>
            <a:solidFill>
              <a:srgbClr val="FFFFFF"/>
            </a:solidFill>
            <a:ln w="413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A5E85FB-FFD0-41EA-AE8A-30FD46DBD0F7}"/>
                </a:ext>
              </a:extLst>
            </p:cNvPr>
            <p:cNvSpPr/>
            <p:nvPr/>
          </p:nvSpPr>
          <p:spPr>
            <a:xfrm>
              <a:off x="6269922" y="4429670"/>
              <a:ext cx="689758" cy="332218"/>
            </a:xfrm>
            <a:custGeom>
              <a:avLst/>
              <a:gdLst>
                <a:gd name="connsiteX0" fmla="*/ 22011 w 689758"/>
                <a:gd name="connsiteY0" fmla="*/ 330678 h 332218"/>
                <a:gd name="connsiteX1" fmla="*/ 679629 w 689758"/>
                <a:gd name="connsiteY1" fmla="*/ 30462 h 332218"/>
                <a:gd name="connsiteX2" fmla="*/ 688870 w 689758"/>
                <a:gd name="connsiteY2" fmla="*/ 10658 h 332218"/>
                <a:gd name="connsiteX3" fmla="*/ 668832 w 689758"/>
                <a:gd name="connsiteY3" fmla="*/ 724 h 332218"/>
                <a:gd name="connsiteX4" fmla="*/ 667318 w 689758"/>
                <a:gd name="connsiteY4" fmla="*/ 1323 h 332218"/>
                <a:gd name="connsiteX5" fmla="*/ 9900 w 689758"/>
                <a:gd name="connsiteY5" fmla="*/ 301447 h 332218"/>
                <a:gd name="connsiteX6" fmla="*/ 530 w 689758"/>
                <a:gd name="connsiteY6" fmla="*/ 321547 h 332218"/>
                <a:gd name="connsiteX7" fmla="*/ 20700 w 689758"/>
                <a:gd name="connsiteY7" fmla="*/ 331206 h 332218"/>
                <a:gd name="connsiteX8" fmla="*/ 22011 w 689758"/>
                <a:gd name="connsiteY8" fmla="*/ 330678 h 3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758" h="332218">
                  <a:moveTo>
                    <a:pt x="22011" y="330678"/>
                  </a:moveTo>
                  <a:lnTo>
                    <a:pt x="679629" y="30462"/>
                  </a:lnTo>
                  <a:cubicBezTo>
                    <a:pt x="687289" y="27163"/>
                    <a:pt x="691263" y="18648"/>
                    <a:pt x="688870" y="10658"/>
                  </a:cubicBezTo>
                  <a:cubicBezTo>
                    <a:pt x="686080" y="2381"/>
                    <a:pt x="677108" y="-2066"/>
                    <a:pt x="668832" y="724"/>
                  </a:cubicBezTo>
                  <a:cubicBezTo>
                    <a:pt x="668317" y="897"/>
                    <a:pt x="667812" y="1097"/>
                    <a:pt x="667318" y="1323"/>
                  </a:cubicBezTo>
                  <a:lnTo>
                    <a:pt x="9900" y="301447"/>
                  </a:lnTo>
                  <a:cubicBezTo>
                    <a:pt x="2096" y="304764"/>
                    <a:pt x="-1946" y="313436"/>
                    <a:pt x="530" y="321547"/>
                  </a:cubicBezTo>
                  <a:cubicBezTo>
                    <a:pt x="3432" y="329784"/>
                    <a:pt x="12463" y="334109"/>
                    <a:pt x="20700" y="331206"/>
                  </a:cubicBezTo>
                  <a:cubicBezTo>
                    <a:pt x="21145" y="331050"/>
                    <a:pt x="21582" y="330873"/>
                    <a:pt x="22011" y="330678"/>
                  </a:cubicBezTo>
                  <a:close/>
                </a:path>
              </a:pathLst>
            </a:custGeom>
            <a:solidFill>
              <a:srgbClr val="FFFFFF"/>
            </a:solidFill>
            <a:ln w="413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E05EB1E-0EFC-469F-CE56-B11421BD8811}"/>
                </a:ext>
              </a:extLst>
            </p:cNvPr>
            <p:cNvSpPr/>
            <p:nvPr/>
          </p:nvSpPr>
          <p:spPr>
            <a:xfrm>
              <a:off x="5580768" y="5913636"/>
              <a:ext cx="223904" cy="572903"/>
            </a:xfrm>
            <a:custGeom>
              <a:avLst/>
              <a:gdLst>
                <a:gd name="connsiteX0" fmla="*/ 637 w 223904"/>
                <a:gd name="connsiteY0" fmla="*/ 260246 h 572903"/>
                <a:gd name="connsiteX1" fmla="*/ 169142 w 223904"/>
                <a:gd name="connsiteY1" fmla="*/ -109 h 572903"/>
                <a:gd name="connsiteX2" fmla="*/ 189585 w 223904"/>
                <a:gd name="connsiteY2" fmla="*/ 344049 h 572903"/>
                <a:gd name="connsiteX3" fmla="*/ 220403 w 223904"/>
                <a:gd name="connsiteY3" fmla="*/ 474571 h 572903"/>
                <a:gd name="connsiteX4" fmla="*/ 166741 w 223904"/>
                <a:gd name="connsiteY4" fmla="*/ 538180 h 572903"/>
                <a:gd name="connsiteX5" fmla="*/ 87043 w 223904"/>
                <a:gd name="connsiteY5" fmla="*/ 567953 h 572903"/>
                <a:gd name="connsiteX6" fmla="*/ 81849 w 223904"/>
                <a:gd name="connsiteY6" fmla="*/ 572794 h 572903"/>
                <a:gd name="connsiteX7" fmla="*/ 637 w 223904"/>
                <a:gd name="connsiteY7" fmla="*/ 260246 h 57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904" h="572903">
                  <a:moveTo>
                    <a:pt x="637" y="260246"/>
                  </a:moveTo>
                  <a:cubicBezTo>
                    <a:pt x="7658" y="151483"/>
                    <a:pt x="68259" y="41135"/>
                    <a:pt x="169142" y="-109"/>
                  </a:cubicBezTo>
                  <a:cubicBezTo>
                    <a:pt x="135127" y="113428"/>
                    <a:pt x="142369" y="235337"/>
                    <a:pt x="189585" y="344049"/>
                  </a:cubicBezTo>
                  <a:cubicBezTo>
                    <a:pt x="207946" y="385908"/>
                    <a:pt x="232727" y="430554"/>
                    <a:pt x="220403" y="474571"/>
                  </a:cubicBezTo>
                  <a:cubicBezTo>
                    <a:pt x="212736" y="501960"/>
                    <a:pt x="191301" y="523838"/>
                    <a:pt x="166741" y="538180"/>
                  </a:cubicBezTo>
                  <a:cubicBezTo>
                    <a:pt x="142180" y="552522"/>
                    <a:pt x="114439" y="560309"/>
                    <a:pt x="87043" y="567953"/>
                  </a:cubicBezTo>
                  <a:lnTo>
                    <a:pt x="81849" y="572794"/>
                  </a:lnTo>
                  <a:cubicBezTo>
                    <a:pt x="31892" y="475928"/>
                    <a:pt x="-6384" y="369009"/>
                    <a:pt x="637" y="260246"/>
                  </a:cubicBezTo>
                  <a:close/>
                </a:path>
              </a:pathLst>
            </a:custGeom>
            <a:solidFill>
              <a:srgbClr val="F0F0F0"/>
            </a:solidFill>
            <a:ln w="413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A9FC7A1-E337-0BD1-0E50-C4B2DC4F7D06}"/>
                </a:ext>
              </a:extLst>
            </p:cNvPr>
            <p:cNvSpPr/>
            <p:nvPr/>
          </p:nvSpPr>
          <p:spPr>
            <a:xfrm>
              <a:off x="5653936" y="5911383"/>
              <a:ext cx="97874" cy="572143"/>
            </a:xfrm>
            <a:custGeom>
              <a:avLst/>
              <a:gdLst>
                <a:gd name="connsiteX0" fmla="*/ 97117 w 97874"/>
                <a:gd name="connsiteY0" fmla="*/ 4125 h 572143"/>
                <a:gd name="connsiteX1" fmla="*/ 4909 w 97874"/>
                <a:gd name="connsiteY1" fmla="*/ 251579 h 572143"/>
                <a:gd name="connsiteX2" fmla="*/ 10436 w 97874"/>
                <a:gd name="connsiteY2" fmla="*/ 309226 h 572143"/>
                <a:gd name="connsiteX3" fmla="*/ 39667 w 97874"/>
                <a:gd name="connsiteY3" fmla="*/ 356748 h 572143"/>
                <a:gd name="connsiteX4" fmla="*/ 76075 w 97874"/>
                <a:gd name="connsiteY4" fmla="*/ 395413 h 572143"/>
                <a:gd name="connsiteX5" fmla="*/ 82379 w 97874"/>
                <a:gd name="connsiteY5" fmla="*/ 448122 h 572143"/>
                <a:gd name="connsiteX6" fmla="*/ 48377 w 97874"/>
                <a:gd name="connsiteY6" fmla="*/ 505980 h 572143"/>
                <a:gd name="connsiteX7" fmla="*/ 10613 w 97874"/>
                <a:gd name="connsiteY7" fmla="*/ 570298 h 572143"/>
                <a:gd name="connsiteX8" fmla="*/ 5971 w 97874"/>
                <a:gd name="connsiteY8" fmla="*/ 569064 h 572143"/>
                <a:gd name="connsiteX9" fmla="*/ 73144 w 97874"/>
                <a:gd name="connsiteY9" fmla="*/ 459565 h 572143"/>
                <a:gd name="connsiteX10" fmla="*/ 74165 w 97874"/>
                <a:gd name="connsiteY10" fmla="*/ 401726 h 572143"/>
                <a:gd name="connsiteX11" fmla="*/ 37949 w 97874"/>
                <a:gd name="connsiteY11" fmla="*/ 361767 h 572143"/>
                <a:gd name="connsiteX12" fmla="*/ 7635 w 97874"/>
                <a:gd name="connsiteY12" fmla="*/ 316366 h 572143"/>
                <a:gd name="connsiteX13" fmla="*/ -87 w 97874"/>
                <a:gd name="connsiteY13" fmla="*/ 259144 h 572143"/>
                <a:gd name="connsiteX14" fmla="*/ 22777 w 97874"/>
                <a:gd name="connsiteY14" fmla="*/ 131022 h 572143"/>
                <a:gd name="connsiteX15" fmla="*/ 93730 w 97874"/>
                <a:gd name="connsiteY15" fmla="*/ 717 h 572143"/>
                <a:gd name="connsiteX16" fmla="*/ 97117 w 97874"/>
                <a:gd name="connsiteY16" fmla="*/ 4125 h 57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874" h="572143">
                  <a:moveTo>
                    <a:pt x="97117" y="4125"/>
                  </a:moveTo>
                  <a:cubicBezTo>
                    <a:pt x="41139" y="74870"/>
                    <a:pt x="8876" y="161454"/>
                    <a:pt x="4909" y="251579"/>
                  </a:cubicBezTo>
                  <a:cubicBezTo>
                    <a:pt x="3711" y="270966"/>
                    <a:pt x="5576" y="290420"/>
                    <a:pt x="10436" y="309226"/>
                  </a:cubicBezTo>
                  <a:cubicBezTo>
                    <a:pt x="15761" y="327393"/>
                    <a:pt x="25855" y="343802"/>
                    <a:pt x="39667" y="356748"/>
                  </a:cubicBezTo>
                  <a:cubicBezTo>
                    <a:pt x="52303" y="369078"/>
                    <a:pt x="66656" y="380226"/>
                    <a:pt x="76075" y="395413"/>
                  </a:cubicBezTo>
                  <a:cubicBezTo>
                    <a:pt x="85593" y="411281"/>
                    <a:pt x="87887" y="430457"/>
                    <a:pt x="82379" y="448122"/>
                  </a:cubicBezTo>
                  <a:cubicBezTo>
                    <a:pt x="76160" y="470061"/>
                    <a:pt x="62429" y="488457"/>
                    <a:pt x="48377" y="505980"/>
                  </a:cubicBezTo>
                  <a:cubicBezTo>
                    <a:pt x="32774" y="525435"/>
                    <a:pt x="16259" y="545397"/>
                    <a:pt x="10613" y="570298"/>
                  </a:cubicBezTo>
                  <a:cubicBezTo>
                    <a:pt x="9929" y="573315"/>
                    <a:pt x="5288" y="572077"/>
                    <a:pt x="5971" y="569064"/>
                  </a:cubicBezTo>
                  <a:cubicBezTo>
                    <a:pt x="15793" y="525741"/>
                    <a:pt x="55702" y="499096"/>
                    <a:pt x="73144" y="459565"/>
                  </a:cubicBezTo>
                  <a:cubicBezTo>
                    <a:pt x="81282" y="441119"/>
                    <a:pt x="83911" y="420109"/>
                    <a:pt x="74165" y="401726"/>
                  </a:cubicBezTo>
                  <a:cubicBezTo>
                    <a:pt x="65642" y="385650"/>
                    <a:pt x="50851" y="374141"/>
                    <a:pt x="37949" y="361767"/>
                  </a:cubicBezTo>
                  <a:cubicBezTo>
                    <a:pt x="24289" y="349335"/>
                    <a:pt x="13882" y="333747"/>
                    <a:pt x="7635" y="316366"/>
                  </a:cubicBezTo>
                  <a:cubicBezTo>
                    <a:pt x="1834" y="297868"/>
                    <a:pt x="-778" y="278518"/>
                    <a:pt x="-87" y="259144"/>
                  </a:cubicBezTo>
                  <a:cubicBezTo>
                    <a:pt x="772" y="215502"/>
                    <a:pt x="8488" y="172267"/>
                    <a:pt x="22777" y="131022"/>
                  </a:cubicBezTo>
                  <a:cubicBezTo>
                    <a:pt x="38825" y="83858"/>
                    <a:pt x="62822" y="39788"/>
                    <a:pt x="93730" y="717"/>
                  </a:cubicBezTo>
                  <a:cubicBezTo>
                    <a:pt x="95644" y="-1700"/>
                    <a:pt x="99018" y="1723"/>
                    <a:pt x="97117" y="4125"/>
                  </a:cubicBezTo>
                  <a:close/>
                </a:path>
              </a:pathLst>
            </a:custGeom>
            <a:solidFill>
              <a:srgbClr val="FFFFFF"/>
            </a:solidFill>
            <a:ln w="413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BCD0113-89E1-D2C0-34BE-B9E4F4DB31AB}"/>
                </a:ext>
              </a:extLst>
            </p:cNvPr>
            <p:cNvSpPr/>
            <p:nvPr/>
          </p:nvSpPr>
          <p:spPr>
            <a:xfrm>
              <a:off x="5605675" y="6067199"/>
              <a:ext cx="55921" cy="66819"/>
            </a:xfrm>
            <a:custGeom>
              <a:avLst/>
              <a:gdLst>
                <a:gd name="connsiteX0" fmla="*/ 52740 w 55921"/>
                <a:gd name="connsiteY0" fmla="*/ 66668 h 66819"/>
                <a:gd name="connsiteX1" fmla="*/ -187 w 55921"/>
                <a:gd name="connsiteY1" fmla="*/ 2233 h 66819"/>
                <a:gd name="connsiteX2" fmla="*/ 2278 w 55921"/>
                <a:gd name="connsiteY2" fmla="*/ -108 h 66819"/>
                <a:gd name="connsiteX3" fmla="*/ 4618 w 55921"/>
                <a:gd name="connsiteY3" fmla="*/ 2188 h 66819"/>
                <a:gd name="connsiteX4" fmla="*/ 53973 w 55921"/>
                <a:gd name="connsiteY4" fmla="*/ 62025 h 66819"/>
                <a:gd name="connsiteX5" fmla="*/ 52740 w 55921"/>
                <a:gd name="connsiteY5" fmla="*/ 66668 h 6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21" h="66819">
                  <a:moveTo>
                    <a:pt x="52740" y="66668"/>
                  </a:moveTo>
                  <a:cubicBezTo>
                    <a:pt x="21696" y="61054"/>
                    <a:pt x="-710" y="33776"/>
                    <a:pt x="-187" y="2233"/>
                  </a:cubicBezTo>
                  <a:cubicBezTo>
                    <a:pt x="-153" y="906"/>
                    <a:pt x="951" y="-142"/>
                    <a:pt x="2278" y="-108"/>
                  </a:cubicBezTo>
                  <a:cubicBezTo>
                    <a:pt x="3540" y="-76"/>
                    <a:pt x="4562" y="927"/>
                    <a:pt x="4618" y="2188"/>
                  </a:cubicBezTo>
                  <a:cubicBezTo>
                    <a:pt x="4077" y="31571"/>
                    <a:pt x="25024" y="56967"/>
                    <a:pt x="53973" y="62025"/>
                  </a:cubicBezTo>
                  <a:cubicBezTo>
                    <a:pt x="57017" y="62561"/>
                    <a:pt x="55766" y="67200"/>
                    <a:pt x="52740" y="66668"/>
                  </a:cubicBezTo>
                  <a:close/>
                </a:path>
              </a:pathLst>
            </a:custGeom>
            <a:solidFill>
              <a:srgbClr val="FFFFFF"/>
            </a:solidFill>
            <a:ln w="413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C34D17D-2617-C809-08D1-CC61B760B57B}"/>
                </a:ext>
              </a:extLst>
            </p:cNvPr>
            <p:cNvSpPr/>
            <p:nvPr/>
          </p:nvSpPr>
          <p:spPr>
            <a:xfrm>
              <a:off x="5685479" y="6186458"/>
              <a:ext cx="56896" cy="80943"/>
            </a:xfrm>
            <a:custGeom>
              <a:avLst/>
              <a:gdLst>
                <a:gd name="connsiteX0" fmla="*/ 894 w 56896"/>
                <a:gd name="connsiteY0" fmla="*/ 76265 h 80943"/>
                <a:gd name="connsiteX1" fmla="*/ 51988 w 56896"/>
                <a:gd name="connsiteY1" fmla="*/ 1626 h 80943"/>
                <a:gd name="connsiteX2" fmla="*/ 56631 w 56896"/>
                <a:gd name="connsiteY2" fmla="*/ 2859 h 80943"/>
                <a:gd name="connsiteX3" fmla="*/ 3304 w 56896"/>
                <a:gd name="connsiteY3" fmla="*/ 80420 h 80943"/>
                <a:gd name="connsiteX4" fmla="*/ 894 w 56896"/>
                <a:gd name="connsiteY4" fmla="*/ 76265 h 8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96" h="80943">
                  <a:moveTo>
                    <a:pt x="894" y="76265"/>
                  </a:moveTo>
                  <a:cubicBezTo>
                    <a:pt x="26707" y="58698"/>
                    <a:pt x="44952" y="32047"/>
                    <a:pt x="51988" y="1626"/>
                  </a:cubicBezTo>
                  <a:cubicBezTo>
                    <a:pt x="52683" y="-1388"/>
                    <a:pt x="57325" y="-151"/>
                    <a:pt x="56631" y="2859"/>
                  </a:cubicBezTo>
                  <a:cubicBezTo>
                    <a:pt x="49249" y="34502"/>
                    <a:pt x="30207" y="62198"/>
                    <a:pt x="3304" y="80420"/>
                  </a:cubicBezTo>
                  <a:cubicBezTo>
                    <a:pt x="739" y="82155"/>
                    <a:pt x="-1658" y="77991"/>
                    <a:pt x="894" y="76265"/>
                  </a:cubicBezTo>
                  <a:close/>
                </a:path>
              </a:pathLst>
            </a:custGeom>
            <a:solidFill>
              <a:srgbClr val="FFFFFF"/>
            </a:solidFill>
            <a:ln w="413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BA61C7C-E60B-CAF6-0C63-62F185084C15}"/>
                </a:ext>
              </a:extLst>
            </p:cNvPr>
            <p:cNvSpPr/>
            <p:nvPr/>
          </p:nvSpPr>
          <p:spPr>
            <a:xfrm>
              <a:off x="5694672" y="5995405"/>
              <a:ext cx="40865" cy="11709"/>
            </a:xfrm>
            <a:custGeom>
              <a:avLst/>
              <a:gdLst>
                <a:gd name="connsiteX0" fmla="*/ 2807 w 40865"/>
                <a:gd name="connsiteY0" fmla="*/ 4115 h 11709"/>
                <a:gd name="connsiteX1" fmla="*/ 37185 w 40865"/>
                <a:gd name="connsiteY1" fmla="*/ 319 h 11709"/>
                <a:gd name="connsiteX2" fmla="*/ 39596 w 40865"/>
                <a:gd name="connsiteY2" fmla="*/ 4473 h 11709"/>
                <a:gd name="connsiteX3" fmla="*/ 1574 w 40865"/>
                <a:gd name="connsiteY3" fmla="*/ 8757 h 11709"/>
                <a:gd name="connsiteX4" fmla="*/ -131 w 40865"/>
                <a:gd name="connsiteY4" fmla="*/ 5819 h 11709"/>
                <a:gd name="connsiteX5" fmla="*/ 2807 w 40865"/>
                <a:gd name="connsiteY5" fmla="*/ 4115 h 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5" h="11709">
                  <a:moveTo>
                    <a:pt x="2807" y="4115"/>
                  </a:moveTo>
                  <a:cubicBezTo>
                    <a:pt x="14175" y="8713"/>
                    <a:pt x="27094" y="7286"/>
                    <a:pt x="37185" y="319"/>
                  </a:cubicBezTo>
                  <a:cubicBezTo>
                    <a:pt x="39727" y="-1448"/>
                    <a:pt x="42122" y="2718"/>
                    <a:pt x="39596" y="4473"/>
                  </a:cubicBezTo>
                  <a:cubicBezTo>
                    <a:pt x="28416" y="12117"/>
                    <a:pt x="14174" y="13721"/>
                    <a:pt x="1574" y="8757"/>
                  </a:cubicBezTo>
                  <a:cubicBezTo>
                    <a:pt x="319" y="8381"/>
                    <a:pt x="-427" y="7095"/>
                    <a:pt x="-131" y="5819"/>
                  </a:cubicBezTo>
                  <a:cubicBezTo>
                    <a:pt x="215" y="4542"/>
                    <a:pt x="1526" y="3781"/>
                    <a:pt x="2807" y="4115"/>
                  </a:cubicBezTo>
                  <a:close/>
                </a:path>
              </a:pathLst>
            </a:custGeom>
            <a:solidFill>
              <a:srgbClr val="FFFFFF"/>
            </a:solidFill>
            <a:ln w="413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1B10A4B-ED45-160D-B8E0-C5CF4DFB9FA2}"/>
                </a:ext>
              </a:extLst>
            </p:cNvPr>
            <p:cNvSpPr/>
            <p:nvPr/>
          </p:nvSpPr>
          <p:spPr>
            <a:xfrm>
              <a:off x="5660812" y="6080287"/>
              <a:ext cx="414593" cy="412462"/>
            </a:xfrm>
            <a:custGeom>
              <a:avLst/>
              <a:gdLst>
                <a:gd name="connsiteX0" fmla="*/ 414398 w 414593"/>
                <a:gd name="connsiteY0" fmla="*/ 7461 h 412462"/>
                <a:gd name="connsiteX1" fmla="*/ 409730 w 414593"/>
                <a:gd name="connsiteY1" fmla="*/ 10946 h 412462"/>
                <a:gd name="connsiteX2" fmla="*/ 351298 w 414593"/>
                <a:gd name="connsiteY2" fmla="*/ 62417 h 412462"/>
                <a:gd name="connsiteX3" fmla="*/ 347089 w 414593"/>
                <a:gd name="connsiteY3" fmla="*/ 66768 h 412462"/>
                <a:gd name="connsiteX4" fmla="*/ 246285 w 414593"/>
                <a:gd name="connsiteY4" fmla="*/ 223462 h 412462"/>
                <a:gd name="connsiteX5" fmla="*/ 223537 w 414593"/>
                <a:gd name="connsiteY5" fmla="*/ 294584 h 412462"/>
                <a:gd name="connsiteX6" fmla="*/ 191571 w 414593"/>
                <a:gd name="connsiteY6" fmla="*/ 393097 h 412462"/>
                <a:gd name="connsiteX7" fmla="*/ 185495 w 414593"/>
                <a:gd name="connsiteY7" fmla="*/ 401580 h 412462"/>
                <a:gd name="connsiteX8" fmla="*/ 8114 w 414593"/>
                <a:gd name="connsiteY8" fmla="*/ 412104 h 412462"/>
                <a:gd name="connsiteX9" fmla="*/ 6867 w 414593"/>
                <a:gd name="connsiteY9" fmla="*/ 411609 h 412462"/>
                <a:gd name="connsiteX10" fmla="*/ -196 w 414593"/>
                <a:gd name="connsiteY10" fmla="*/ 412353 h 412462"/>
                <a:gd name="connsiteX11" fmla="*/ 470 w 414593"/>
                <a:gd name="connsiteY11" fmla="*/ 408496 h 412462"/>
                <a:gd name="connsiteX12" fmla="*/ 866 w 414593"/>
                <a:gd name="connsiteY12" fmla="*/ 406279 h 412462"/>
                <a:gd name="connsiteX13" fmla="*/ 1106 w 414593"/>
                <a:gd name="connsiteY13" fmla="*/ 404844 h 412462"/>
                <a:gd name="connsiteX14" fmla="*/ 1200 w 414593"/>
                <a:gd name="connsiteY14" fmla="*/ 404391 h 412462"/>
                <a:gd name="connsiteX15" fmla="*/ 1410 w 414593"/>
                <a:gd name="connsiteY15" fmla="*/ 403120 h 412462"/>
                <a:gd name="connsiteX16" fmla="*/ 5624 w 414593"/>
                <a:gd name="connsiteY16" fmla="*/ 381061 h 412462"/>
                <a:gd name="connsiteX17" fmla="*/ 5659 w 414593"/>
                <a:gd name="connsiteY17" fmla="*/ 380978 h 412462"/>
                <a:gd name="connsiteX18" fmla="*/ 56909 w 414593"/>
                <a:gd name="connsiteY18" fmla="*/ 218005 h 412462"/>
                <a:gd name="connsiteX19" fmla="*/ 59150 w 414593"/>
                <a:gd name="connsiteY19" fmla="*/ 213324 h 412462"/>
                <a:gd name="connsiteX20" fmla="*/ 97415 w 414593"/>
                <a:gd name="connsiteY20" fmla="*/ 147048 h 412462"/>
                <a:gd name="connsiteX21" fmla="*/ 123105 w 414593"/>
                <a:gd name="connsiteY21" fmla="*/ 113887 h 412462"/>
                <a:gd name="connsiteX22" fmla="*/ 205397 w 414593"/>
                <a:gd name="connsiteY22" fmla="*/ 44268 h 412462"/>
                <a:gd name="connsiteX23" fmla="*/ 409123 w 414593"/>
                <a:gd name="connsiteY23" fmla="*/ 6149 h 412462"/>
                <a:gd name="connsiteX24" fmla="*/ 414398 w 414593"/>
                <a:gd name="connsiteY24" fmla="*/ 7461 h 41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4593" h="412462">
                  <a:moveTo>
                    <a:pt x="414398" y="7461"/>
                  </a:moveTo>
                  <a:cubicBezTo>
                    <a:pt x="412842" y="8609"/>
                    <a:pt x="411286" y="9757"/>
                    <a:pt x="409730" y="10946"/>
                  </a:cubicBezTo>
                  <a:cubicBezTo>
                    <a:pt x="388891" y="26492"/>
                    <a:pt x="369350" y="43706"/>
                    <a:pt x="351298" y="62417"/>
                  </a:cubicBezTo>
                  <a:cubicBezTo>
                    <a:pt x="349880" y="63841"/>
                    <a:pt x="348464" y="65306"/>
                    <a:pt x="347089" y="66768"/>
                  </a:cubicBezTo>
                  <a:cubicBezTo>
                    <a:pt x="304079" y="112310"/>
                    <a:pt x="269899" y="165442"/>
                    <a:pt x="246285" y="223462"/>
                  </a:cubicBezTo>
                  <a:cubicBezTo>
                    <a:pt x="236910" y="246558"/>
                    <a:pt x="229305" y="270334"/>
                    <a:pt x="223537" y="294584"/>
                  </a:cubicBezTo>
                  <a:cubicBezTo>
                    <a:pt x="215573" y="328074"/>
                    <a:pt x="209603" y="365020"/>
                    <a:pt x="191571" y="393097"/>
                  </a:cubicBezTo>
                  <a:cubicBezTo>
                    <a:pt x="189723" y="396047"/>
                    <a:pt x="187694" y="398881"/>
                    <a:pt x="185495" y="401580"/>
                  </a:cubicBezTo>
                  <a:lnTo>
                    <a:pt x="8114" y="412104"/>
                  </a:lnTo>
                  <a:cubicBezTo>
                    <a:pt x="7699" y="411925"/>
                    <a:pt x="7285" y="411787"/>
                    <a:pt x="6867" y="411609"/>
                  </a:cubicBezTo>
                  <a:lnTo>
                    <a:pt x="-196" y="412353"/>
                  </a:lnTo>
                  <a:cubicBezTo>
                    <a:pt x="15" y="411082"/>
                    <a:pt x="260" y="409767"/>
                    <a:pt x="470" y="408496"/>
                  </a:cubicBezTo>
                  <a:cubicBezTo>
                    <a:pt x="589" y="407758"/>
                    <a:pt x="747" y="407017"/>
                    <a:pt x="866" y="406279"/>
                  </a:cubicBezTo>
                  <a:cubicBezTo>
                    <a:pt x="958" y="405787"/>
                    <a:pt x="1051" y="405294"/>
                    <a:pt x="1106" y="404844"/>
                  </a:cubicBezTo>
                  <a:cubicBezTo>
                    <a:pt x="1136" y="404679"/>
                    <a:pt x="1168" y="404515"/>
                    <a:pt x="1200" y="404391"/>
                  </a:cubicBezTo>
                  <a:cubicBezTo>
                    <a:pt x="1255" y="403941"/>
                    <a:pt x="1353" y="403529"/>
                    <a:pt x="1410" y="403120"/>
                  </a:cubicBezTo>
                  <a:cubicBezTo>
                    <a:pt x="2761" y="395770"/>
                    <a:pt x="4166" y="388417"/>
                    <a:pt x="5624" y="381061"/>
                  </a:cubicBezTo>
                  <a:cubicBezTo>
                    <a:pt x="5622" y="381020"/>
                    <a:pt x="5622" y="381020"/>
                    <a:pt x="5659" y="380978"/>
                  </a:cubicBezTo>
                  <a:cubicBezTo>
                    <a:pt x="16917" y="324955"/>
                    <a:pt x="32950" y="269380"/>
                    <a:pt x="56909" y="218005"/>
                  </a:cubicBezTo>
                  <a:cubicBezTo>
                    <a:pt x="57630" y="216460"/>
                    <a:pt x="58347" y="214874"/>
                    <a:pt x="59150" y="213324"/>
                  </a:cubicBezTo>
                  <a:cubicBezTo>
                    <a:pt x="70078" y="190226"/>
                    <a:pt x="82875" y="168061"/>
                    <a:pt x="97415" y="147048"/>
                  </a:cubicBezTo>
                  <a:cubicBezTo>
                    <a:pt x="105413" y="135568"/>
                    <a:pt x="113987" y="124500"/>
                    <a:pt x="123105" y="113887"/>
                  </a:cubicBezTo>
                  <a:cubicBezTo>
                    <a:pt x="146715" y="86510"/>
                    <a:pt x="174485" y="63016"/>
                    <a:pt x="205397" y="44268"/>
                  </a:cubicBezTo>
                  <a:cubicBezTo>
                    <a:pt x="267024" y="6904"/>
                    <a:pt x="339914" y="-10335"/>
                    <a:pt x="409123" y="6149"/>
                  </a:cubicBezTo>
                  <a:cubicBezTo>
                    <a:pt x="410893" y="6572"/>
                    <a:pt x="412625" y="6997"/>
                    <a:pt x="414398" y="7461"/>
                  </a:cubicBezTo>
                  <a:close/>
                </a:path>
              </a:pathLst>
            </a:custGeom>
            <a:solidFill>
              <a:srgbClr val="F0F0F0"/>
            </a:solidFill>
            <a:ln w="413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7CAACA1-867B-E8ED-7AEA-64CCF1CDCC14}"/>
                </a:ext>
              </a:extLst>
            </p:cNvPr>
            <p:cNvSpPr/>
            <p:nvPr/>
          </p:nvSpPr>
          <p:spPr>
            <a:xfrm>
              <a:off x="5661368" y="6085287"/>
              <a:ext cx="415702" cy="405386"/>
            </a:xfrm>
            <a:custGeom>
              <a:avLst/>
              <a:gdLst>
                <a:gd name="connsiteX0" fmla="*/ 413577 w 415702"/>
                <a:gd name="connsiteY0" fmla="*/ 4736 h 405386"/>
                <a:gd name="connsiteX1" fmla="*/ 190970 w 415702"/>
                <a:gd name="connsiteY1" fmla="*/ 146799 h 405386"/>
                <a:gd name="connsiteX2" fmla="*/ 160675 w 415702"/>
                <a:gd name="connsiteY2" fmla="*/ 196154 h 405386"/>
                <a:gd name="connsiteX3" fmla="*/ 155404 w 415702"/>
                <a:gd name="connsiteY3" fmla="*/ 251697 h 405386"/>
                <a:gd name="connsiteX4" fmla="*/ 161194 w 415702"/>
                <a:gd name="connsiteY4" fmla="*/ 304489 h 405386"/>
                <a:gd name="connsiteX5" fmla="*/ 134493 w 415702"/>
                <a:gd name="connsiteY5" fmla="*/ 350370 h 405386"/>
                <a:gd name="connsiteX6" fmla="*/ 72510 w 415702"/>
                <a:gd name="connsiteY6" fmla="*/ 376094 h 405386"/>
                <a:gd name="connsiteX7" fmla="*/ 3634 w 415702"/>
                <a:gd name="connsiteY7" fmla="*/ 404712 h 405386"/>
                <a:gd name="connsiteX8" fmla="*/ 670 w 415702"/>
                <a:gd name="connsiteY8" fmla="*/ 400932 h 405386"/>
                <a:gd name="connsiteX9" fmla="*/ 120230 w 415702"/>
                <a:gd name="connsiteY9" fmla="*/ 353946 h 405386"/>
                <a:gd name="connsiteX10" fmla="*/ 155868 w 415702"/>
                <a:gd name="connsiteY10" fmla="*/ 308379 h 405386"/>
                <a:gd name="connsiteX11" fmla="*/ 151010 w 415702"/>
                <a:gd name="connsiteY11" fmla="*/ 254670 h 405386"/>
                <a:gd name="connsiteX12" fmla="*/ 154140 w 415702"/>
                <a:gd name="connsiteY12" fmla="*/ 200169 h 405386"/>
                <a:gd name="connsiteX13" fmla="*/ 182426 w 415702"/>
                <a:gd name="connsiteY13" fmla="*/ 149831 h 405386"/>
                <a:gd name="connsiteX14" fmla="*/ 277821 w 415702"/>
                <a:gd name="connsiteY14" fmla="*/ 61299 h 405386"/>
                <a:gd name="connsiteX15" fmla="*/ 412925 w 415702"/>
                <a:gd name="connsiteY15" fmla="*/ -24 h 405386"/>
                <a:gd name="connsiteX16" fmla="*/ 413577 w 415702"/>
                <a:gd name="connsiteY16" fmla="*/ 4736 h 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5702" h="405386">
                  <a:moveTo>
                    <a:pt x="413577" y="4736"/>
                  </a:moveTo>
                  <a:cubicBezTo>
                    <a:pt x="326289" y="27520"/>
                    <a:pt x="248399" y="77227"/>
                    <a:pt x="190970" y="146799"/>
                  </a:cubicBezTo>
                  <a:cubicBezTo>
                    <a:pt x="178341" y="161557"/>
                    <a:pt x="168117" y="178213"/>
                    <a:pt x="160675" y="196154"/>
                  </a:cubicBezTo>
                  <a:cubicBezTo>
                    <a:pt x="153990" y="213866"/>
                    <a:pt x="152170" y="233044"/>
                    <a:pt x="155404" y="251697"/>
                  </a:cubicBezTo>
                  <a:cubicBezTo>
                    <a:pt x="158069" y="269150"/>
                    <a:pt x="162817" y="286693"/>
                    <a:pt x="161194" y="304489"/>
                  </a:cubicBezTo>
                  <a:cubicBezTo>
                    <a:pt x="159240" y="322890"/>
                    <a:pt x="149526" y="339581"/>
                    <a:pt x="134493" y="350370"/>
                  </a:cubicBezTo>
                  <a:cubicBezTo>
                    <a:pt x="116319" y="364143"/>
                    <a:pt x="94280" y="370564"/>
                    <a:pt x="72510" y="376094"/>
                  </a:cubicBezTo>
                  <a:cubicBezTo>
                    <a:pt x="48338" y="382234"/>
                    <a:pt x="23134" y="388229"/>
                    <a:pt x="3634" y="404712"/>
                  </a:cubicBezTo>
                  <a:cubicBezTo>
                    <a:pt x="1271" y="406709"/>
                    <a:pt x="-1689" y="402927"/>
                    <a:pt x="670" y="400932"/>
                  </a:cubicBezTo>
                  <a:cubicBezTo>
                    <a:pt x="34596" y="372255"/>
                    <a:pt x="82504" y="375008"/>
                    <a:pt x="120230" y="353946"/>
                  </a:cubicBezTo>
                  <a:cubicBezTo>
                    <a:pt x="137833" y="344118"/>
                    <a:pt x="152582" y="328925"/>
                    <a:pt x="155868" y="308379"/>
                  </a:cubicBezTo>
                  <a:cubicBezTo>
                    <a:pt x="158742" y="290412"/>
                    <a:pt x="153861" y="272317"/>
                    <a:pt x="151010" y="254670"/>
                  </a:cubicBezTo>
                  <a:cubicBezTo>
                    <a:pt x="147588" y="236520"/>
                    <a:pt x="148663" y="217808"/>
                    <a:pt x="154140" y="200169"/>
                  </a:cubicBezTo>
                  <a:cubicBezTo>
                    <a:pt x="160645" y="181906"/>
                    <a:pt x="170210" y="164884"/>
                    <a:pt x="182426" y="149831"/>
                  </a:cubicBezTo>
                  <a:cubicBezTo>
                    <a:pt x="209388" y="115503"/>
                    <a:pt x="241579" y="85627"/>
                    <a:pt x="277821" y="61299"/>
                  </a:cubicBezTo>
                  <a:cubicBezTo>
                    <a:pt x="319029" y="33303"/>
                    <a:pt x="364723" y="12563"/>
                    <a:pt x="412925" y="-24"/>
                  </a:cubicBezTo>
                  <a:cubicBezTo>
                    <a:pt x="415909" y="-801"/>
                    <a:pt x="416541" y="3964"/>
                    <a:pt x="413577" y="4736"/>
                  </a:cubicBezTo>
                  <a:close/>
                </a:path>
              </a:pathLst>
            </a:custGeom>
            <a:solidFill>
              <a:srgbClr val="FFFFFF"/>
            </a:solidFill>
            <a:ln w="413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2F99CD4-0B46-5141-EB17-13F1F9E06FA3}"/>
                </a:ext>
              </a:extLst>
            </p:cNvPr>
            <p:cNvSpPr/>
            <p:nvPr/>
          </p:nvSpPr>
          <p:spPr>
            <a:xfrm>
              <a:off x="5852613" y="6124467"/>
              <a:ext cx="21491" cy="85040"/>
            </a:xfrm>
            <a:custGeom>
              <a:avLst/>
              <a:gdLst>
                <a:gd name="connsiteX0" fmla="*/ 16898 w 21491"/>
                <a:gd name="connsiteY0" fmla="*/ 84129 h 85040"/>
                <a:gd name="connsiteX1" fmla="*/ 13434 w 21491"/>
                <a:gd name="connsiteY1" fmla="*/ 816 h 85040"/>
                <a:gd name="connsiteX2" fmla="*/ 17297 w 21491"/>
                <a:gd name="connsiteY2" fmla="*/ 3673 h 85040"/>
                <a:gd name="connsiteX3" fmla="*/ 20678 w 21491"/>
                <a:gd name="connsiteY3" fmla="*/ 81165 h 85040"/>
                <a:gd name="connsiteX4" fmla="*/ 16898 w 21491"/>
                <a:gd name="connsiteY4" fmla="*/ 84129 h 8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1" h="85040">
                  <a:moveTo>
                    <a:pt x="16898" y="84129"/>
                  </a:moveTo>
                  <a:cubicBezTo>
                    <a:pt x="-4508" y="60956"/>
                    <a:pt x="-5975" y="25687"/>
                    <a:pt x="13434" y="816"/>
                  </a:cubicBezTo>
                  <a:cubicBezTo>
                    <a:pt x="15343" y="-1614"/>
                    <a:pt x="19209" y="1240"/>
                    <a:pt x="17297" y="3673"/>
                  </a:cubicBezTo>
                  <a:cubicBezTo>
                    <a:pt x="-826" y="26807"/>
                    <a:pt x="609" y="59697"/>
                    <a:pt x="20678" y="81165"/>
                  </a:cubicBezTo>
                  <a:cubicBezTo>
                    <a:pt x="22786" y="83425"/>
                    <a:pt x="18994" y="86376"/>
                    <a:pt x="16898" y="84129"/>
                  </a:cubicBezTo>
                  <a:close/>
                </a:path>
              </a:pathLst>
            </a:custGeom>
            <a:solidFill>
              <a:srgbClr val="FFFFFF"/>
            </a:solidFill>
            <a:ln w="413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8DB96D5-6734-4CB9-9F59-43C05DA3E8FA}"/>
                </a:ext>
              </a:extLst>
            </p:cNvPr>
            <p:cNvSpPr/>
            <p:nvPr/>
          </p:nvSpPr>
          <p:spPr>
            <a:xfrm>
              <a:off x="5811828" y="6299028"/>
              <a:ext cx="92190" cy="34329"/>
            </a:xfrm>
            <a:custGeom>
              <a:avLst/>
              <a:gdLst>
                <a:gd name="connsiteX0" fmla="*/ 2427 w 92190"/>
                <a:gd name="connsiteY0" fmla="*/ 29285 h 34329"/>
                <a:gd name="connsiteX1" fmla="*/ 88161 w 92190"/>
                <a:gd name="connsiteY1" fmla="*/ 452 h 34329"/>
                <a:gd name="connsiteX2" fmla="*/ 91125 w 92190"/>
                <a:gd name="connsiteY2" fmla="*/ 4232 h 34329"/>
                <a:gd name="connsiteX3" fmla="*/ 1850 w 92190"/>
                <a:gd name="connsiteY3" fmla="*/ 34054 h 34329"/>
                <a:gd name="connsiteX4" fmla="*/ 2427 w 92190"/>
                <a:gd name="connsiteY4" fmla="*/ 29285 h 3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90" h="34329">
                  <a:moveTo>
                    <a:pt x="2427" y="29285"/>
                  </a:moveTo>
                  <a:cubicBezTo>
                    <a:pt x="33614" y="30800"/>
                    <a:pt x="64227" y="20505"/>
                    <a:pt x="88161" y="452"/>
                  </a:cubicBezTo>
                  <a:cubicBezTo>
                    <a:pt x="90530" y="-1536"/>
                    <a:pt x="93492" y="2246"/>
                    <a:pt x="91125" y="4232"/>
                  </a:cubicBezTo>
                  <a:cubicBezTo>
                    <a:pt x="66180" y="25053"/>
                    <a:pt x="34301" y="35702"/>
                    <a:pt x="1850" y="34054"/>
                  </a:cubicBezTo>
                  <a:cubicBezTo>
                    <a:pt x="-1243" y="33894"/>
                    <a:pt x="-649" y="29126"/>
                    <a:pt x="2427" y="29285"/>
                  </a:cubicBezTo>
                  <a:close/>
                </a:path>
              </a:pathLst>
            </a:custGeom>
            <a:solidFill>
              <a:srgbClr val="FFFFFF"/>
            </a:solidFill>
            <a:ln w="413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283C462-E6F8-350C-3C50-3CDBFFA2C9EC}"/>
                </a:ext>
              </a:extLst>
            </p:cNvPr>
            <p:cNvSpPr/>
            <p:nvPr/>
          </p:nvSpPr>
          <p:spPr>
            <a:xfrm>
              <a:off x="5977523" y="6124041"/>
              <a:ext cx="36040" cy="23353"/>
            </a:xfrm>
            <a:custGeom>
              <a:avLst/>
              <a:gdLst>
                <a:gd name="connsiteX0" fmla="*/ 4065 w 36040"/>
                <a:gd name="connsiteY0" fmla="*/ 806 h 23353"/>
                <a:gd name="connsiteX1" fmla="*/ 33800 w 36040"/>
                <a:gd name="connsiteY1" fmla="*/ 18473 h 23353"/>
                <a:gd name="connsiteX2" fmla="*/ 33224 w 36040"/>
                <a:gd name="connsiteY2" fmla="*/ 23242 h 23353"/>
                <a:gd name="connsiteX3" fmla="*/ 286 w 36040"/>
                <a:gd name="connsiteY3" fmla="*/ 3770 h 23353"/>
                <a:gd name="connsiteX4" fmla="*/ 693 w 36040"/>
                <a:gd name="connsiteY4" fmla="*/ 398 h 23353"/>
                <a:gd name="connsiteX5" fmla="*/ 4065 w 36040"/>
                <a:gd name="connsiteY5" fmla="*/ 806 h 2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40" h="23353">
                  <a:moveTo>
                    <a:pt x="4065" y="806"/>
                  </a:moveTo>
                  <a:cubicBezTo>
                    <a:pt x="10374" y="11322"/>
                    <a:pt x="21548" y="17961"/>
                    <a:pt x="33800" y="18473"/>
                  </a:cubicBezTo>
                  <a:cubicBezTo>
                    <a:pt x="36894" y="18593"/>
                    <a:pt x="36297" y="23361"/>
                    <a:pt x="33224" y="23242"/>
                  </a:cubicBezTo>
                  <a:cubicBezTo>
                    <a:pt x="19695" y="22613"/>
                    <a:pt x="7358" y="15320"/>
                    <a:pt x="286" y="3770"/>
                  </a:cubicBezTo>
                  <a:cubicBezTo>
                    <a:pt x="-489" y="2715"/>
                    <a:pt x="-311" y="1239"/>
                    <a:pt x="693" y="398"/>
                  </a:cubicBezTo>
                  <a:cubicBezTo>
                    <a:pt x="1739" y="-414"/>
                    <a:pt x="3243" y="-232"/>
                    <a:pt x="4065" y="806"/>
                  </a:cubicBezTo>
                  <a:close/>
                </a:path>
              </a:pathLst>
            </a:custGeom>
            <a:solidFill>
              <a:srgbClr val="FFFFFF"/>
            </a:solidFill>
            <a:ln w="413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42FB0CA-2A3D-F79E-AA2A-28448AC60223}"/>
                </a:ext>
              </a:extLst>
            </p:cNvPr>
            <p:cNvSpPr/>
            <p:nvPr/>
          </p:nvSpPr>
          <p:spPr>
            <a:xfrm>
              <a:off x="6569327" y="4082154"/>
              <a:ext cx="1662909" cy="1875619"/>
            </a:xfrm>
            <a:custGeom>
              <a:avLst/>
              <a:gdLst>
                <a:gd name="connsiteX0" fmla="*/ 1662714 w 1662909"/>
                <a:gd name="connsiteY0" fmla="*/ 1875510 h 1875619"/>
                <a:gd name="connsiteX1" fmla="*/ -196 w 1662909"/>
                <a:gd name="connsiteY1" fmla="*/ 1875510 h 1875619"/>
                <a:gd name="connsiteX2" fmla="*/ -196 w 1662909"/>
                <a:gd name="connsiteY2" fmla="*/ -109 h 1875619"/>
                <a:gd name="connsiteX3" fmla="*/ 1662714 w 1662909"/>
                <a:gd name="connsiteY3" fmla="*/ -109 h 1875619"/>
              </a:gdLst>
              <a:ahLst/>
              <a:cxnLst>
                <a:cxn ang="0">
                  <a:pos x="connsiteX0" y="connsiteY0"/>
                </a:cxn>
                <a:cxn ang="0">
                  <a:pos x="connsiteX1" y="connsiteY1"/>
                </a:cxn>
                <a:cxn ang="0">
                  <a:pos x="connsiteX2" y="connsiteY2"/>
                </a:cxn>
                <a:cxn ang="0">
                  <a:pos x="connsiteX3" y="connsiteY3"/>
                </a:cxn>
              </a:cxnLst>
              <a:rect l="l" t="t" r="r" b="b"/>
              <a:pathLst>
                <a:path w="1662909" h="1875619">
                  <a:moveTo>
                    <a:pt x="1662714" y="1875510"/>
                  </a:moveTo>
                  <a:lnTo>
                    <a:pt x="-196" y="1875510"/>
                  </a:lnTo>
                  <a:lnTo>
                    <a:pt x="-196" y="-109"/>
                  </a:lnTo>
                  <a:lnTo>
                    <a:pt x="1662714" y="-109"/>
                  </a:lnTo>
                  <a:close/>
                </a:path>
              </a:pathLst>
            </a:custGeom>
            <a:solidFill>
              <a:srgbClr val="FFFFFF"/>
            </a:solidFill>
            <a:ln w="413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82DEFCF-96B3-BE0E-88C3-76F87827A6A9}"/>
                </a:ext>
              </a:extLst>
            </p:cNvPr>
            <p:cNvSpPr/>
            <p:nvPr/>
          </p:nvSpPr>
          <p:spPr>
            <a:xfrm>
              <a:off x="6569327" y="4082154"/>
              <a:ext cx="1662909" cy="1875619"/>
            </a:xfrm>
            <a:custGeom>
              <a:avLst/>
              <a:gdLst>
                <a:gd name="connsiteX0" fmla="*/ 1662714 w 1662909"/>
                <a:gd name="connsiteY0" fmla="*/ 1875510 h 1875619"/>
                <a:gd name="connsiteX1" fmla="*/ -196 w 1662909"/>
                <a:gd name="connsiteY1" fmla="*/ 1875510 h 1875619"/>
                <a:gd name="connsiteX2" fmla="*/ -196 w 1662909"/>
                <a:gd name="connsiteY2" fmla="*/ -109 h 1875619"/>
                <a:gd name="connsiteX3" fmla="*/ 1662714 w 1662909"/>
                <a:gd name="connsiteY3" fmla="*/ -109 h 1875619"/>
                <a:gd name="connsiteX4" fmla="*/ 8745 w 1662909"/>
                <a:gd name="connsiteY4" fmla="*/ 1866570 h 1875619"/>
                <a:gd name="connsiteX5" fmla="*/ 1653773 w 1662909"/>
                <a:gd name="connsiteY5" fmla="*/ 1866570 h 1875619"/>
                <a:gd name="connsiteX6" fmla="*/ 1653773 w 1662909"/>
                <a:gd name="connsiteY6" fmla="*/ 8831 h 1875619"/>
                <a:gd name="connsiteX7" fmla="*/ 8745 w 1662909"/>
                <a:gd name="connsiteY7" fmla="*/ 8831 h 187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909" h="1875619">
                  <a:moveTo>
                    <a:pt x="1662714" y="1875510"/>
                  </a:moveTo>
                  <a:lnTo>
                    <a:pt x="-196" y="1875510"/>
                  </a:lnTo>
                  <a:lnTo>
                    <a:pt x="-196" y="-109"/>
                  </a:lnTo>
                  <a:lnTo>
                    <a:pt x="1662714" y="-109"/>
                  </a:lnTo>
                  <a:close/>
                  <a:moveTo>
                    <a:pt x="8745" y="1866570"/>
                  </a:moveTo>
                  <a:lnTo>
                    <a:pt x="1653773" y="1866570"/>
                  </a:lnTo>
                  <a:lnTo>
                    <a:pt x="1653773" y="8831"/>
                  </a:lnTo>
                  <a:lnTo>
                    <a:pt x="8745" y="8831"/>
                  </a:lnTo>
                  <a:close/>
                </a:path>
              </a:pathLst>
            </a:custGeom>
            <a:solidFill>
              <a:srgbClr val="CACACA"/>
            </a:solidFill>
            <a:ln w="413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EC785C6-4DF8-1BD9-EB97-EDFBF9AD3060}"/>
                </a:ext>
              </a:extLst>
            </p:cNvPr>
            <p:cNvSpPr/>
            <p:nvPr/>
          </p:nvSpPr>
          <p:spPr>
            <a:xfrm>
              <a:off x="6762407" y="4942482"/>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6175391-5510-B566-4523-6173E5FEF598}"/>
                </a:ext>
              </a:extLst>
            </p:cNvPr>
            <p:cNvSpPr/>
            <p:nvPr/>
          </p:nvSpPr>
          <p:spPr>
            <a:xfrm>
              <a:off x="6762407" y="4789145"/>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AA46650-1EFC-B2C7-0ADC-7B4FC44A5262}"/>
                </a:ext>
              </a:extLst>
            </p:cNvPr>
            <p:cNvSpPr/>
            <p:nvPr/>
          </p:nvSpPr>
          <p:spPr>
            <a:xfrm>
              <a:off x="6762407" y="4635807"/>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C7684E9-860D-006F-F7F0-DD5030C70F81}"/>
                </a:ext>
              </a:extLst>
            </p:cNvPr>
            <p:cNvSpPr/>
            <p:nvPr/>
          </p:nvSpPr>
          <p:spPr>
            <a:xfrm>
              <a:off x="6762407" y="4482470"/>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1654A5F-D614-F934-865B-A200A8F9E179}"/>
                </a:ext>
              </a:extLst>
            </p:cNvPr>
            <p:cNvSpPr/>
            <p:nvPr/>
          </p:nvSpPr>
          <p:spPr>
            <a:xfrm>
              <a:off x="6762407" y="5081058"/>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C5A7EF2-C7D0-2F57-C575-07AB43FD6E01}"/>
                </a:ext>
              </a:extLst>
            </p:cNvPr>
            <p:cNvSpPr/>
            <p:nvPr/>
          </p:nvSpPr>
          <p:spPr>
            <a:xfrm>
              <a:off x="6762407" y="5769005"/>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F84C45-84EE-BA94-96AF-DFDA7977B927}"/>
                </a:ext>
              </a:extLst>
            </p:cNvPr>
            <p:cNvSpPr/>
            <p:nvPr/>
          </p:nvSpPr>
          <p:spPr>
            <a:xfrm>
              <a:off x="7056375" y="5224573"/>
              <a:ext cx="688813" cy="418798"/>
            </a:xfrm>
            <a:custGeom>
              <a:avLst/>
              <a:gdLst>
                <a:gd name="connsiteX0" fmla="*/ 672086 w 688813"/>
                <a:gd name="connsiteY0" fmla="*/ 418689 h 418798"/>
                <a:gd name="connsiteX1" fmla="*/ 16336 w 688813"/>
                <a:gd name="connsiteY1" fmla="*/ 418689 h 418798"/>
                <a:gd name="connsiteX2" fmla="*/ -196 w 688813"/>
                <a:gd name="connsiteY2" fmla="*/ 402158 h 418798"/>
                <a:gd name="connsiteX3" fmla="*/ -196 w 688813"/>
                <a:gd name="connsiteY3" fmla="*/ 16422 h 418798"/>
                <a:gd name="connsiteX4" fmla="*/ 16336 w 688813"/>
                <a:gd name="connsiteY4" fmla="*/ -109 h 418798"/>
                <a:gd name="connsiteX5" fmla="*/ 672086 w 688813"/>
                <a:gd name="connsiteY5" fmla="*/ -109 h 418798"/>
                <a:gd name="connsiteX6" fmla="*/ 688618 w 688813"/>
                <a:gd name="connsiteY6" fmla="*/ 16423 h 418798"/>
                <a:gd name="connsiteX7" fmla="*/ 688617 w 688813"/>
                <a:gd name="connsiteY7" fmla="*/ 402158 h 418798"/>
                <a:gd name="connsiteX8" fmla="*/ 672086 w 688813"/>
                <a:gd name="connsiteY8" fmla="*/ 418689 h 41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8813" h="418798">
                  <a:moveTo>
                    <a:pt x="672086" y="418689"/>
                  </a:moveTo>
                  <a:lnTo>
                    <a:pt x="16336" y="418689"/>
                  </a:lnTo>
                  <a:cubicBezTo>
                    <a:pt x="7210" y="418679"/>
                    <a:pt x="-185" y="411284"/>
                    <a:pt x="-196" y="402158"/>
                  </a:cubicBezTo>
                  <a:lnTo>
                    <a:pt x="-196" y="16422"/>
                  </a:lnTo>
                  <a:cubicBezTo>
                    <a:pt x="-185" y="7297"/>
                    <a:pt x="7210" y="-99"/>
                    <a:pt x="16336" y="-109"/>
                  </a:cubicBezTo>
                  <a:lnTo>
                    <a:pt x="672086" y="-109"/>
                  </a:lnTo>
                  <a:cubicBezTo>
                    <a:pt x="681212" y="-99"/>
                    <a:pt x="688608" y="7297"/>
                    <a:pt x="688618" y="16423"/>
                  </a:cubicBezTo>
                  <a:lnTo>
                    <a:pt x="688617" y="402158"/>
                  </a:lnTo>
                  <a:cubicBezTo>
                    <a:pt x="688608" y="411284"/>
                    <a:pt x="681212" y="418680"/>
                    <a:pt x="672086" y="418689"/>
                  </a:cubicBezTo>
                  <a:close/>
                </a:path>
              </a:pathLst>
            </a:custGeom>
            <a:solidFill>
              <a:srgbClr val="FFFFFF"/>
            </a:solidFill>
            <a:ln w="413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9792FD2-C5F6-86DB-ECBC-99934D13B228}"/>
                </a:ext>
              </a:extLst>
            </p:cNvPr>
            <p:cNvSpPr/>
            <p:nvPr/>
          </p:nvSpPr>
          <p:spPr>
            <a:xfrm>
              <a:off x="7104262" y="5411429"/>
              <a:ext cx="593038" cy="220922"/>
            </a:xfrm>
            <a:custGeom>
              <a:avLst/>
              <a:gdLst>
                <a:gd name="connsiteX0" fmla="*/ 405211 w 593038"/>
                <a:gd name="connsiteY0" fmla="*/ 11469 h 220922"/>
                <a:gd name="connsiteX1" fmla="*/ 353657 w 593038"/>
                <a:gd name="connsiteY1" fmla="*/ 9710 h 220922"/>
                <a:gd name="connsiteX2" fmla="*/ 352805 w 593038"/>
                <a:gd name="connsiteY2" fmla="*/ 10532 h 220922"/>
                <a:gd name="connsiteX3" fmla="*/ 168260 w 593038"/>
                <a:gd name="connsiteY3" fmla="*/ 195079 h 220922"/>
                <a:gd name="connsiteX4" fmla="*/ 131505 w 593038"/>
                <a:gd name="connsiteY4" fmla="*/ 195134 h 220922"/>
                <a:gd name="connsiteX5" fmla="*/ 104173 w 593038"/>
                <a:gd name="connsiteY5" fmla="*/ 167857 h 220922"/>
                <a:gd name="connsiteX6" fmla="*/ 52714 w 593038"/>
                <a:gd name="connsiteY6" fmla="*/ 167846 h 220922"/>
                <a:gd name="connsiteX7" fmla="*/ 52703 w 593038"/>
                <a:gd name="connsiteY7" fmla="*/ 167857 h 220922"/>
                <a:gd name="connsiteX8" fmla="*/ -196 w 593038"/>
                <a:gd name="connsiteY8" fmla="*/ 220813 h 220922"/>
                <a:gd name="connsiteX9" fmla="*/ 592843 w 593038"/>
                <a:gd name="connsiteY9" fmla="*/ 220813 h 220922"/>
                <a:gd name="connsiteX10" fmla="*/ 592843 w 593038"/>
                <a:gd name="connsiteY10" fmla="*/ 213264 h 22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038" h="220922">
                  <a:moveTo>
                    <a:pt x="405211" y="11469"/>
                  </a:moveTo>
                  <a:cubicBezTo>
                    <a:pt x="391461" y="-3253"/>
                    <a:pt x="368379" y="-4041"/>
                    <a:pt x="353657" y="9710"/>
                  </a:cubicBezTo>
                  <a:cubicBezTo>
                    <a:pt x="353369" y="9979"/>
                    <a:pt x="353085" y="10254"/>
                    <a:pt x="352805" y="10532"/>
                  </a:cubicBezTo>
                  <a:lnTo>
                    <a:pt x="168260" y="195079"/>
                  </a:lnTo>
                  <a:cubicBezTo>
                    <a:pt x="158110" y="205206"/>
                    <a:pt x="141685" y="205230"/>
                    <a:pt x="131505" y="195134"/>
                  </a:cubicBezTo>
                  <a:lnTo>
                    <a:pt x="104173" y="167857"/>
                  </a:lnTo>
                  <a:cubicBezTo>
                    <a:pt x="89966" y="153644"/>
                    <a:pt x="66927" y="153639"/>
                    <a:pt x="52714" y="167846"/>
                  </a:cubicBezTo>
                  <a:cubicBezTo>
                    <a:pt x="52710" y="167850"/>
                    <a:pt x="52707" y="167853"/>
                    <a:pt x="52703" y="167857"/>
                  </a:cubicBezTo>
                  <a:lnTo>
                    <a:pt x="-196" y="220813"/>
                  </a:lnTo>
                  <a:lnTo>
                    <a:pt x="592843" y="220813"/>
                  </a:lnTo>
                  <a:lnTo>
                    <a:pt x="592843" y="213264"/>
                  </a:lnTo>
                  <a:close/>
                </a:path>
              </a:pathLst>
            </a:custGeom>
            <a:solidFill>
              <a:srgbClr val="E82B2C"/>
            </a:solidFill>
            <a:ln w="413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FCE6F19-7D65-70E6-F565-A3F8A1ECAB61}"/>
                </a:ext>
              </a:extLst>
            </p:cNvPr>
            <p:cNvSpPr/>
            <p:nvPr/>
          </p:nvSpPr>
          <p:spPr>
            <a:xfrm>
              <a:off x="7056375" y="5224573"/>
              <a:ext cx="688813" cy="418798"/>
            </a:xfrm>
            <a:custGeom>
              <a:avLst/>
              <a:gdLst>
                <a:gd name="connsiteX0" fmla="*/ 672086 w 688813"/>
                <a:gd name="connsiteY0" fmla="*/ 418689 h 418798"/>
                <a:gd name="connsiteX1" fmla="*/ 16336 w 688813"/>
                <a:gd name="connsiteY1" fmla="*/ 418689 h 418798"/>
                <a:gd name="connsiteX2" fmla="*/ -196 w 688813"/>
                <a:gd name="connsiteY2" fmla="*/ 402158 h 418798"/>
                <a:gd name="connsiteX3" fmla="*/ -196 w 688813"/>
                <a:gd name="connsiteY3" fmla="*/ 16422 h 418798"/>
                <a:gd name="connsiteX4" fmla="*/ 16336 w 688813"/>
                <a:gd name="connsiteY4" fmla="*/ -109 h 418798"/>
                <a:gd name="connsiteX5" fmla="*/ 672086 w 688813"/>
                <a:gd name="connsiteY5" fmla="*/ -109 h 418798"/>
                <a:gd name="connsiteX6" fmla="*/ 688618 w 688813"/>
                <a:gd name="connsiteY6" fmla="*/ 16423 h 418798"/>
                <a:gd name="connsiteX7" fmla="*/ 688617 w 688813"/>
                <a:gd name="connsiteY7" fmla="*/ 402158 h 418798"/>
                <a:gd name="connsiteX8" fmla="*/ 672086 w 688813"/>
                <a:gd name="connsiteY8" fmla="*/ 418689 h 418798"/>
                <a:gd name="connsiteX9" fmla="*/ 16336 w 688813"/>
                <a:gd name="connsiteY9" fmla="*/ 10912 h 418798"/>
                <a:gd name="connsiteX10" fmla="*/ 10826 w 688813"/>
                <a:gd name="connsiteY10" fmla="*/ 16423 h 418798"/>
                <a:gd name="connsiteX11" fmla="*/ 10826 w 688813"/>
                <a:gd name="connsiteY11" fmla="*/ 402158 h 418798"/>
                <a:gd name="connsiteX12" fmla="*/ 16336 w 688813"/>
                <a:gd name="connsiteY12" fmla="*/ 407668 h 418798"/>
                <a:gd name="connsiteX13" fmla="*/ 672086 w 688813"/>
                <a:gd name="connsiteY13" fmla="*/ 407669 h 418798"/>
                <a:gd name="connsiteX14" fmla="*/ 677597 w 688813"/>
                <a:gd name="connsiteY14" fmla="*/ 402158 h 418798"/>
                <a:gd name="connsiteX15" fmla="*/ 677597 w 688813"/>
                <a:gd name="connsiteY15" fmla="*/ 16422 h 418798"/>
                <a:gd name="connsiteX16" fmla="*/ 672086 w 688813"/>
                <a:gd name="connsiteY16" fmla="*/ 10912 h 41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8813" h="418798">
                  <a:moveTo>
                    <a:pt x="672086" y="418689"/>
                  </a:moveTo>
                  <a:lnTo>
                    <a:pt x="16336" y="418689"/>
                  </a:lnTo>
                  <a:cubicBezTo>
                    <a:pt x="7210" y="418679"/>
                    <a:pt x="-185" y="411284"/>
                    <a:pt x="-196" y="402158"/>
                  </a:cubicBezTo>
                  <a:lnTo>
                    <a:pt x="-196" y="16422"/>
                  </a:lnTo>
                  <a:cubicBezTo>
                    <a:pt x="-185" y="7297"/>
                    <a:pt x="7210" y="-99"/>
                    <a:pt x="16336" y="-109"/>
                  </a:cubicBezTo>
                  <a:lnTo>
                    <a:pt x="672086" y="-109"/>
                  </a:lnTo>
                  <a:cubicBezTo>
                    <a:pt x="681212" y="-99"/>
                    <a:pt x="688608" y="7297"/>
                    <a:pt x="688618" y="16423"/>
                  </a:cubicBezTo>
                  <a:lnTo>
                    <a:pt x="688617" y="402158"/>
                  </a:lnTo>
                  <a:cubicBezTo>
                    <a:pt x="688608" y="411284"/>
                    <a:pt x="681212" y="418680"/>
                    <a:pt x="672086" y="418689"/>
                  </a:cubicBezTo>
                  <a:close/>
                  <a:moveTo>
                    <a:pt x="16336" y="10912"/>
                  </a:moveTo>
                  <a:cubicBezTo>
                    <a:pt x="13294" y="10916"/>
                    <a:pt x="10829" y="13381"/>
                    <a:pt x="10826" y="16423"/>
                  </a:cubicBezTo>
                  <a:lnTo>
                    <a:pt x="10826" y="402158"/>
                  </a:lnTo>
                  <a:cubicBezTo>
                    <a:pt x="10829" y="405200"/>
                    <a:pt x="13294" y="407665"/>
                    <a:pt x="16336" y="407668"/>
                  </a:cubicBezTo>
                  <a:lnTo>
                    <a:pt x="672086" y="407669"/>
                  </a:lnTo>
                  <a:cubicBezTo>
                    <a:pt x="675128" y="407665"/>
                    <a:pt x="677593" y="405200"/>
                    <a:pt x="677597" y="402158"/>
                  </a:cubicBezTo>
                  <a:lnTo>
                    <a:pt x="677597" y="16422"/>
                  </a:lnTo>
                  <a:cubicBezTo>
                    <a:pt x="677593" y="13381"/>
                    <a:pt x="675128" y="10915"/>
                    <a:pt x="672086" y="10912"/>
                  </a:cubicBezTo>
                  <a:close/>
                </a:path>
              </a:pathLst>
            </a:custGeom>
            <a:solidFill>
              <a:srgbClr val="3F3D56"/>
            </a:solidFill>
            <a:ln w="413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FBB4703-B9F5-45C4-9EF9-C7FB98740EA3}"/>
                </a:ext>
              </a:extLst>
            </p:cNvPr>
            <p:cNvSpPr/>
            <p:nvPr/>
          </p:nvSpPr>
          <p:spPr>
            <a:xfrm>
              <a:off x="6024798" y="5382003"/>
              <a:ext cx="124553" cy="227618"/>
            </a:xfrm>
            <a:custGeom>
              <a:avLst/>
              <a:gdLst>
                <a:gd name="connsiteX0" fmla="*/ 122765 w 124553"/>
                <a:gd name="connsiteY0" fmla="*/ 196783 h 227618"/>
                <a:gd name="connsiteX1" fmla="*/ 94046 w 124553"/>
                <a:gd name="connsiteY1" fmla="*/ 145318 h 227618"/>
                <a:gd name="connsiteX2" fmla="*/ 86827 w 124553"/>
                <a:gd name="connsiteY2" fmla="*/ 143944 h 227618"/>
                <a:gd name="connsiteX3" fmla="*/ 52468 w 124553"/>
                <a:gd name="connsiteY3" fmla="*/ -109 h 227618"/>
                <a:gd name="connsiteX4" fmla="*/ -196 w 124553"/>
                <a:gd name="connsiteY4" fmla="*/ 56008 h 227618"/>
                <a:gd name="connsiteX5" fmla="*/ 40507 w 124553"/>
                <a:gd name="connsiteY5" fmla="*/ 184200 h 227618"/>
                <a:gd name="connsiteX6" fmla="*/ 80972 w 124553"/>
                <a:gd name="connsiteY6" fmla="*/ 227486 h 227618"/>
                <a:gd name="connsiteX7" fmla="*/ 122765 w 124553"/>
                <a:gd name="connsiteY7" fmla="*/ 196783 h 22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553" h="227618">
                  <a:moveTo>
                    <a:pt x="122765" y="196783"/>
                  </a:moveTo>
                  <a:cubicBezTo>
                    <a:pt x="129046" y="174641"/>
                    <a:pt x="116188" y="151599"/>
                    <a:pt x="94046" y="145318"/>
                  </a:cubicBezTo>
                  <a:cubicBezTo>
                    <a:pt x="91685" y="144649"/>
                    <a:pt x="89269" y="144189"/>
                    <a:pt x="86827" y="143944"/>
                  </a:cubicBezTo>
                  <a:lnTo>
                    <a:pt x="52468" y="-109"/>
                  </a:lnTo>
                  <a:lnTo>
                    <a:pt x="-196" y="56008"/>
                  </a:lnTo>
                  <a:lnTo>
                    <a:pt x="40507" y="184200"/>
                  </a:lnTo>
                  <a:cubicBezTo>
                    <a:pt x="39728" y="207327"/>
                    <a:pt x="57845" y="226707"/>
                    <a:pt x="80972" y="227486"/>
                  </a:cubicBezTo>
                  <a:cubicBezTo>
                    <a:pt x="100324" y="228138"/>
                    <a:pt x="117602" y="215444"/>
                    <a:pt x="122765" y="196783"/>
                  </a:cubicBezTo>
                  <a:close/>
                </a:path>
              </a:pathLst>
            </a:custGeom>
            <a:solidFill>
              <a:srgbClr val="FFB6B6"/>
            </a:solidFill>
            <a:ln w="413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04BB1C-73E1-A03C-E082-1D271B3B05DE}"/>
                </a:ext>
              </a:extLst>
            </p:cNvPr>
            <p:cNvSpPr/>
            <p:nvPr/>
          </p:nvSpPr>
          <p:spPr>
            <a:xfrm>
              <a:off x="5955899" y="5002175"/>
              <a:ext cx="175708" cy="525421"/>
            </a:xfrm>
            <a:custGeom>
              <a:avLst/>
              <a:gdLst>
                <a:gd name="connsiteX0" fmla="*/ 99820 w 175708"/>
                <a:gd name="connsiteY0" fmla="*/ 524362 h 525421"/>
                <a:gd name="connsiteX1" fmla="*/ 88599 w 175708"/>
                <a:gd name="connsiteY1" fmla="*/ 514100 h 525421"/>
                <a:gd name="connsiteX2" fmla="*/ 15747 w 175708"/>
                <a:gd name="connsiteY2" fmla="*/ 335907 h 525421"/>
                <a:gd name="connsiteX3" fmla="*/ 8916 w 175708"/>
                <a:gd name="connsiteY3" fmla="*/ 200793 h 525421"/>
                <a:gd name="connsiteX4" fmla="*/ 55597 w 175708"/>
                <a:gd name="connsiteY4" fmla="*/ 54572 h 525421"/>
                <a:gd name="connsiteX5" fmla="*/ 120832 w 175708"/>
                <a:gd name="connsiteY5" fmla="*/ 138 h 525421"/>
                <a:gd name="connsiteX6" fmla="*/ 175266 w 175708"/>
                <a:gd name="connsiteY6" fmla="*/ 65372 h 525421"/>
                <a:gd name="connsiteX7" fmla="*/ 175252 w 175708"/>
                <a:gd name="connsiteY7" fmla="*/ 65521 h 525421"/>
                <a:gd name="connsiteX8" fmla="*/ 113345 w 175708"/>
                <a:gd name="connsiteY8" fmla="*/ 300980 h 525421"/>
                <a:gd name="connsiteX9" fmla="*/ 154808 w 175708"/>
                <a:gd name="connsiteY9" fmla="*/ 485904 h 525421"/>
                <a:gd name="connsiteX10" fmla="*/ 145689 w 175708"/>
                <a:gd name="connsiteY10" fmla="*/ 505296 h 525421"/>
                <a:gd name="connsiteX11" fmla="*/ 114955 w 175708"/>
                <a:gd name="connsiteY11" fmla="*/ 522857 h 525421"/>
                <a:gd name="connsiteX12" fmla="*/ 104084 w 175708"/>
                <a:gd name="connsiteY12" fmla="*/ 525243 h 525421"/>
                <a:gd name="connsiteX13" fmla="*/ 99820 w 175708"/>
                <a:gd name="connsiteY13" fmla="*/ 524362 h 5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08" h="525421">
                  <a:moveTo>
                    <a:pt x="99820" y="524362"/>
                  </a:moveTo>
                  <a:cubicBezTo>
                    <a:pt x="94793" y="522688"/>
                    <a:pt x="90713" y="518958"/>
                    <a:pt x="88599" y="514100"/>
                  </a:cubicBezTo>
                  <a:lnTo>
                    <a:pt x="15747" y="335907"/>
                  </a:lnTo>
                  <a:cubicBezTo>
                    <a:pt x="-2831" y="293186"/>
                    <a:pt x="-5258" y="245171"/>
                    <a:pt x="8916" y="200793"/>
                  </a:cubicBezTo>
                  <a:lnTo>
                    <a:pt x="55597" y="54572"/>
                  </a:lnTo>
                  <a:cubicBezTo>
                    <a:pt x="58580" y="21526"/>
                    <a:pt x="87786" y="-2844"/>
                    <a:pt x="120832" y="138"/>
                  </a:cubicBezTo>
                  <a:cubicBezTo>
                    <a:pt x="153877" y="3120"/>
                    <a:pt x="178248" y="32327"/>
                    <a:pt x="175266" y="65372"/>
                  </a:cubicBezTo>
                  <a:cubicBezTo>
                    <a:pt x="175261" y="65422"/>
                    <a:pt x="175257" y="65471"/>
                    <a:pt x="175252" y="65521"/>
                  </a:cubicBezTo>
                  <a:lnTo>
                    <a:pt x="113345" y="300980"/>
                  </a:lnTo>
                  <a:lnTo>
                    <a:pt x="154808" y="485904"/>
                  </a:lnTo>
                  <a:cubicBezTo>
                    <a:pt x="156138" y="493641"/>
                    <a:pt x="152496" y="501385"/>
                    <a:pt x="145689" y="505296"/>
                  </a:cubicBezTo>
                  <a:lnTo>
                    <a:pt x="114955" y="522857"/>
                  </a:lnTo>
                  <a:cubicBezTo>
                    <a:pt x="111658" y="524739"/>
                    <a:pt x="107866" y="525571"/>
                    <a:pt x="104084" y="525243"/>
                  </a:cubicBezTo>
                  <a:cubicBezTo>
                    <a:pt x="102633" y="525118"/>
                    <a:pt x="101201" y="524823"/>
                    <a:pt x="99820" y="524362"/>
                  </a:cubicBezTo>
                  <a:close/>
                </a:path>
              </a:pathLst>
            </a:custGeom>
            <a:solidFill>
              <a:srgbClr val="E4E4E4"/>
            </a:solidFill>
            <a:ln w="413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5A1B85E-D712-EC09-DAFA-1626EA9E6F03}"/>
                </a:ext>
              </a:extLst>
            </p:cNvPr>
            <p:cNvSpPr/>
            <p:nvPr/>
          </p:nvSpPr>
          <p:spPr>
            <a:xfrm>
              <a:off x="6315014" y="6243681"/>
              <a:ext cx="74990" cy="195973"/>
            </a:xfrm>
            <a:custGeom>
              <a:avLst/>
              <a:gdLst>
                <a:gd name="connsiteX0" fmla="*/ 12 w 74990"/>
                <a:gd name="connsiteY0" fmla="*/ 195974 h 195973"/>
                <a:gd name="connsiteX1" fmla="*/ 50817 w 74990"/>
                <a:gd name="connsiteY1" fmla="*/ 195974 h 195973"/>
                <a:gd name="connsiteX2" fmla="*/ 74990 w 74990"/>
                <a:gd name="connsiteY2" fmla="*/ 0 h 195973"/>
                <a:gd name="connsiteX3" fmla="*/ 0 w 74990"/>
                <a:gd name="connsiteY3" fmla="*/ 0 h 195973"/>
                <a:gd name="connsiteX4" fmla="*/ 12 w 74990"/>
                <a:gd name="connsiteY4" fmla="*/ 195974 h 195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90" h="195973">
                  <a:moveTo>
                    <a:pt x="12" y="195974"/>
                  </a:moveTo>
                  <a:lnTo>
                    <a:pt x="50817" y="195974"/>
                  </a:lnTo>
                  <a:lnTo>
                    <a:pt x="74990" y="0"/>
                  </a:lnTo>
                  <a:lnTo>
                    <a:pt x="0" y="0"/>
                  </a:lnTo>
                  <a:lnTo>
                    <a:pt x="12" y="195974"/>
                  </a:lnTo>
                  <a:close/>
                </a:path>
              </a:pathLst>
            </a:custGeom>
            <a:solidFill>
              <a:srgbClr val="FFB6B6"/>
            </a:solidFill>
            <a:ln w="413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AE21CC4-5AC8-25AC-E8E2-80C5AEDA0288}"/>
                </a:ext>
              </a:extLst>
            </p:cNvPr>
            <p:cNvSpPr/>
            <p:nvPr/>
          </p:nvSpPr>
          <p:spPr>
            <a:xfrm>
              <a:off x="6302064" y="6423063"/>
              <a:ext cx="163828" cy="65842"/>
            </a:xfrm>
            <a:custGeom>
              <a:avLst/>
              <a:gdLst>
                <a:gd name="connsiteX0" fmla="*/ -196 w 163828"/>
                <a:gd name="connsiteY0" fmla="*/ -105 h 65842"/>
                <a:gd name="connsiteX1" fmla="*/ 99863 w 163828"/>
                <a:gd name="connsiteY1" fmla="*/ -109 h 65842"/>
                <a:gd name="connsiteX2" fmla="*/ 99868 w 163828"/>
                <a:gd name="connsiteY2" fmla="*/ -109 h 65842"/>
                <a:gd name="connsiteX3" fmla="*/ 163633 w 163828"/>
                <a:gd name="connsiteY3" fmla="*/ 63655 h 65842"/>
                <a:gd name="connsiteX4" fmla="*/ 163633 w 163828"/>
                <a:gd name="connsiteY4" fmla="*/ 65728 h 65842"/>
                <a:gd name="connsiteX5" fmla="*/ -193 w 163828"/>
                <a:gd name="connsiteY5" fmla="*/ 65734 h 6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828" h="65842">
                  <a:moveTo>
                    <a:pt x="-196" y="-105"/>
                  </a:moveTo>
                  <a:lnTo>
                    <a:pt x="99863" y="-109"/>
                  </a:lnTo>
                  <a:lnTo>
                    <a:pt x="99868" y="-109"/>
                  </a:lnTo>
                  <a:cubicBezTo>
                    <a:pt x="135083" y="-107"/>
                    <a:pt x="163631" y="28440"/>
                    <a:pt x="163633" y="63655"/>
                  </a:cubicBezTo>
                  <a:lnTo>
                    <a:pt x="163633" y="65728"/>
                  </a:lnTo>
                  <a:lnTo>
                    <a:pt x="-193" y="65734"/>
                  </a:lnTo>
                  <a:close/>
                </a:path>
              </a:pathLst>
            </a:custGeom>
            <a:solidFill>
              <a:srgbClr val="2F2E41"/>
            </a:solidFill>
            <a:ln w="4133"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9080D2A-BA22-A487-0F78-0B316B3BF54D}"/>
                </a:ext>
              </a:extLst>
            </p:cNvPr>
            <p:cNvSpPr/>
            <p:nvPr/>
          </p:nvSpPr>
          <p:spPr>
            <a:xfrm>
              <a:off x="6029060" y="6243681"/>
              <a:ext cx="74990" cy="195973"/>
            </a:xfrm>
            <a:custGeom>
              <a:avLst/>
              <a:gdLst>
                <a:gd name="connsiteX0" fmla="*/ 12 w 74990"/>
                <a:gd name="connsiteY0" fmla="*/ 195974 h 195973"/>
                <a:gd name="connsiteX1" fmla="*/ 50817 w 74990"/>
                <a:gd name="connsiteY1" fmla="*/ 195974 h 195973"/>
                <a:gd name="connsiteX2" fmla="*/ 74990 w 74990"/>
                <a:gd name="connsiteY2" fmla="*/ 0 h 195973"/>
                <a:gd name="connsiteX3" fmla="*/ 0 w 74990"/>
                <a:gd name="connsiteY3" fmla="*/ 0 h 195973"/>
                <a:gd name="connsiteX4" fmla="*/ 12 w 74990"/>
                <a:gd name="connsiteY4" fmla="*/ 195974 h 195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90" h="195973">
                  <a:moveTo>
                    <a:pt x="12" y="195974"/>
                  </a:moveTo>
                  <a:lnTo>
                    <a:pt x="50817" y="195974"/>
                  </a:lnTo>
                  <a:lnTo>
                    <a:pt x="74990" y="0"/>
                  </a:lnTo>
                  <a:lnTo>
                    <a:pt x="0" y="0"/>
                  </a:lnTo>
                  <a:lnTo>
                    <a:pt x="12" y="195974"/>
                  </a:lnTo>
                  <a:close/>
                </a:path>
              </a:pathLst>
            </a:custGeom>
            <a:solidFill>
              <a:srgbClr val="FFB6B6"/>
            </a:solidFill>
            <a:ln w="413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95A53D4-D77F-6BEF-A38D-7ACB245C84B1}"/>
                </a:ext>
              </a:extLst>
            </p:cNvPr>
            <p:cNvSpPr/>
            <p:nvPr/>
          </p:nvSpPr>
          <p:spPr>
            <a:xfrm>
              <a:off x="6016110" y="6423063"/>
              <a:ext cx="163828" cy="65842"/>
            </a:xfrm>
            <a:custGeom>
              <a:avLst/>
              <a:gdLst>
                <a:gd name="connsiteX0" fmla="*/ -196 w 163828"/>
                <a:gd name="connsiteY0" fmla="*/ -105 h 65842"/>
                <a:gd name="connsiteX1" fmla="*/ 99863 w 163828"/>
                <a:gd name="connsiteY1" fmla="*/ -109 h 65842"/>
                <a:gd name="connsiteX2" fmla="*/ 99868 w 163828"/>
                <a:gd name="connsiteY2" fmla="*/ -109 h 65842"/>
                <a:gd name="connsiteX3" fmla="*/ 163633 w 163828"/>
                <a:gd name="connsiteY3" fmla="*/ 63655 h 65842"/>
                <a:gd name="connsiteX4" fmla="*/ 163633 w 163828"/>
                <a:gd name="connsiteY4" fmla="*/ 65728 h 65842"/>
                <a:gd name="connsiteX5" fmla="*/ -193 w 163828"/>
                <a:gd name="connsiteY5" fmla="*/ 65734 h 6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828" h="65842">
                  <a:moveTo>
                    <a:pt x="-196" y="-105"/>
                  </a:moveTo>
                  <a:lnTo>
                    <a:pt x="99863" y="-109"/>
                  </a:lnTo>
                  <a:lnTo>
                    <a:pt x="99868" y="-109"/>
                  </a:lnTo>
                  <a:cubicBezTo>
                    <a:pt x="135083" y="-107"/>
                    <a:pt x="163631" y="28440"/>
                    <a:pt x="163633" y="63655"/>
                  </a:cubicBezTo>
                  <a:lnTo>
                    <a:pt x="163633" y="65728"/>
                  </a:lnTo>
                  <a:lnTo>
                    <a:pt x="-193" y="65734"/>
                  </a:lnTo>
                  <a:close/>
                </a:path>
              </a:pathLst>
            </a:custGeom>
            <a:solidFill>
              <a:srgbClr val="2F2E41"/>
            </a:solidFill>
            <a:ln w="413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525C5A6-49AA-73FA-C28E-C91EF557F5BB}"/>
                </a:ext>
              </a:extLst>
            </p:cNvPr>
            <p:cNvSpPr/>
            <p:nvPr/>
          </p:nvSpPr>
          <p:spPr>
            <a:xfrm>
              <a:off x="5997501" y="5424963"/>
              <a:ext cx="414425" cy="958673"/>
            </a:xfrm>
            <a:custGeom>
              <a:avLst/>
              <a:gdLst>
                <a:gd name="connsiteX0" fmla="*/ 347922 w 414425"/>
                <a:gd name="connsiteY0" fmla="*/ 26107 h 958673"/>
                <a:gd name="connsiteX1" fmla="*/ 49963 w 414425"/>
                <a:gd name="connsiteY1" fmla="*/ -109 h 958673"/>
                <a:gd name="connsiteX2" fmla="*/ 24670 w 414425"/>
                <a:gd name="connsiteY2" fmla="*/ 262329 h 958673"/>
                <a:gd name="connsiteX3" fmla="*/ 32958 w 414425"/>
                <a:gd name="connsiteY3" fmla="*/ 452965 h 958673"/>
                <a:gd name="connsiteX4" fmla="*/ -196 w 414425"/>
                <a:gd name="connsiteY4" fmla="*/ 958565 h 958673"/>
                <a:gd name="connsiteX5" fmla="*/ 128276 w 414425"/>
                <a:gd name="connsiteY5" fmla="*/ 941988 h 958673"/>
                <a:gd name="connsiteX6" fmla="*/ 144853 w 414425"/>
                <a:gd name="connsiteY6" fmla="*/ 523418 h 958673"/>
                <a:gd name="connsiteX7" fmla="*/ 198729 w 414425"/>
                <a:gd name="connsiteY7" fmla="*/ 295484 h 958673"/>
                <a:gd name="connsiteX8" fmla="*/ 260893 w 414425"/>
                <a:gd name="connsiteY8" fmla="*/ 585582 h 958673"/>
                <a:gd name="connsiteX9" fmla="*/ 302335 w 414425"/>
                <a:gd name="connsiteY9" fmla="*/ 958565 h 958673"/>
                <a:gd name="connsiteX10" fmla="*/ 414230 w 414425"/>
                <a:gd name="connsiteY10" fmla="*/ 946132 h 958673"/>
                <a:gd name="connsiteX11" fmla="*/ 376932 w 414425"/>
                <a:gd name="connsiteY11" fmla="*/ 494408 h 958673"/>
                <a:gd name="connsiteX12" fmla="*/ 347922 w 414425"/>
                <a:gd name="connsiteY12" fmla="*/ 26107 h 95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4425" h="958673">
                  <a:moveTo>
                    <a:pt x="347922" y="26107"/>
                  </a:moveTo>
                  <a:lnTo>
                    <a:pt x="49963" y="-109"/>
                  </a:lnTo>
                  <a:cubicBezTo>
                    <a:pt x="49963" y="-109"/>
                    <a:pt x="20526" y="187733"/>
                    <a:pt x="24670" y="262329"/>
                  </a:cubicBezTo>
                  <a:cubicBezTo>
                    <a:pt x="28814" y="336926"/>
                    <a:pt x="32958" y="452965"/>
                    <a:pt x="32958" y="452965"/>
                  </a:cubicBezTo>
                  <a:lnTo>
                    <a:pt x="-196" y="958565"/>
                  </a:lnTo>
                  <a:lnTo>
                    <a:pt x="128276" y="941988"/>
                  </a:lnTo>
                  <a:lnTo>
                    <a:pt x="144853" y="523418"/>
                  </a:lnTo>
                  <a:lnTo>
                    <a:pt x="198729" y="295484"/>
                  </a:lnTo>
                  <a:lnTo>
                    <a:pt x="260893" y="585582"/>
                  </a:lnTo>
                  <a:lnTo>
                    <a:pt x="302335" y="958565"/>
                  </a:lnTo>
                  <a:lnTo>
                    <a:pt x="414230" y="946132"/>
                  </a:lnTo>
                  <a:lnTo>
                    <a:pt x="376932" y="494408"/>
                  </a:lnTo>
                  <a:cubicBezTo>
                    <a:pt x="376932" y="494408"/>
                    <a:pt x="410086" y="88271"/>
                    <a:pt x="347922" y="26107"/>
                  </a:cubicBezTo>
                  <a:close/>
                </a:path>
              </a:pathLst>
            </a:custGeom>
            <a:solidFill>
              <a:srgbClr val="2F2E41"/>
            </a:solidFill>
            <a:ln w="413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AD8F9DB-A6FC-3A26-A162-79FAD7339560}"/>
                </a:ext>
              </a:extLst>
            </p:cNvPr>
            <p:cNvSpPr/>
            <p:nvPr/>
          </p:nvSpPr>
          <p:spPr>
            <a:xfrm>
              <a:off x="6142550" y="4734222"/>
              <a:ext cx="165770" cy="165770"/>
            </a:xfrm>
            <a:custGeom>
              <a:avLst/>
              <a:gdLst>
                <a:gd name="connsiteX0" fmla="*/ 165770 w 165770"/>
                <a:gd name="connsiteY0" fmla="*/ 82885 h 165770"/>
                <a:gd name="connsiteX1" fmla="*/ 82885 w 165770"/>
                <a:gd name="connsiteY1" fmla="*/ 165770 h 165770"/>
                <a:gd name="connsiteX2" fmla="*/ 0 w 165770"/>
                <a:gd name="connsiteY2" fmla="*/ 82885 h 165770"/>
                <a:gd name="connsiteX3" fmla="*/ 82885 w 165770"/>
                <a:gd name="connsiteY3" fmla="*/ 0 h 165770"/>
                <a:gd name="connsiteX4" fmla="*/ 165770 w 165770"/>
                <a:gd name="connsiteY4" fmla="*/ 82885 h 165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70" h="165770">
                  <a:moveTo>
                    <a:pt x="165770" y="82885"/>
                  </a:moveTo>
                  <a:cubicBezTo>
                    <a:pt x="165770" y="128661"/>
                    <a:pt x="128661" y="165770"/>
                    <a:pt x="82885" y="165770"/>
                  </a:cubicBezTo>
                  <a:cubicBezTo>
                    <a:pt x="37109" y="165770"/>
                    <a:pt x="0" y="128661"/>
                    <a:pt x="0" y="82885"/>
                  </a:cubicBezTo>
                  <a:cubicBezTo>
                    <a:pt x="0" y="37109"/>
                    <a:pt x="37109" y="0"/>
                    <a:pt x="82885" y="0"/>
                  </a:cubicBezTo>
                  <a:cubicBezTo>
                    <a:pt x="128661" y="0"/>
                    <a:pt x="165770" y="37109"/>
                    <a:pt x="165770" y="82885"/>
                  </a:cubicBezTo>
                  <a:close/>
                </a:path>
              </a:pathLst>
            </a:custGeom>
            <a:solidFill>
              <a:srgbClr val="FFB8B8"/>
            </a:solidFill>
            <a:ln w="4133"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BF47D4E-259A-A518-13DE-DA5330DEE1A6}"/>
                </a:ext>
              </a:extLst>
            </p:cNvPr>
            <p:cNvSpPr/>
            <p:nvPr/>
          </p:nvSpPr>
          <p:spPr>
            <a:xfrm>
              <a:off x="6036406" y="4928687"/>
              <a:ext cx="317093" cy="529360"/>
            </a:xfrm>
            <a:custGeom>
              <a:avLst/>
              <a:gdLst>
                <a:gd name="connsiteX0" fmla="*/ 279600 w 317093"/>
                <a:gd name="connsiteY0" fmla="*/ 73383 h 529360"/>
                <a:gd name="connsiteX1" fmla="*/ 220401 w 317093"/>
                <a:gd name="connsiteY1" fmla="*/ 26259 h 529360"/>
                <a:gd name="connsiteX2" fmla="*/ 118688 w 317093"/>
                <a:gd name="connsiteY2" fmla="*/ 13365 h 529360"/>
                <a:gd name="connsiteX3" fmla="*/ 101804 w 317093"/>
                <a:gd name="connsiteY3" fmla="*/ 37504 h 529360"/>
                <a:gd name="connsiteX4" fmla="*/ 6079 w 317093"/>
                <a:gd name="connsiteY4" fmla="*/ 118970 h 529360"/>
                <a:gd name="connsiteX5" fmla="*/ 10630 w 317093"/>
                <a:gd name="connsiteY5" fmla="*/ 369045 h 529360"/>
                <a:gd name="connsiteX6" fmla="*/ 27207 w 317093"/>
                <a:gd name="connsiteY6" fmla="*/ 505805 h 529360"/>
                <a:gd name="connsiteX7" fmla="*/ 316898 w 317093"/>
                <a:gd name="connsiteY7" fmla="*/ 529251 h 529360"/>
                <a:gd name="connsiteX8" fmla="*/ 313161 w 317093"/>
                <a:gd name="connsiteY8" fmla="*/ 290304 h 52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093" h="529360">
                  <a:moveTo>
                    <a:pt x="279600" y="73383"/>
                  </a:moveTo>
                  <a:lnTo>
                    <a:pt x="220401" y="26259"/>
                  </a:lnTo>
                  <a:cubicBezTo>
                    <a:pt x="220401" y="26259"/>
                    <a:pt x="156294" y="-23207"/>
                    <a:pt x="118688" y="13365"/>
                  </a:cubicBezTo>
                  <a:lnTo>
                    <a:pt x="101804" y="37504"/>
                  </a:lnTo>
                  <a:cubicBezTo>
                    <a:pt x="101804" y="37504"/>
                    <a:pt x="6079" y="73383"/>
                    <a:pt x="6079" y="118970"/>
                  </a:cubicBezTo>
                  <a:lnTo>
                    <a:pt x="10630" y="369045"/>
                  </a:lnTo>
                  <a:cubicBezTo>
                    <a:pt x="10630" y="369045"/>
                    <a:pt x="-22524" y="497517"/>
                    <a:pt x="27207" y="505805"/>
                  </a:cubicBezTo>
                  <a:lnTo>
                    <a:pt x="316898" y="529251"/>
                  </a:lnTo>
                  <a:lnTo>
                    <a:pt x="313161" y="290304"/>
                  </a:lnTo>
                  <a:close/>
                </a:path>
              </a:pathLst>
            </a:custGeom>
            <a:solidFill>
              <a:srgbClr val="E4E4E4"/>
            </a:solidFill>
            <a:ln w="4133"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EEDB9A2-E3E9-91FA-5676-92105514C3E2}"/>
                </a:ext>
              </a:extLst>
            </p:cNvPr>
            <p:cNvSpPr/>
            <p:nvPr/>
          </p:nvSpPr>
          <p:spPr>
            <a:xfrm>
              <a:off x="6106546" y="4708237"/>
              <a:ext cx="196939" cy="181394"/>
            </a:xfrm>
            <a:custGeom>
              <a:avLst/>
              <a:gdLst>
                <a:gd name="connsiteX0" fmla="*/ 54457 w 196939"/>
                <a:gd name="connsiteY0" fmla="*/ 181285 h 181394"/>
                <a:gd name="connsiteX1" fmla="*/ 13015 w 196939"/>
                <a:gd name="connsiteY1" fmla="*/ 44525 h 181394"/>
                <a:gd name="connsiteX2" fmla="*/ 147347 w 196939"/>
                <a:gd name="connsiteY2" fmla="*/ 4233 h 181394"/>
                <a:gd name="connsiteX3" fmla="*/ 193290 w 196939"/>
                <a:gd name="connsiteY3" fmla="*/ 40381 h 181394"/>
                <a:gd name="connsiteX4" fmla="*/ 174641 w 196939"/>
                <a:gd name="connsiteY4" fmla="*/ 69391 h 181394"/>
                <a:gd name="connsiteX5" fmla="*/ 149775 w 196939"/>
                <a:gd name="connsiteY5" fmla="*/ 106689 h 181394"/>
                <a:gd name="connsiteX6" fmla="*/ 124910 w 196939"/>
                <a:gd name="connsiteY6" fmla="*/ 143987 h 181394"/>
                <a:gd name="connsiteX7" fmla="*/ 54457 w 196939"/>
                <a:gd name="connsiteY7" fmla="*/ 181285 h 18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939" h="181394">
                  <a:moveTo>
                    <a:pt x="54457" y="181285"/>
                  </a:moveTo>
                  <a:cubicBezTo>
                    <a:pt x="54457" y="181285"/>
                    <a:pt x="-32572" y="119122"/>
                    <a:pt x="13015" y="44525"/>
                  </a:cubicBezTo>
                  <a:cubicBezTo>
                    <a:pt x="44640" y="-7226"/>
                    <a:pt x="110173" y="-3130"/>
                    <a:pt x="147347" y="4233"/>
                  </a:cubicBezTo>
                  <a:cubicBezTo>
                    <a:pt x="167677" y="7986"/>
                    <a:pt x="184859" y="21504"/>
                    <a:pt x="193290" y="40381"/>
                  </a:cubicBezTo>
                  <a:cubicBezTo>
                    <a:pt x="199506" y="54886"/>
                    <a:pt x="199506" y="69391"/>
                    <a:pt x="174641" y="69391"/>
                  </a:cubicBezTo>
                  <a:cubicBezTo>
                    <a:pt x="124910" y="69391"/>
                    <a:pt x="149775" y="106689"/>
                    <a:pt x="149775" y="106689"/>
                  </a:cubicBezTo>
                  <a:cubicBezTo>
                    <a:pt x="149775" y="106689"/>
                    <a:pt x="116621" y="114977"/>
                    <a:pt x="124910" y="143987"/>
                  </a:cubicBezTo>
                  <a:cubicBezTo>
                    <a:pt x="133198" y="172997"/>
                    <a:pt x="54457" y="181285"/>
                    <a:pt x="54457" y="181285"/>
                  </a:cubicBezTo>
                  <a:close/>
                </a:path>
              </a:pathLst>
            </a:custGeom>
            <a:solidFill>
              <a:srgbClr val="2F2E41"/>
            </a:solidFill>
            <a:ln w="413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302C0A2-9C99-CC96-724D-2DCF0F32601A}"/>
                </a:ext>
              </a:extLst>
            </p:cNvPr>
            <p:cNvSpPr/>
            <p:nvPr/>
          </p:nvSpPr>
          <p:spPr>
            <a:xfrm>
              <a:off x="6437826" y="5305003"/>
              <a:ext cx="178851" cy="186714"/>
            </a:xfrm>
            <a:custGeom>
              <a:avLst/>
              <a:gdLst>
                <a:gd name="connsiteX0" fmla="*/ 177215 w 178851"/>
                <a:gd name="connsiteY0" fmla="*/ 133819 h 186714"/>
                <a:gd name="connsiteX1" fmla="*/ 126341 w 178851"/>
                <a:gd name="connsiteY1" fmla="*/ 104065 h 186714"/>
                <a:gd name="connsiteX2" fmla="*/ 119425 w 178851"/>
                <a:gd name="connsiteY2" fmla="*/ 106547 h 186714"/>
                <a:gd name="connsiteX3" fmla="*/ 16680 w 178851"/>
                <a:gd name="connsiteY3" fmla="*/ -109 h 186714"/>
                <a:gd name="connsiteX4" fmla="*/ -196 w 178851"/>
                <a:gd name="connsiteY4" fmla="*/ 74976 h 186714"/>
                <a:gd name="connsiteX5" fmla="*/ 99960 w 178851"/>
                <a:gd name="connsiteY5" fmla="*/ 164746 h 186714"/>
                <a:gd name="connsiteX6" fmla="*/ 156800 w 178851"/>
                <a:gd name="connsiteY6" fmla="*/ 181490 h 186714"/>
                <a:gd name="connsiteX7" fmla="*/ 177215 w 178851"/>
                <a:gd name="connsiteY7" fmla="*/ 133819 h 1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851" h="186714">
                  <a:moveTo>
                    <a:pt x="177215" y="133819"/>
                  </a:moveTo>
                  <a:cubicBezTo>
                    <a:pt x="171383" y="111554"/>
                    <a:pt x="148606" y="98233"/>
                    <a:pt x="126341" y="104065"/>
                  </a:cubicBezTo>
                  <a:cubicBezTo>
                    <a:pt x="123967" y="104687"/>
                    <a:pt x="121653" y="105517"/>
                    <a:pt x="119425" y="106547"/>
                  </a:cubicBezTo>
                  <a:lnTo>
                    <a:pt x="16680" y="-109"/>
                  </a:lnTo>
                  <a:lnTo>
                    <a:pt x="-196" y="74976"/>
                  </a:lnTo>
                  <a:lnTo>
                    <a:pt x="99960" y="164746"/>
                  </a:lnTo>
                  <a:cubicBezTo>
                    <a:pt x="111032" y="185066"/>
                    <a:pt x="136480" y="192563"/>
                    <a:pt x="156800" y="181490"/>
                  </a:cubicBezTo>
                  <a:cubicBezTo>
                    <a:pt x="173803" y="172226"/>
                    <a:pt x="182242" y="152518"/>
                    <a:pt x="177215" y="133819"/>
                  </a:cubicBezTo>
                  <a:close/>
                </a:path>
              </a:pathLst>
            </a:custGeom>
            <a:solidFill>
              <a:srgbClr val="FFB6B6"/>
            </a:solidFill>
            <a:ln w="4133"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1596A7B-76FB-C1B1-D7AE-B742EC071D2B}"/>
                </a:ext>
              </a:extLst>
            </p:cNvPr>
            <p:cNvSpPr/>
            <p:nvPr/>
          </p:nvSpPr>
          <p:spPr>
            <a:xfrm>
              <a:off x="6227126" y="4972429"/>
              <a:ext cx="314735" cy="468539"/>
            </a:xfrm>
            <a:custGeom>
              <a:avLst/>
              <a:gdLst>
                <a:gd name="connsiteX0" fmla="*/ 282261 w 314735"/>
                <a:gd name="connsiteY0" fmla="*/ 468015 h 468539"/>
                <a:gd name="connsiteX1" fmla="*/ 267383 w 314735"/>
                <a:gd name="connsiteY1" fmla="*/ 464872 h 468539"/>
                <a:gd name="connsiteX2" fmla="*/ 114143 w 314735"/>
                <a:gd name="connsiteY2" fmla="*/ 348350 h 468539"/>
                <a:gd name="connsiteX3" fmla="*/ 39653 w 314735"/>
                <a:gd name="connsiteY3" fmla="*/ 235418 h 468539"/>
                <a:gd name="connsiteX4" fmla="*/ 5623 w 314735"/>
                <a:gd name="connsiteY4" fmla="*/ 85746 h 468539"/>
                <a:gd name="connsiteX5" fmla="*/ 34132 w 314735"/>
                <a:gd name="connsiteY5" fmla="*/ 5710 h 468539"/>
                <a:gd name="connsiteX6" fmla="*/ 114168 w 314735"/>
                <a:gd name="connsiteY6" fmla="*/ 34219 h 468539"/>
                <a:gd name="connsiteX7" fmla="*/ 114265 w 314735"/>
                <a:gd name="connsiteY7" fmla="*/ 34423 h 468539"/>
                <a:gd name="connsiteX8" fmla="*/ 180488 w 314735"/>
                <a:gd name="connsiteY8" fmla="*/ 268705 h 468539"/>
                <a:gd name="connsiteX9" fmla="*/ 310106 w 314735"/>
                <a:gd name="connsiteY9" fmla="*/ 406963 h 468539"/>
                <a:gd name="connsiteX10" fmla="*/ 312097 w 314735"/>
                <a:gd name="connsiteY10" fmla="*/ 428299 h 468539"/>
                <a:gd name="connsiteX11" fmla="*/ 294536 w 314735"/>
                <a:gd name="connsiteY11" fmla="*/ 459034 h 468539"/>
                <a:gd name="connsiteX12" fmla="*/ 286382 w 314735"/>
                <a:gd name="connsiteY12" fmla="*/ 466609 h 468539"/>
                <a:gd name="connsiteX13" fmla="*/ 282261 w 314735"/>
                <a:gd name="connsiteY13" fmla="*/ 468015 h 46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4735" h="468539">
                  <a:moveTo>
                    <a:pt x="282261" y="468015"/>
                  </a:moveTo>
                  <a:cubicBezTo>
                    <a:pt x="277080" y="469126"/>
                    <a:pt x="271672" y="467983"/>
                    <a:pt x="267383" y="464872"/>
                  </a:cubicBezTo>
                  <a:lnTo>
                    <a:pt x="114143" y="348350"/>
                  </a:lnTo>
                  <a:cubicBezTo>
                    <a:pt x="76446" y="320979"/>
                    <a:pt x="49975" y="280846"/>
                    <a:pt x="39653" y="235418"/>
                  </a:cubicBezTo>
                  <a:lnTo>
                    <a:pt x="5623" y="85746"/>
                  </a:lnTo>
                  <a:cubicBezTo>
                    <a:pt x="-8606" y="55772"/>
                    <a:pt x="4158" y="19939"/>
                    <a:pt x="34132" y="5710"/>
                  </a:cubicBezTo>
                  <a:cubicBezTo>
                    <a:pt x="64106" y="-8519"/>
                    <a:pt x="99939" y="4245"/>
                    <a:pt x="114168" y="34219"/>
                  </a:cubicBezTo>
                  <a:cubicBezTo>
                    <a:pt x="114201" y="34287"/>
                    <a:pt x="114233" y="34355"/>
                    <a:pt x="114265" y="34423"/>
                  </a:cubicBezTo>
                  <a:lnTo>
                    <a:pt x="180488" y="268705"/>
                  </a:lnTo>
                  <a:lnTo>
                    <a:pt x="310106" y="406963"/>
                  </a:lnTo>
                  <a:cubicBezTo>
                    <a:pt x="315180" y="412953"/>
                    <a:pt x="315975" y="421474"/>
                    <a:pt x="312097" y="428299"/>
                  </a:cubicBezTo>
                  <a:lnTo>
                    <a:pt x="294536" y="459034"/>
                  </a:lnTo>
                  <a:cubicBezTo>
                    <a:pt x="292651" y="462329"/>
                    <a:pt x="289807" y="464971"/>
                    <a:pt x="286382" y="466609"/>
                  </a:cubicBezTo>
                  <a:cubicBezTo>
                    <a:pt x="285069" y="467238"/>
                    <a:pt x="283685" y="467710"/>
                    <a:pt x="282261" y="468015"/>
                  </a:cubicBezTo>
                  <a:close/>
                </a:path>
              </a:pathLst>
            </a:custGeom>
            <a:solidFill>
              <a:srgbClr val="E4E4E4"/>
            </a:solidFill>
            <a:ln w="4133"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A1785C8-30BD-0277-4A31-28629AD71DB9}"/>
                </a:ext>
              </a:extLst>
            </p:cNvPr>
            <p:cNvSpPr/>
            <p:nvPr/>
          </p:nvSpPr>
          <p:spPr>
            <a:xfrm>
              <a:off x="5470430" y="6481679"/>
              <a:ext cx="1587250" cy="8288"/>
            </a:xfrm>
            <a:custGeom>
              <a:avLst/>
              <a:gdLst>
                <a:gd name="connsiteX0" fmla="*/ 1582911 w 1587250"/>
                <a:gd name="connsiteY0" fmla="*/ 8179 h 8288"/>
                <a:gd name="connsiteX1" fmla="*/ 3949 w 1587250"/>
                <a:gd name="connsiteY1" fmla="*/ 8179 h 8288"/>
                <a:gd name="connsiteX2" fmla="*/ -196 w 1587250"/>
                <a:gd name="connsiteY2" fmla="*/ 4035 h 8288"/>
                <a:gd name="connsiteX3" fmla="*/ 3949 w 1587250"/>
                <a:gd name="connsiteY3" fmla="*/ -109 h 8288"/>
                <a:gd name="connsiteX4" fmla="*/ 1582911 w 1587250"/>
                <a:gd name="connsiteY4" fmla="*/ -109 h 8288"/>
                <a:gd name="connsiteX5" fmla="*/ 1587055 w 1587250"/>
                <a:gd name="connsiteY5" fmla="*/ 4035 h 8288"/>
                <a:gd name="connsiteX6" fmla="*/ 1582911 w 1587250"/>
                <a:gd name="connsiteY6" fmla="*/ 8179 h 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250" h="8288">
                  <a:moveTo>
                    <a:pt x="1582911" y="8179"/>
                  </a:moveTo>
                  <a:lnTo>
                    <a:pt x="3949" y="8179"/>
                  </a:lnTo>
                  <a:cubicBezTo>
                    <a:pt x="1660" y="8179"/>
                    <a:pt x="-196" y="6324"/>
                    <a:pt x="-196" y="4035"/>
                  </a:cubicBezTo>
                  <a:cubicBezTo>
                    <a:pt x="-196" y="1746"/>
                    <a:pt x="1660" y="-109"/>
                    <a:pt x="3949" y="-109"/>
                  </a:cubicBezTo>
                  <a:lnTo>
                    <a:pt x="1582911" y="-109"/>
                  </a:lnTo>
                  <a:cubicBezTo>
                    <a:pt x="1585200" y="-109"/>
                    <a:pt x="1587055" y="1746"/>
                    <a:pt x="1587055" y="4035"/>
                  </a:cubicBezTo>
                  <a:cubicBezTo>
                    <a:pt x="1587055" y="6324"/>
                    <a:pt x="1585200" y="8179"/>
                    <a:pt x="1582911" y="8179"/>
                  </a:cubicBezTo>
                  <a:close/>
                </a:path>
              </a:pathLst>
            </a:custGeom>
            <a:solidFill>
              <a:srgbClr val="CACACA"/>
            </a:solidFill>
            <a:ln w="413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D6639BD-F987-9B3C-BAC2-B1FABA49042B}"/>
                </a:ext>
              </a:extLst>
            </p:cNvPr>
            <p:cNvSpPr/>
            <p:nvPr/>
          </p:nvSpPr>
          <p:spPr>
            <a:xfrm>
              <a:off x="6886989" y="4295012"/>
              <a:ext cx="1027583" cy="43025"/>
            </a:xfrm>
            <a:custGeom>
              <a:avLst/>
              <a:gdLst>
                <a:gd name="connsiteX0" fmla="*/ 1005878 w 1027583"/>
                <a:gd name="connsiteY0" fmla="*/ 42911 h 43025"/>
                <a:gd name="connsiteX1" fmla="*/ 22543 w 1027583"/>
                <a:gd name="connsiteY1" fmla="*/ 42911 h 43025"/>
                <a:gd name="connsiteX2" fmla="*/ -80 w 1027583"/>
                <a:gd name="connsiteY2" fmla="*/ 23624 h 43025"/>
                <a:gd name="connsiteX3" fmla="*/ 19104 w 1027583"/>
                <a:gd name="connsiteY3" fmla="*/ 13 h 43025"/>
                <a:gd name="connsiteX4" fmla="*/ 21315 w 1027583"/>
                <a:gd name="connsiteY4" fmla="*/ -101 h 43025"/>
                <a:gd name="connsiteX5" fmla="*/ 1004351 w 1027583"/>
                <a:gd name="connsiteY5" fmla="*/ -101 h 43025"/>
                <a:gd name="connsiteX6" fmla="*/ 1027301 w 1027583"/>
                <a:gd name="connsiteY6" fmla="*/ 19478 h 43025"/>
                <a:gd name="connsiteX7" fmla="*/ 1007799 w 1027583"/>
                <a:gd name="connsiteY7" fmla="*/ 42825 h 43025"/>
                <a:gd name="connsiteX8" fmla="*/ 1005878 w 1027583"/>
                <a:gd name="connsiteY8" fmla="*/ 42911 h 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583" h="43025">
                  <a:moveTo>
                    <a:pt x="1005878" y="42911"/>
                  </a:moveTo>
                  <a:lnTo>
                    <a:pt x="22543" y="42911"/>
                  </a:lnTo>
                  <a:cubicBezTo>
                    <a:pt x="11200" y="43156"/>
                    <a:pt x="1473" y="34863"/>
                    <a:pt x="-80" y="23624"/>
                  </a:cubicBezTo>
                  <a:cubicBezTo>
                    <a:pt x="-1302" y="11807"/>
                    <a:pt x="7287" y="1236"/>
                    <a:pt x="19104" y="13"/>
                  </a:cubicBezTo>
                  <a:cubicBezTo>
                    <a:pt x="19839" y="-63"/>
                    <a:pt x="20577" y="-101"/>
                    <a:pt x="21315" y="-101"/>
                  </a:cubicBezTo>
                  <a:lnTo>
                    <a:pt x="1004351" y="-101"/>
                  </a:lnTo>
                  <a:cubicBezTo>
                    <a:pt x="1015882" y="-404"/>
                    <a:pt x="1025783" y="8043"/>
                    <a:pt x="1027301" y="19478"/>
                  </a:cubicBezTo>
                  <a:cubicBezTo>
                    <a:pt x="1028362" y="31310"/>
                    <a:pt x="1019631" y="41763"/>
                    <a:pt x="1007799" y="42825"/>
                  </a:cubicBezTo>
                  <a:cubicBezTo>
                    <a:pt x="1007160" y="42882"/>
                    <a:pt x="1006519" y="42911"/>
                    <a:pt x="1005878" y="42911"/>
                  </a:cubicBezTo>
                  <a:close/>
                </a:path>
              </a:pathLst>
            </a:custGeom>
            <a:solidFill>
              <a:srgbClr val="E82B2C"/>
            </a:solidFill>
            <a:ln w="4133" cap="flat">
              <a:noFill/>
              <a:prstDash val="solid"/>
              <a:miter/>
            </a:ln>
          </p:spPr>
          <p:txBody>
            <a:bodyPr rtlCol="0" anchor="ctr"/>
            <a:lstStyle/>
            <a:p>
              <a:endParaRPr lang="en-US"/>
            </a:p>
          </p:txBody>
        </p:sp>
      </p:grpSp>
    </p:spTree>
    <p:extLst>
      <p:ext uri="{BB962C8B-B14F-4D97-AF65-F5344CB8AC3E}">
        <p14:creationId xmlns:p14="http://schemas.microsoft.com/office/powerpoint/2010/main" val="2903354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grpSp>
        <p:nvGrpSpPr>
          <p:cNvPr id="66" name="Group 65">
            <a:extLst>
              <a:ext uri="{FF2B5EF4-FFF2-40B4-BE49-F238E27FC236}">
                <a16:creationId xmlns:a16="http://schemas.microsoft.com/office/drawing/2014/main" id="{89C83A65-3880-4071-30F0-15AF182B24EF}"/>
              </a:ext>
            </a:extLst>
          </p:cNvPr>
          <p:cNvGrpSpPr/>
          <p:nvPr/>
        </p:nvGrpSpPr>
        <p:grpSpPr>
          <a:xfrm>
            <a:off x="1371222" y="4736980"/>
            <a:ext cx="2226602" cy="761261"/>
            <a:chOff x="1017673" y="1272022"/>
            <a:chExt cx="2664549" cy="937609"/>
          </a:xfrm>
        </p:grpSpPr>
        <p:sp>
          <p:nvSpPr>
            <p:cNvPr id="67" name="Google Shape;534;p25">
              <a:extLst>
                <a:ext uri="{FF2B5EF4-FFF2-40B4-BE49-F238E27FC236}">
                  <a16:creationId xmlns:a16="http://schemas.microsoft.com/office/drawing/2014/main" id="{37B945BC-96DE-458E-B6EA-911E312CFB8F}"/>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chemeClr val="accent6">
                <a:lumMod val="75000"/>
              </a:schemeClr>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Conclusion</a:t>
              </a:r>
              <a:endParaRPr sz="1400" b="1" dirty="0">
                <a:solidFill>
                  <a:schemeClr val="bg1"/>
                </a:solidFill>
              </a:endParaRPr>
            </a:p>
          </p:txBody>
        </p:sp>
        <p:sp>
          <p:nvSpPr>
            <p:cNvPr id="68" name="Google Shape;539;p25">
              <a:extLst>
                <a:ext uri="{FF2B5EF4-FFF2-40B4-BE49-F238E27FC236}">
                  <a16:creationId xmlns:a16="http://schemas.microsoft.com/office/drawing/2014/main" id="{DAAA5587-92A0-4FDD-964F-03EE0E126000}"/>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chemeClr val="accent6">
                <a:lumMod val="60000"/>
                <a:lumOff val="40000"/>
              </a:schemeClr>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5</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3" name="Group 62">
            <a:extLst>
              <a:ext uri="{FF2B5EF4-FFF2-40B4-BE49-F238E27FC236}">
                <a16:creationId xmlns:a16="http://schemas.microsoft.com/office/drawing/2014/main" id="{19796673-84CF-2C54-AE36-C3BECF9F72BB}"/>
              </a:ext>
            </a:extLst>
          </p:cNvPr>
          <p:cNvGrpSpPr/>
          <p:nvPr/>
        </p:nvGrpSpPr>
        <p:grpSpPr>
          <a:xfrm>
            <a:off x="1371222" y="4227510"/>
            <a:ext cx="2226602" cy="761261"/>
            <a:chOff x="1017673" y="1272022"/>
            <a:chExt cx="2664549" cy="937609"/>
          </a:xfrm>
        </p:grpSpPr>
        <p:sp>
          <p:nvSpPr>
            <p:cNvPr id="64" name="Google Shape;534;p25">
              <a:extLst>
                <a:ext uri="{FF2B5EF4-FFF2-40B4-BE49-F238E27FC236}">
                  <a16:creationId xmlns:a16="http://schemas.microsoft.com/office/drawing/2014/main" id="{1F683645-EC0B-8FBE-9D46-0EA61EEC8916}"/>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FCBD24"/>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03</a:t>
              </a:r>
              <a:endParaRPr sz="1400" b="1" dirty="0">
                <a:solidFill>
                  <a:schemeClr val="bg1"/>
                </a:solidFill>
              </a:endParaRPr>
            </a:p>
          </p:txBody>
        </p:sp>
        <p:sp>
          <p:nvSpPr>
            <p:cNvPr id="65" name="Google Shape;539;p25">
              <a:extLst>
                <a:ext uri="{FF2B5EF4-FFF2-40B4-BE49-F238E27FC236}">
                  <a16:creationId xmlns:a16="http://schemas.microsoft.com/office/drawing/2014/main" id="{AF316055-C00C-2651-ABF9-3040A804C838}"/>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DD77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4</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0" name="Group 59">
            <a:extLst>
              <a:ext uri="{FF2B5EF4-FFF2-40B4-BE49-F238E27FC236}">
                <a16:creationId xmlns:a16="http://schemas.microsoft.com/office/drawing/2014/main" id="{BE90363D-6A21-BDC3-054B-FBE5064F56F3}"/>
              </a:ext>
            </a:extLst>
          </p:cNvPr>
          <p:cNvGrpSpPr/>
          <p:nvPr/>
        </p:nvGrpSpPr>
        <p:grpSpPr>
          <a:xfrm>
            <a:off x="1371222" y="3698549"/>
            <a:ext cx="2226602" cy="761261"/>
            <a:chOff x="1017673" y="1272022"/>
            <a:chExt cx="2664549" cy="937609"/>
          </a:xfrm>
        </p:grpSpPr>
        <p:sp>
          <p:nvSpPr>
            <p:cNvPr id="61" name="Google Shape;534;p25">
              <a:extLst>
                <a:ext uri="{FF2B5EF4-FFF2-40B4-BE49-F238E27FC236}">
                  <a16:creationId xmlns:a16="http://schemas.microsoft.com/office/drawing/2014/main" id="{EAE388B4-D2F4-38A1-5234-5B81A367B8AA}"/>
                </a:ext>
              </a:extLst>
            </p:cNvPr>
            <p:cNvSpPr/>
            <p:nvPr/>
          </p:nvSpPr>
          <p:spPr>
            <a:xfrm>
              <a:off x="1895454" y="1285959"/>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4949E7"/>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02</a:t>
              </a:r>
              <a:endParaRPr sz="1400" b="1" dirty="0">
                <a:solidFill>
                  <a:schemeClr val="bg1"/>
                </a:solidFill>
              </a:endParaRPr>
            </a:p>
          </p:txBody>
        </p:sp>
        <p:sp>
          <p:nvSpPr>
            <p:cNvPr id="62" name="Google Shape;539;p25">
              <a:extLst>
                <a:ext uri="{FF2B5EF4-FFF2-40B4-BE49-F238E27FC236}">
                  <a16:creationId xmlns:a16="http://schemas.microsoft.com/office/drawing/2014/main" id="{77BC7141-E6E7-58C2-E835-5AA4500F6892}"/>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6D6DEC"/>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3</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7" name="Group 56">
            <a:extLst>
              <a:ext uri="{FF2B5EF4-FFF2-40B4-BE49-F238E27FC236}">
                <a16:creationId xmlns:a16="http://schemas.microsoft.com/office/drawing/2014/main" id="{DD229244-43AA-A554-5112-A7D5EB29BCCA}"/>
              </a:ext>
            </a:extLst>
          </p:cNvPr>
          <p:cNvGrpSpPr/>
          <p:nvPr/>
        </p:nvGrpSpPr>
        <p:grpSpPr>
          <a:xfrm>
            <a:off x="1371222" y="3200068"/>
            <a:ext cx="2226602" cy="761261"/>
            <a:chOff x="1017673" y="1272022"/>
            <a:chExt cx="2664549" cy="937609"/>
          </a:xfrm>
        </p:grpSpPr>
        <p:sp>
          <p:nvSpPr>
            <p:cNvPr id="58" name="Google Shape;534;p25">
              <a:extLst>
                <a:ext uri="{FF2B5EF4-FFF2-40B4-BE49-F238E27FC236}">
                  <a16:creationId xmlns:a16="http://schemas.microsoft.com/office/drawing/2014/main" id="{DBBFE503-CEC3-B4A6-2AF9-84589109F05D}"/>
                </a:ext>
              </a:extLst>
            </p:cNvPr>
            <p:cNvSpPr/>
            <p:nvPr/>
          </p:nvSpPr>
          <p:spPr>
            <a:xfrm>
              <a:off x="1895454" y="1273446"/>
              <a:ext cx="1786768"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EC3A3B"/>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Body 01</a:t>
              </a:r>
              <a:endParaRPr sz="1400" b="1" dirty="0">
                <a:solidFill>
                  <a:schemeClr val="bg1"/>
                </a:solidFill>
              </a:endParaRPr>
            </a:p>
          </p:txBody>
        </p:sp>
        <p:sp>
          <p:nvSpPr>
            <p:cNvPr id="59" name="Google Shape;539;p25">
              <a:extLst>
                <a:ext uri="{FF2B5EF4-FFF2-40B4-BE49-F238E27FC236}">
                  <a16:creationId xmlns:a16="http://schemas.microsoft.com/office/drawing/2014/main" id="{2AC09820-8636-C1EA-5728-B9B33CAC4FC4}"/>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F48989"/>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2</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4" name="Group 53">
            <a:extLst>
              <a:ext uri="{FF2B5EF4-FFF2-40B4-BE49-F238E27FC236}">
                <a16:creationId xmlns:a16="http://schemas.microsoft.com/office/drawing/2014/main" id="{0FA5D11E-AF0B-9FFD-6CE4-25B05EAAD7ED}"/>
              </a:ext>
            </a:extLst>
          </p:cNvPr>
          <p:cNvGrpSpPr/>
          <p:nvPr/>
        </p:nvGrpSpPr>
        <p:grpSpPr>
          <a:xfrm>
            <a:off x="1371222" y="2691427"/>
            <a:ext cx="2226602" cy="761261"/>
            <a:chOff x="1017673" y="1272022"/>
            <a:chExt cx="2664549" cy="937609"/>
          </a:xfrm>
        </p:grpSpPr>
        <p:sp>
          <p:nvSpPr>
            <p:cNvPr id="55" name="Google Shape;534;p25">
              <a:extLst>
                <a:ext uri="{FF2B5EF4-FFF2-40B4-BE49-F238E27FC236}">
                  <a16:creationId xmlns:a16="http://schemas.microsoft.com/office/drawing/2014/main" id="{62BA9B5A-BCDD-45DE-C71B-2737840EA94B}"/>
                </a:ext>
              </a:extLst>
            </p:cNvPr>
            <p:cNvSpPr/>
            <p:nvPr/>
          </p:nvSpPr>
          <p:spPr>
            <a:xfrm>
              <a:off x="1895455" y="1273445"/>
              <a:ext cx="1786767"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5EB2FC"/>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Introduction</a:t>
              </a:r>
              <a:endParaRPr sz="1400" b="1" dirty="0">
                <a:solidFill>
                  <a:schemeClr val="bg1"/>
                </a:solidFill>
              </a:endParaRPr>
            </a:p>
          </p:txBody>
        </p:sp>
        <p:sp>
          <p:nvSpPr>
            <p:cNvPr id="56" name="Google Shape;539;p25">
              <a:extLst>
                <a:ext uri="{FF2B5EF4-FFF2-40B4-BE49-F238E27FC236}">
                  <a16:creationId xmlns:a16="http://schemas.microsoft.com/office/drawing/2014/main" id="{1DF4E23E-7740-9C6A-4D13-04B1BE58CCE1}"/>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9ED1FD"/>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1</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72" name="Google Shape;1264;p41">
            <a:extLst>
              <a:ext uri="{FF2B5EF4-FFF2-40B4-BE49-F238E27FC236}">
                <a16:creationId xmlns:a16="http://schemas.microsoft.com/office/drawing/2014/main" id="{464DBF08-397B-99AC-B867-11AF08D06F9A}"/>
              </a:ext>
            </a:extLst>
          </p:cNvPr>
          <p:cNvSpPr/>
          <p:nvPr/>
        </p:nvSpPr>
        <p:spPr>
          <a:xfrm>
            <a:off x="1371222" y="2109643"/>
            <a:ext cx="2031317" cy="425076"/>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Title</a:t>
            </a:r>
            <a:endParaRPr b="1" dirty="0">
              <a:solidFill>
                <a:schemeClr val="bg1"/>
              </a:solidFill>
            </a:endParaRPr>
          </a:p>
        </p:txBody>
      </p:sp>
      <p:sp>
        <p:nvSpPr>
          <p:cNvPr id="158" name="Rectangle 157">
            <a:extLst>
              <a:ext uri="{FF2B5EF4-FFF2-40B4-BE49-F238E27FC236}">
                <a16:creationId xmlns:a16="http://schemas.microsoft.com/office/drawing/2014/main" id="{D1BC8FE5-496D-1DC0-AF62-BABCEE36894F}"/>
              </a:ext>
            </a:extLst>
          </p:cNvPr>
          <p:cNvSpPr/>
          <p:nvPr/>
        </p:nvSpPr>
        <p:spPr>
          <a:xfrm>
            <a:off x="4117276" y="1428588"/>
            <a:ext cx="3583896" cy="457029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FBB7EDB3-E3C3-496F-261D-BB7A6BB904DF}"/>
              </a:ext>
            </a:extLst>
          </p:cNvPr>
          <p:cNvCxnSpPr>
            <a:cxnSpLocks/>
          </p:cNvCxnSpPr>
          <p:nvPr/>
        </p:nvCxnSpPr>
        <p:spPr>
          <a:xfrm>
            <a:off x="5271026" y="1800935"/>
            <a:ext cx="1443318"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2" name="Straight Connector 161">
            <a:extLst>
              <a:ext uri="{FF2B5EF4-FFF2-40B4-BE49-F238E27FC236}">
                <a16:creationId xmlns:a16="http://schemas.microsoft.com/office/drawing/2014/main" id="{CC8DACB3-4722-01FF-B8B1-5D505D3FA8B1}"/>
              </a:ext>
            </a:extLst>
          </p:cNvPr>
          <p:cNvCxnSpPr>
            <a:cxnSpLocks/>
          </p:cNvCxnSpPr>
          <p:nvPr/>
        </p:nvCxnSpPr>
        <p:spPr>
          <a:xfrm>
            <a:off x="4334675" y="2172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4" name="Straight Connector 163">
            <a:extLst>
              <a:ext uri="{FF2B5EF4-FFF2-40B4-BE49-F238E27FC236}">
                <a16:creationId xmlns:a16="http://schemas.microsoft.com/office/drawing/2014/main" id="{18E84214-F102-00B0-934A-188A14EE3BFE}"/>
              </a:ext>
            </a:extLst>
          </p:cNvPr>
          <p:cNvCxnSpPr>
            <a:cxnSpLocks/>
          </p:cNvCxnSpPr>
          <p:nvPr/>
        </p:nvCxnSpPr>
        <p:spPr>
          <a:xfrm>
            <a:off x="4216336" y="2289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5" name="Straight Connector 164">
            <a:extLst>
              <a:ext uri="{FF2B5EF4-FFF2-40B4-BE49-F238E27FC236}">
                <a16:creationId xmlns:a16="http://schemas.microsoft.com/office/drawing/2014/main" id="{780BC7C9-8C2F-4FFD-35FC-640953F89B54}"/>
              </a:ext>
            </a:extLst>
          </p:cNvPr>
          <p:cNvCxnSpPr>
            <a:cxnSpLocks/>
          </p:cNvCxnSpPr>
          <p:nvPr/>
        </p:nvCxnSpPr>
        <p:spPr>
          <a:xfrm>
            <a:off x="4216336" y="2409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6" name="Straight Connector 165">
            <a:extLst>
              <a:ext uri="{FF2B5EF4-FFF2-40B4-BE49-F238E27FC236}">
                <a16:creationId xmlns:a16="http://schemas.microsoft.com/office/drawing/2014/main" id="{12641A38-3DA5-49B8-9BEA-873E2FC60677}"/>
              </a:ext>
            </a:extLst>
          </p:cNvPr>
          <p:cNvCxnSpPr>
            <a:cxnSpLocks/>
          </p:cNvCxnSpPr>
          <p:nvPr/>
        </p:nvCxnSpPr>
        <p:spPr>
          <a:xfrm>
            <a:off x="4216336" y="2526489"/>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5" name="Straight Connector 184">
            <a:extLst>
              <a:ext uri="{FF2B5EF4-FFF2-40B4-BE49-F238E27FC236}">
                <a16:creationId xmlns:a16="http://schemas.microsoft.com/office/drawing/2014/main" id="{C2514BB0-9BA0-506B-5460-FB7B6F2E899A}"/>
              </a:ext>
            </a:extLst>
          </p:cNvPr>
          <p:cNvCxnSpPr>
            <a:cxnSpLocks/>
          </p:cNvCxnSpPr>
          <p:nvPr/>
        </p:nvCxnSpPr>
        <p:spPr>
          <a:xfrm>
            <a:off x="4334675" y="2917469"/>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6" name="Straight Connector 185">
            <a:extLst>
              <a:ext uri="{FF2B5EF4-FFF2-40B4-BE49-F238E27FC236}">
                <a16:creationId xmlns:a16="http://schemas.microsoft.com/office/drawing/2014/main" id="{A5093175-6137-19C3-BF3E-43FD341A624E}"/>
              </a:ext>
            </a:extLst>
          </p:cNvPr>
          <p:cNvCxnSpPr>
            <a:cxnSpLocks/>
          </p:cNvCxnSpPr>
          <p:nvPr/>
        </p:nvCxnSpPr>
        <p:spPr>
          <a:xfrm>
            <a:off x="4216336" y="3034010"/>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7" name="Straight Connector 186">
            <a:extLst>
              <a:ext uri="{FF2B5EF4-FFF2-40B4-BE49-F238E27FC236}">
                <a16:creationId xmlns:a16="http://schemas.microsoft.com/office/drawing/2014/main" id="{530CC1E9-1C32-4CCC-3038-0E2CB9115B83}"/>
              </a:ext>
            </a:extLst>
          </p:cNvPr>
          <p:cNvCxnSpPr>
            <a:cxnSpLocks/>
          </p:cNvCxnSpPr>
          <p:nvPr/>
        </p:nvCxnSpPr>
        <p:spPr>
          <a:xfrm>
            <a:off x="4216336" y="3154634"/>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8" name="Straight Connector 187">
            <a:extLst>
              <a:ext uri="{FF2B5EF4-FFF2-40B4-BE49-F238E27FC236}">
                <a16:creationId xmlns:a16="http://schemas.microsoft.com/office/drawing/2014/main" id="{65ED0327-8AF9-1C0A-18D2-CF894CDB21FF}"/>
              </a:ext>
            </a:extLst>
          </p:cNvPr>
          <p:cNvCxnSpPr>
            <a:cxnSpLocks/>
          </p:cNvCxnSpPr>
          <p:nvPr/>
        </p:nvCxnSpPr>
        <p:spPr>
          <a:xfrm>
            <a:off x="4216336" y="3271467"/>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89" name="Straight Connector 188">
            <a:extLst>
              <a:ext uri="{FF2B5EF4-FFF2-40B4-BE49-F238E27FC236}">
                <a16:creationId xmlns:a16="http://schemas.microsoft.com/office/drawing/2014/main" id="{8A545541-532F-C3F8-97C2-C01773BEB305}"/>
              </a:ext>
            </a:extLst>
          </p:cNvPr>
          <p:cNvCxnSpPr>
            <a:cxnSpLocks/>
          </p:cNvCxnSpPr>
          <p:nvPr/>
        </p:nvCxnSpPr>
        <p:spPr>
          <a:xfrm>
            <a:off x="4334675" y="3653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0" name="Straight Connector 189">
            <a:extLst>
              <a:ext uri="{FF2B5EF4-FFF2-40B4-BE49-F238E27FC236}">
                <a16:creationId xmlns:a16="http://schemas.microsoft.com/office/drawing/2014/main" id="{47722A5F-45F9-B397-3D7A-1821D993D759}"/>
              </a:ext>
            </a:extLst>
          </p:cNvPr>
          <p:cNvCxnSpPr>
            <a:cxnSpLocks/>
          </p:cNvCxnSpPr>
          <p:nvPr/>
        </p:nvCxnSpPr>
        <p:spPr>
          <a:xfrm>
            <a:off x="4216336" y="3770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1" name="Straight Connector 190">
            <a:extLst>
              <a:ext uri="{FF2B5EF4-FFF2-40B4-BE49-F238E27FC236}">
                <a16:creationId xmlns:a16="http://schemas.microsoft.com/office/drawing/2014/main" id="{C6DD322C-B8DC-61BA-955E-344918BAA9F8}"/>
              </a:ext>
            </a:extLst>
          </p:cNvPr>
          <p:cNvCxnSpPr>
            <a:cxnSpLocks/>
          </p:cNvCxnSpPr>
          <p:nvPr/>
        </p:nvCxnSpPr>
        <p:spPr>
          <a:xfrm>
            <a:off x="4216336" y="3890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2" name="Straight Connector 191">
            <a:extLst>
              <a:ext uri="{FF2B5EF4-FFF2-40B4-BE49-F238E27FC236}">
                <a16:creationId xmlns:a16="http://schemas.microsoft.com/office/drawing/2014/main" id="{4A3A4F66-F00A-CF9F-FD09-4C85B6357B4E}"/>
              </a:ext>
            </a:extLst>
          </p:cNvPr>
          <p:cNvCxnSpPr>
            <a:cxnSpLocks/>
          </p:cNvCxnSpPr>
          <p:nvPr/>
        </p:nvCxnSpPr>
        <p:spPr>
          <a:xfrm>
            <a:off x="4216336" y="4007489"/>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3" name="Straight Connector 192">
            <a:extLst>
              <a:ext uri="{FF2B5EF4-FFF2-40B4-BE49-F238E27FC236}">
                <a16:creationId xmlns:a16="http://schemas.microsoft.com/office/drawing/2014/main" id="{A280AF2D-21CD-79B8-A1C0-336733D4F092}"/>
              </a:ext>
            </a:extLst>
          </p:cNvPr>
          <p:cNvCxnSpPr>
            <a:cxnSpLocks/>
          </p:cNvCxnSpPr>
          <p:nvPr/>
        </p:nvCxnSpPr>
        <p:spPr>
          <a:xfrm>
            <a:off x="4334675" y="4381807"/>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4" name="Straight Connector 193">
            <a:extLst>
              <a:ext uri="{FF2B5EF4-FFF2-40B4-BE49-F238E27FC236}">
                <a16:creationId xmlns:a16="http://schemas.microsoft.com/office/drawing/2014/main" id="{BB6603D3-65B6-47EE-C65B-8A3898D7167A}"/>
              </a:ext>
            </a:extLst>
          </p:cNvPr>
          <p:cNvCxnSpPr>
            <a:cxnSpLocks/>
          </p:cNvCxnSpPr>
          <p:nvPr/>
        </p:nvCxnSpPr>
        <p:spPr>
          <a:xfrm>
            <a:off x="4216336" y="4498348"/>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5" name="Straight Connector 194">
            <a:extLst>
              <a:ext uri="{FF2B5EF4-FFF2-40B4-BE49-F238E27FC236}">
                <a16:creationId xmlns:a16="http://schemas.microsoft.com/office/drawing/2014/main" id="{98BC2935-7825-3BC2-3630-CDB78D2953B1}"/>
              </a:ext>
            </a:extLst>
          </p:cNvPr>
          <p:cNvCxnSpPr>
            <a:cxnSpLocks/>
          </p:cNvCxnSpPr>
          <p:nvPr/>
        </p:nvCxnSpPr>
        <p:spPr>
          <a:xfrm>
            <a:off x="4216336" y="461897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6" name="Straight Connector 195">
            <a:extLst>
              <a:ext uri="{FF2B5EF4-FFF2-40B4-BE49-F238E27FC236}">
                <a16:creationId xmlns:a16="http://schemas.microsoft.com/office/drawing/2014/main" id="{1A4C0013-54DA-C8C5-6028-E56E13465EF0}"/>
              </a:ext>
            </a:extLst>
          </p:cNvPr>
          <p:cNvCxnSpPr>
            <a:cxnSpLocks/>
          </p:cNvCxnSpPr>
          <p:nvPr/>
        </p:nvCxnSpPr>
        <p:spPr>
          <a:xfrm>
            <a:off x="4216336" y="4735805"/>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7" name="Straight Connector 196">
            <a:extLst>
              <a:ext uri="{FF2B5EF4-FFF2-40B4-BE49-F238E27FC236}">
                <a16:creationId xmlns:a16="http://schemas.microsoft.com/office/drawing/2014/main" id="{5125FD4A-004A-7469-25C2-585E0CA6E203}"/>
              </a:ext>
            </a:extLst>
          </p:cNvPr>
          <p:cNvCxnSpPr>
            <a:cxnSpLocks/>
          </p:cNvCxnSpPr>
          <p:nvPr/>
        </p:nvCxnSpPr>
        <p:spPr>
          <a:xfrm>
            <a:off x="4334675" y="5036333"/>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8" name="Straight Connector 197">
            <a:extLst>
              <a:ext uri="{FF2B5EF4-FFF2-40B4-BE49-F238E27FC236}">
                <a16:creationId xmlns:a16="http://schemas.microsoft.com/office/drawing/2014/main" id="{5018E41F-CA7F-F381-1832-591B4F4CA860}"/>
              </a:ext>
            </a:extLst>
          </p:cNvPr>
          <p:cNvCxnSpPr>
            <a:cxnSpLocks/>
          </p:cNvCxnSpPr>
          <p:nvPr/>
        </p:nvCxnSpPr>
        <p:spPr>
          <a:xfrm>
            <a:off x="4216336" y="5152874"/>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99" name="Straight Connector 198">
            <a:extLst>
              <a:ext uri="{FF2B5EF4-FFF2-40B4-BE49-F238E27FC236}">
                <a16:creationId xmlns:a16="http://schemas.microsoft.com/office/drawing/2014/main" id="{BCECE30D-D1B6-0951-D246-B84BD8741356}"/>
              </a:ext>
            </a:extLst>
          </p:cNvPr>
          <p:cNvCxnSpPr>
            <a:cxnSpLocks/>
          </p:cNvCxnSpPr>
          <p:nvPr/>
        </p:nvCxnSpPr>
        <p:spPr>
          <a:xfrm>
            <a:off x="4216336" y="5273498"/>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200" name="Straight Connector 199">
            <a:extLst>
              <a:ext uri="{FF2B5EF4-FFF2-40B4-BE49-F238E27FC236}">
                <a16:creationId xmlns:a16="http://schemas.microsoft.com/office/drawing/2014/main" id="{9283AF76-227E-98A4-90C9-65AB2DF2CE05}"/>
              </a:ext>
            </a:extLst>
          </p:cNvPr>
          <p:cNvCxnSpPr>
            <a:cxnSpLocks/>
          </p:cNvCxnSpPr>
          <p:nvPr/>
        </p:nvCxnSpPr>
        <p:spPr>
          <a:xfrm>
            <a:off x="4216336" y="5390331"/>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sp>
        <p:nvSpPr>
          <p:cNvPr id="269" name="Freeform: Shape 268">
            <a:extLst>
              <a:ext uri="{FF2B5EF4-FFF2-40B4-BE49-F238E27FC236}">
                <a16:creationId xmlns:a16="http://schemas.microsoft.com/office/drawing/2014/main" id="{FB7A34E2-3C35-9A3D-57E9-786C0DC73DE6}"/>
              </a:ext>
            </a:extLst>
          </p:cNvPr>
          <p:cNvSpPr/>
          <p:nvPr/>
        </p:nvSpPr>
        <p:spPr>
          <a:xfrm>
            <a:off x="12408765" y="2705059"/>
            <a:ext cx="1521952" cy="894851"/>
          </a:xfrm>
          <a:custGeom>
            <a:avLst/>
            <a:gdLst>
              <a:gd name="connsiteX0" fmla="*/ 0 w 1521952"/>
              <a:gd name="connsiteY0" fmla="*/ 0 h 894851"/>
              <a:gd name="connsiteX1" fmla="*/ 1514980 w 1521952"/>
              <a:gd name="connsiteY1" fmla="*/ 0 h 894851"/>
              <a:gd name="connsiteX2" fmla="*/ 1521953 w 1521952"/>
              <a:gd name="connsiteY2" fmla="*/ 6973 h 894851"/>
              <a:gd name="connsiteX3" fmla="*/ 1521953 w 1521952"/>
              <a:gd name="connsiteY3" fmla="*/ 887879 h 894851"/>
              <a:gd name="connsiteX4" fmla="*/ 1514980 w 1521952"/>
              <a:gd name="connsiteY4" fmla="*/ 894852 h 894851"/>
              <a:gd name="connsiteX5" fmla="*/ 0 w 1521952"/>
              <a:gd name="connsiteY5" fmla="*/ 894852 h 894851"/>
              <a:gd name="connsiteX6" fmla="*/ 0 w 1521952"/>
              <a:gd name="connsiteY6" fmla="*/ 0 h 894851"/>
              <a:gd name="connsiteX7" fmla="*/ 0 w 1521952"/>
              <a:gd name="connsiteY7" fmla="*/ 0 h 89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952" h="894851">
                <a:moveTo>
                  <a:pt x="0" y="0"/>
                </a:moveTo>
                <a:lnTo>
                  <a:pt x="1514980" y="0"/>
                </a:lnTo>
                <a:cubicBezTo>
                  <a:pt x="1518831" y="0"/>
                  <a:pt x="1521953" y="3122"/>
                  <a:pt x="1521953" y="6973"/>
                </a:cubicBezTo>
                <a:lnTo>
                  <a:pt x="1521953" y="887879"/>
                </a:lnTo>
                <a:cubicBezTo>
                  <a:pt x="1521953" y="891730"/>
                  <a:pt x="1518831" y="894852"/>
                  <a:pt x="1514980" y="894852"/>
                </a:cubicBezTo>
                <a:lnTo>
                  <a:pt x="0" y="894852"/>
                </a:lnTo>
                <a:lnTo>
                  <a:pt x="0" y="0"/>
                </a:lnTo>
                <a:lnTo>
                  <a:pt x="0" y="0"/>
                </a:lnTo>
                <a:close/>
              </a:path>
            </a:pathLst>
          </a:custGeom>
          <a:solidFill>
            <a:srgbClr val="E6E6E6"/>
          </a:solidFill>
          <a:ln w="6966"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8D91B2C-3B76-9D44-E26A-2C1D11AFAA4D}"/>
              </a:ext>
            </a:extLst>
          </p:cNvPr>
          <p:cNvSpPr/>
          <p:nvPr/>
        </p:nvSpPr>
        <p:spPr>
          <a:xfrm>
            <a:off x="12406769" y="2698302"/>
            <a:ext cx="1524238" cy="906660"/>
          </a:xfrm>
          <a:custGeom>
            <a:avLst/>
            <a:gdLst>
              <a:gd name="connsiteX0" fmla="*/ 1515195 w 1524238"/>
              <a:gd name="connsiteY0" fmla="*/ 906370 h 906660"/>
              <a:gd name="connsiteX1" fmla="*/ 0 w 1524238"/>
              <a:gd name="connsiteY1" fmla="*/ 13514 h 906660"/>
              <a:gd name="connsiteX2" fmla="*/ 3991 w 1524238"/>
              <a:gd name="connsiteY2" fmla="*/ 0 h 906660"/>
              <a:gd name="connsiteX3" fmla="*/ 1519187 w 1524238"/>
              <a:gd name="connsiteY3" fmla="*/ 892856 h 906660"/>
              <a:gd name="connsiteX4" fmla="*/ 1523948 w 1524238"/>
              <a:gd name="connsiteY4" fmla="*/ 901609 h 906660"/>
              <a:gd name="connsiteX5" fmla="*/ 1523948 w 1524238"/>
              <a:gd name="connsiteY5" fmla="*/ 901609 h 906660"/>
              <a:gd name="connsiteX6" fmla="*/ 1515196 w 1524238"/>
              <a:gd name="connsiteY6" fmla="*/ 906370 h 906660"/>
              <a:gd name="connsiteX7" fmla="*/ 1515195 w 1524238"/>
              <a:gd name="connsiteY7" fmla="*/ 906370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8" h="906660">
                <a:moveTo>
                  <a:pt x="1515195" y="906370"/>
                </a:moveTo>
                <a:lnTo>
                  <a:pt x="0" y="13514"/>
                </a:lnTo>
                <a:lnTo>
                  <a:pt x="3991" y="0"/>
                </a:lnTo>
                <a:lnTo>
                  <a:pt x="1519187" y="892856"/>
                </a:lnTo>
                <a:cubicBezTo>
                  <a:pt x="1522919" y="893958"/>
                  <a:pt x="1525050" y="897877"/>
                  <a:pt x="1523948" y="901609"/>
                </a:cubicBezTo>
                <a:lnTo>
                  <a:pt x="1523948" y="901609"/>
                </a:lnTo>
                <a:cubicBezTo>
                  <a:pt x="1522846" y="905341"/>
                  <a:pt x="1518928" y="907473"/>
                  <a:pt x="1515196" y="906370"/>
                </a:cubicBezTo>
                <a:lnTo>
                  <a:pt x="1515195" y="906370"/>
                </a:lnTo>
                <a:close/>
              </a:path>
            </a:pathLst>
          </a:custGeom>
          <a:solidFill>
            <a:srgbClr val="FFFFFF"/>
          </a:solidFill>
          <a:ln w="6966"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C34D693-09F4-2FEC-DD0F-106428523405}"/>
              </a:ext>
            </a:extLst>
          </p:cNvPr>
          <p:cNvSpPr/>
          <p:nvPr/>
        </p:nvSpPr>
        <p:spPr>
          <a:xfrm>
            <a:off x="12406769" y="2700007"/>
            <a:ext cx="1524239" cy="906660"/>
          </a:xfrm>
          <a:custGeom>
            <a:avLst/>
            <a:gdLst>
              <a:gd name="connsiteX0" fmla="*/ 3991 w 1524239"/>
              <a:gd name="connsiteY0" fmla="*/ 906661 h 906660"/>
              <a:gd name="connsiteX1" fmla="*/ 0 w 1524239"/>
              <a:gd name="connsiteY1" fmla="*/ 893146 h 906660"/>
              <a:gd name="connsiteX2" fmla="*/ 1515196 w 1524239"/>
              <a:gd name="connsiteY2" fmla="*/ 290 h 906660"/>
              <a:gd name="connsiteX3" fmla="*/ 1523949 w 1524239"/>
              <a:gd name="connsiteY3" fmla="*/ 5052 h 906660"/>
              <a:gd name="connsiteX4" fmla="*/ 1523949 w 1524239"/>
              <a:gd name="connsiteY4" fmla="*/ 5052 h 906660"/>
              <a:gd name="connsiteX5" fmla="*/ 1523949 w 1524239"/>
              <a:gd name="connsiteY5" fmla="*/ 5052 h 906660"/>
              <a:gd name="connsiteX6" fmla="*/ 1519187 w 1524239"/>
              <a:gd name="connsiteY6" fmla="*/ 13804 h 906660"/>
              <a:gd name="connsiteX7" fmla="*/ 3991 w 1524239"/>
              <a:gd name="connsiteY7" fmla="*/ 906661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9" h="906660">
                <a:moveTo>
                  <a:pt x="3991" y="906661"/>
                </a:moveTo>
                <a:lnTo>
                  <a:pt x="0" y="893146"/>
                </a:lnTo>
                <a:lnTo>
                  <a:pt x="1515196" y="290"/>
                </a:lnTo>
                <a:cubicBezTo>
                  <a:pt x="1518928" y="-812"/>
                  <a:pt x="1522846" y="1320"/>
                  <a:pt x="1523949" y="5052"/>
                </a:cubicBezTo>
                <a:lnTo>
                  <a:pt x="1523949" y="5052"/>
                </a:lnTo>
                <a:lnTo>
                  <a:pt x="1523949" y="5052"/>
                </a:lnTo>
                <a:cubicBezTo>
                  <a:pt x="1525051" y="8784"/>
                  <a:pt x="1522919" y="12702"/>
                  <a:pt x="1519187" y="13804"/>
                </a:cubicBezTo>
                <a:lnTo>
                  <a:pt x="3991" y="906661"/>
                </a:lnTo>
                <a:close/>
              </a:path>
            </a:pathLst>
          </a:custGeom>
          <a:solidFill>
            <a:srgbClr val="FFFFFF"/>
          </a:solidFill>
          <a:ln w="6966"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587049A-A918-9D92-07E1-BFEFF808E299}"/>
              </a:ext>
            </a:extLst>
          </p:cNvPr>
          <p:cNvSpPr/>
          <p:nvPr/>
        </p:nvSpPr>
        <p:spPr>
          <a:xfrm>
            <a:off x="12553106" y="1823831"/>
            <a:ext cx="1231564" cy="65975"/>
          </a:xfrm>
          <a:custGeom>
            <a:avLst/>
            <a:gdLst>
              <a:gd name="connsiteX0" fmla="*/ 1198577 w 1231564"/>
              <a:gd name="connsiteY0" fmla="*/ 0 h 65975"/>
              <a:gd name="connsiteX1" fmla="*/ 1231565 w 1231564"/>
              <a:gd name="connsiteY1" fmla="*/ 32988 h 65975"/>
              <a:gd name="connsiteX2" fmla="*/ 1231565 w 1231564"/>
              <a:gd name="connsiteY2" fmla="*/ 32988 h 65975"/>
              <a:gd name="connsiteX3" fmla="*/ 1198577 w 1231564"/>
              <a:gd name="connsiteY3" fmla="*/ 65975 h 65975"/>
              <a:gd name="connsiteX4" fmla="*/ 32988 w 1231564"/>
              <a:gd name="connsiteY4" fmla="*/ 65975 h 65975"/>
              <a:gd name="connsiteX5" fmla="*/ 0 w 1231564"/>
              <a:gd name="connsiteY5" fmla="*/ 32988 h 65975"/>
              <a:gd name="connsiteX6" fmla="*/ 0 w 1231564"/>
              <a:gd name="connsiteY6" fmla="*/ 32988 h 65975"/>
              <a:gd name="connsiteX7" fmla="*/ 32988 w 1231564"/>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1564" h="65975">
                <a:moveTo>
                  <a:pt x="1198577" y="0"/>
                </a:moveTo>
                <a:cubicBezTo>
                  <a:pt x="1216795" y="0"/>
                  <a:pt x="1231565" y="14769"/>
                  <a:pt x="1231565" y="32988"/>
                </a:cubicBezTo>
                <a:lnTo>
                  <a:pt x="1231565" y="32988"/>
                </a:lnTo>
                <a:cubicBezTo>
                  <a:pt x="1231565" y="51206"/>
                  <a:pt x="1216795" y="65975"/>
                  <a:pt x="1198577" y="65975"/>
                </a:cubicBezTo>
                <a:lnTo>
                  <a:pt x="32988" y="65975"/>
                </a:lnTo>
                <a:cubicBezTo>
                  <a:pt x="14769" y="65975"/>
                  <a:pt x="0" y="51206"/>
                  <a:pt x="0" y="32988"/>
                </a:cubicBezTo>
                <a:lnTo>
                  <a:pt x="0" y="32988"/>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8E6B603-B653-6358-8884-351A85CF8989}"/>
              </a:ext>
            </a:extLst>
          </p:cNvPr>
          <p:cNvSpPr/>
          <p:nvPr/>
        </p:nvSpPr>
        <p:spPr>
          <a:xfrm>
            <a:off x="12396415" y="2029765"/>
            <a:ext cx="1544945" cy="65975"/>
          </a:xfrm>
          <a:custGeom>
            <a:avLst/>
            <a:gdLst>
              <a:gd name="connsiteX0" fmla="*/ 1511959 w 1544945"/>
              <a:gd name="connsiteY0" fmla="*/ 0 h 65975"/>
              <a:gd name="connsiteX1" fmla="*/ 1544946 w 1544945"/>
              <a:gd name="connsiteY1" fmla="*/ 32987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7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7"/>
                </a:cubicBezTo>
                <a:lnTo>
                  <a:pt x="1544946" y="32988"/>
                </a:lnTo>
                <a:cubicBezTo>
                  <a:pt x="1544946" y="51206"/>
                  <a:pt x="1530177" y="65975"/>
                  <a:pt x="1511959" y="65975"/>
                </a:cubicBezTo>
                <a:lnTo>
                  <a:pt x="32988" y="65975"/>
                </a:lnTo>
                <a:cubicBezTo>
                  <a:pt x="14769" y="65975"/>
                  <a:pt x="0" y="51206"/>
                  <a:pt x="0" y="32988"/>
                </a:cubicBezTo>
                <a:lnTo>
                  <a:pt x="0" y="32987"/>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3EC6CD9-2B21-9A7B-FB8F-F69A37D7B56F}"/>
              </a:ext>
            </a:extLst>
          </p:cNvPr>
          <p:cNvSpPr/>
          <p:nvPr/>
        </p:nvSpPr>
        <p:spPr>
          <a:xfrm>
            <a:off x="5095261" y="5965891"/>
            <a:ext cx="1544945" cy="65975"/>
          </a:xfrm>
          <a:custGeom>
            <a:avLst/>
            <a:gdLst>
              <a:gd name="connsiteX0" fmla="*/ 1511959 w 1544945"/>
              <a:gd name="connsiteY0" fmla="*/ 0 h 65975"/>
              <a:gd name="connsiteX1" fmla="*/ 1544946 w 1544945"/>
              <a:gd name="connsiteY1" fmla="*/ 32988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8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8"/>
                </a:cubicBezTo>
                <a:lnTo>
                  <a:pt x="1544946" y="32988"/>
                </a:lnTo>
                <a:cubicBezTo>
                  <a:pt x="1544946" y="51206"/>
                  <a:pt x="1530177" y="65975"/>
                  <a:pt x="1511959" y="65975"/>
                </a:cubicBezTo>
                <a:lnTo>
                  <a:pt x="32988" y="65975"/>
                </a:lnTo>
                <a:cubicBezTo>
                  <a:pt x="14769" y="65975"/>
                  <a:pt x="0" y="51206"/>
                  <a:pt x="0" y="32988"/>
                </a:cubicBezTo>
                <a:lnTo>
                  <a:pt x="0" y="32988"/>
                </a:lnTo>
                <a:cubicBezTo>
                  <a:pt x="0" y="14769"/>
                  <a:pt x="14769" y="0"/>
                  <a:pt x="32988" y="0"/>
                </a:cubicBezTo>
                <a:close/>
              </a:path>
            </a:pathLst>
          </a:custGeom>
          <a:solidFill>
            <a:schemeClr val="tx1">
              <a:lumMod val="75000"/>
              <a:lumOff val="25000"/>
            </a:schemeClr>
          </a:solidFill>
          <a:ln w="6966" cap="flat">
            <a:noFill/>
            <a:prstDash val="solid"/>
            <a:miter/>
          </a:ln>
        </p:spPr>
        <p:txBody>
          <a:bodyPr rtlCol="0" anchor="ctr"/>
          <a:lstStyle/>
          <a:p>
            <a:endParaRPr lang="en-US"/>
          </a:p>
        </p:txBody>
      </p:sp>
      <p:grpSp>
        <p:nvGrpSpPr>
          <p:cNvPr id="315" name="Group 314">
            <a:extLst>
              <a:ext uri="{FF2B5EF4-FFF2-40B4-BE49-F238E27FC236}">
                <a16:creationId xmlns:a16="http://schemas.microsoft.com/office/drawing/2014/main" id="{84F46F95-7460-4F3F-CD29-3FECEAE48FB8}"/>
              </a:ext>
            </a:extLst>
          </p:cNvPr>
          <p:cNvGrpSpPr/>
          <p:nvPr/>
        </p:nvGrpSpPr>
        <p:grpSpPr>
          <a:xfrm>
            <a:off x="7721944" y="1382954"/>
            <a:ext cx="1630923" cy="1575502"/>
            <a:chOff x="13907915" y="2268211"/>
            <a:chExt cx="1630923" cy="1575502"/>
          </a:xfrm>
        </p:grpSpPr>
        <p:sp>
          <p:nvSpPr>
            <p:cNvPr id="275" name="Freeform: Shape 274">
              <a:extLst>
                <a:ext uri="{FF2B5EF4-FFF2-40B4-BE49-F238E27FC236}">
                  <a16:creationId xmlns:a16="http://schemas.microsoft.com/office/drawing/2014/main" id="{F0672877-607E-50FA-C6CD-C4D427ED449A}"/>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FAADC472-0973-7964-B6FC-4CFE772A108B}"/>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99C5633D-5408-86E1-1D65-DE00F41FEE71}"/>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EDA9A77-70C8-8E5D-2D31-00A040304244}"/>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9619E28-4963-F0B2-6D88-BF8465232E2D}"/>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81FFB1E-AED1-A5F6-FC98-0D050AC074E0}"/>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897AFF4-1AC4-5801-4F80-18081B88C68D}"/>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DEFDDE2A-AF73-1A7C-E789-F8403CC4DBF0}"/>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C32B827-6671-E822-3814-E059C074C9D2}"/>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B3FB4FB-F0B9-F563-EFF7-F457BF781A2A}"/>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9CE15E2-A6D2-3BC0-A75E-91E3167CD9D1}"/>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D5ECEE4-6543-5A7F-1434-529E58FD05D3}"/>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grpSp>
        <p:nvGrpSpPr>
          <p:cNvPr id="316" name="Group 315">
            <a:extLst>
              <a:ext uri="{FF2B5EF4-FFF2-40B4-BE49-F238E27FC236}">
                <a16:creationId xmlns:a16="http://schemas.microsoft.com/office/drawing/2014/main" id="{EEC08E37-6DB0-79AC-284E-0C9F6ED2C8EF}"/>
              </a:ext>
            </a:extLst>
          </p:cNvPr>
          <p:cNvGrpSpPr/>
          <p:nvPr/>
        </p:nvGrpSpPr>
        <p:grpSpPr>
          <a:xfrm>
            <a:off x="-66430" y="4289185"/>
            <a:ext cx="4292406" cy="2445974"/>
            <a:chOff x="9648604" y="1935992"/>
            <a:chExt cx="5890234" cy="3356476"/>
          </a:xfrm>
        </p:grpSpPr>
        <p:sp>
          <p:nvSpPr>
            <p:cNvPr id="287" name="Freeform: Shape 286">
              <a:extLst>
                <a:ext uri="{FF2B5EF4-FFF2-40B4-BE49-F238E27FC236}">
                  <a16:creationId xmlns:a16="http://schemas.microsoft.com/office/drawing/2014/main" id="{1C85BAF5-9228-BE3C-0586-E561E1615B42}"/>
                </a:ext>
              </a:extLst>
            </p:cNvPr>
            <p:cNvSpPr/>
            <p:nvPr/>
          </p:nvSpPr>
          <p:spPr>
            <a:xfrm>
              <a:off x="11428359" y="3206567"/>
              <a:ext cx="130792" cy="476892"/>
            </a:xfrm>
            <a:custGeom>
              <a:avLst/>
              <a:gdLst>
                <a:gd name="connsiteX0" fmla="*/ 14573 w 130792"/>
                <a:gd name="connsiteY0" fmla="*/ 452200 h 476892"/>
                <a:gd name="connsiteX1" fmla="*/ 25339 w 130792"/>
                <a:gd name="connsiteY1" fmla="*/ 360572 h 476892"/>
                <a:gd name="connsiteX2" fmla="*/ 34034 w 130792"/>
                <a:gd name="connsiteY2" fmla="*/ 354772 h 476892"/>
                <a:gd name="connsiteX3" fmla="*/ 0 w 130792"/>
                <a:gd name="connsiteY3" fmla="*/ 31404 h 476892"/>
                <a:gd name="connsiteX4" fmla="*/ 87128 w 130792"/>
                <a:gd name="connsiteY4" fmla="*/ 0 h 476892"/>
                <a:gd name="connsiteX5" fmla="*/ 124744 w 130792"/>
                <a:gd name="connsiteY5" fmla="*/ 384364 h 476892"/>
                <a:gd name="connsiteX6" fmla="*/ 93012 w 130792"/>
                <a:gd name="connsiteY6" fmla="*/ 470855 h 476892"/>
                <a:gd name="connsiteX7" fmla="*/ 14572 w 130792"/>
                <a:gd name="connsiteY7" fmla="*/ 452200 h 476892"/>
                <a:gd name="connsiteX8" fmla="*/ 14572 w 130792"/>
                <a:gd name="connsiteY8" fmla="*/ 452200 h 47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 h="476892">
                  <a:moveTo>
                    <a:pt x="14573" y="452200"/>
                  </a:moveTo>
                  <a:cubicBezTo>
                    <a:pt x="-7757" y="423924"/>
                    <a:pt x="-2937" y="382901"/>
                    <a:pt x="25339" y="360572"/>
                  </a:cubicBezTo>
                  <a:cubicBezTo>
                    <a:pt x="28077" y="358409"/>
                    <a:pt x="30985" y="356470"/>
                    <a:pt x="34034" y="354772"/>
                  </a:cubicBezTo>
                  <a:lnTo>
                    <a:pt x="0" y="31404"/>
                  </a:lnTo>
                  <a:lnTo>
                    <a:pt x="87128" y="0"/>
                  </a:lnTo>
                  <a:lnTo>
                    <a:pt x="124744" y="384364"/>
                  </a:lnTo>
                  <a:cubicBezTo>
                    <a:pt x="139865" y="417010"/>
                    <a:pt x="125658" y="455734"/>
                    <a:pt x="93012" y="470855"/>
                  </a:cubicBezTo>
                  <a:cubicBezTo>
                    <a:pt x="65696" y="483508"/>
                    <a:pt x="33268" y="475795"/>
                    <a:pt x="14572" y="452200"/>
                  </a:cubicBezTo>
                  <a:lnTo>
                    <a:pt x="14572" y="452200"/>
                  </a:lnTo>
                  <a:close/>
                </a:path>
              </a:pathLst>
            </a:custGeom>
            <a:solidFill>
              <a:srgbClr val="FFB6B6"/>
            </a:solidFill>
            <a:ln w="6966"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29C1919-3518-CDC0-2FD1-83B2B8E00E53}"/>
                </a:ext>
              </a:extLst>
            </p:cNvPr>
            <p:cNvSpPr/>
            <p:nvPr/>
          </p:nvSpPr>
          <p:spPr>
            <a:xfrm>
              <a:off x="11304776" y="2473209"/>
              <a:ext cx="249888" cy="936800"/>
            </a:xfrm>
            <a:custGeom>
              <a:avLst/>
              <a:gdLst>
                <a:gd name="connsiteX0" fmla="*/ 91563 w 249888"/>
                <a:gd name="connsiteY0" fmla="*/ 0 h 936800"/>
                <a:gd name="connsiteX1" fmla="*/ 233464 w 249888"/>
                <a:gd name="connsiteY1" fmla="*/ 150143 h 936800"/>
                <a:gd name="connsiteX2" fmla="*/ 234570 w 249888"/>
                <a:gd name="connsiteY2" fmla="*/ 336047 h 936800"/>
                <a:gd name="connsiteX3" fmla="*/ 244350 w 249888"/>
                <a:gd name="connsiteY3" fmla="*/ 618214 h 936800"/>
                <a:gd name="connsiteX4" fmla="*/ 243939 w 249888"/>
                <a:gd name="connsiteY4" fmla="*/ 691046 h 936800"/>
                <a:gd name="connsiteX5" fmla="*/ 222560 w 249888"/>
                <a:gd name="connsiteY5" fmla="*/ 745792 h 936800"/>
                <a:gd name="connsiteX6" fmla="*/ 240532 w 249888"/>
                <a:gd name="connsiteY6" fmla="*/ 922226 h 936800"/>
                <a:gd name="connsiteX7" fmla="*/ 123983 w 249888"/>
                <a:gd name="connsiteY7" fmla="*/ 936800 h 936800"/>
                <a:gd name="connsiteX8" fmla="*/ 0 w 249888"/>
                <a:gd name="connsiteY8" fmla="*/ 395722 h 936800"/>
                <a:gd name="connsiteX9" fmla="*/ 91562 w 249888"/>
                <a:gd name="connsiteY9" fmla="*/ 0 h 9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88" h="936800">
                  <a:moveTo>
                    <a:pt x="91563" y="0"/>
                  </a:moveTo>
                  <a:cubicBezTo>
                    <a:pt x="91563" y="0"/>
                    <a:pt x="233004" y="69012"/>
                    <a:pt x="233464" y="150143"/>
                  </a:cubicBezTo>
                  <a:cubicBezTo>
                    <a:pt x="233923" y="231275"/>
                    <a:pt x="245639" y="304655"/>
                    <a:pt x="234570" y="336047"/>
                  </a:cubicBezTo>
                  <a:cubicBezTo>
                    <a:pt x="223502" y="367438"/>
                    <a:pt x="262698" y="595617"/>
                    <a:pt x="244350" y="618214"/>
                  </a:cubicBezTo>
                  <a:cubicBezTo>
                    <a:pt x="226002" y="640810"/>
                    <a:pt x="263803" y="652375"/>
                    <a:pt x="243939" y="691046"/>
                  </a:cubicBezTo>
                  <a:cubicBezTo>
                    <a:pt x="224076" y="729717"/>
                    <a:pt x="215281" y="736996"/>
                    <a:pt x="222560" y="745792"/>
                  </a:cubicBezTo>
                  <a:cubicBezTo>
                    <a:pt x="229839" y="754587"/>
                    <a:pt x="240532" y="922226"/>
                    <a:pt x="240532" y="922226"/>
                  </a:cubicBezTo>
                  <a:lnTo>
                    <a:pt x="123983" y="936800"/>
                  </a:lnTo>
                  <a:lnTo>
                    <a:pt x="0" y="395722"/>
                  </a:lnTo>
                  <a:lnTo>
                    <a:pt x="91562" y="0"/>
                  </a:lnTo>
                  <a:close/>
                </a:path>
              </a:pathLst>
            </a:custGeom>
            <a:solidFill>
              <a:srgbClr val="3F3D56"/>
            </a:solidFill>
            <a:ln w="6966"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71B60EF-CBB5-5E8B-15B1-B19B87C00583}"/>
                </a:ext>
              </a:extLst>
            </p:cNvPr>
            <p:cNvSpPr/>
            <p:nvPr/>
          </p:nvSpPr>
          <p:spPr>
            <a:xfrm>
              <a:off x="10614513" y="3233632"/>
              <a:ext cx="189931" cy="475127"/>
            </a:xfrm>
            <a:custGeom>
              <a:avLst/>
              <a:gdLst>
                <a:gd name="connsiteX0" fmla="*/ 109193 w 189931"/>
                <a:gd name="connsiteY0" fmla="*/ 457984 h 475127"/>
                <a:gd name="connsiteX1" fmla="*/ 113010 w 189931"/>
                <a:gd name="connsiteY1" fmla="*/ 365805 h 475127"/>
                <a:gd name="connsiteX2" fmla="*/ 105336 w 189931"/>
                <a:gd name="connsiteY2" fmla="*/ 358706 h 475127"/>
                <a:gd name="connsiteX3" fmla="*/ 189931 w 189931"/>
                <a:gd name="connsiteY3" fmla="*/ 44749 h 475127"/>
                <a:gd name="connsiteX4" fmla="*/ 108844 w 189931"/>
                <a:gd name="connsiteY4" fmla="*/ 0 h 475127"/>
                <a:gd name="connsiteX5" fmla="*/ 11096 w 189931"/>
                <a:gd name="connsiteY5" fmla="*/ 373625 h 475127"/>
                <a:gd name="connsiteX6" fmla="*/ 28793 w 189931"/>
                <a:gd name="connsiteY6" fmla="*/ 464037 h 475127"/>
                <a:gd name="connsiteX7" fmla="*/ 109194 w 189931"/>
                <a:gd name="connsiteY7" fmla="*/ 457983 h 475127"/>
                <a:gd name="connsiteX8" fmla="*/ 109193 w 189931"/>
                <a:gd name="connsiteY8" fmla="*/ 457984 h 47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1" h="475127">
                  <a:moveTo>
                    <a:pt x="109193" y="457984"/>
                  </a:moveTo>
                  <a:cubicBezTo>
                    <a:pt x="135702" y="433583"/>
                    <a:pt x="137410" y="392314"/>
                    <a:pt x="113010" y="365805"/>
                  </a:cubicBezTo>
                  <a:cubicBezTo>
                    <a:pt x="110646" y="363237"/>
                    <a:pt x="108080" y="360863"/>
                    <a:pt x="105336" y="358706"/>
                  </a:cubicBezTo>
                  <a:lnTo>
                    <a:pt x="189931" y="44749"/>
                  </a:lnTo>
                  <a:lnTo>
                    <a:pt x="108844" y="0"/>
                  </a:lnTo>
                  <a:lnTo>
                    <a:pt x="11096" y="373625"/>
                  </a:lnTo>
                  <a:cubicBezTo>
                    <a:pt x="-8983" y="403479"/>
                    <a:pt x="-1060" y="443958"/>
                    <a:pt x="28793" y="464037"/>
                  </a:cubicBezTo>
                  <a:cubicBezTo>
                    <a:pt x="53773" y="480839"/>
                    <a:pt x="87012" y="478336"/>
                    <a:pt x="109194" y="457983"/>
                  </a:cubicBezTo>
                  <a:lnTo>
                    <a:pt x="109193" y="457984"/>
                  </a:lnTo>
                  <a:close/>
                </a:path>
              </a:pathLst>
            </a:custGeom>
            <a:solidFill>
              <a:srgbClr val="FFB6B6"/>
            </a:solidFill>
            <a:ln w="6966"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A75447D-F7A4-3621-30F6-182917EB7614}"/>
                </a:ext>
              </a:extLst>
            </p:cNvPr>
            <p:cNvSpPr/>
            <p:nvPr/>
          </p:nvSpPr>
          <p:spPr>
            <a:xfrm>
              <a:off x="10664130" y="2528234"/>
              <a:ext cx="320538" cy="919970"/>
            </a:xfrm>
            <a:custGeom>
              <a:avLst/>
              <a:gdLst>
                <a:gd name="connsiteX0" fmla="*/ 292515 w 320538"/>
                <a:gd name="connsiteY0" fmla="*/ 0 h 919970"/>
                <a:gd name="connsiteX1" fmla="*/ 128716 w 320538"/>
                <a:gd name="connsiteY1" fmla="*/ 125891 h 919970"/>
                <a:gd name="connsiteX2" fmla="*/ 98311 w 320538"/>
                <a:gd name="connsiteY2" fmla="*/ 309295 h 919970"/>
                <a:gd name="connsiteX3" fmla="*/ 44164 w 320538"/>
                <a:gd name="connsiteY3" fmla="*/ 586390 h 919970"/>
                <a:gd name="connsiteX4" fmla="*/ 33086 w 320538"/>
                <a:gd name="connsiteY4" fmla="*/ 658376 h 919970"/>
                <a:gd name="connsiteX5" fmla="*/ 45566 w 320538"/>
                <a:gd name="connsiteY5" fmla="*/ 715808 h 919970"/>
                <a:gd name="connsiteX6" fmla="*/ 0 w 320538"/>
                <a:gd name="connsiteY6" fmla="*/ 887202 h 919970"/>
                <a:gd name="connsiteX7" fmla="*/ 112794 w 320538"/>
                <a:gd name="connsiteY7" fmla="*/ 919971 h 919970"/>
                <a:gd name="connsiteX8" fmla="*/ 320539 w 320538"/>
                <a:gd name="connsiteY8" fmla="*/ 405209 h 919970"/>
                <a:gd name="connsiteX9" fmla="*/ 292515 w 320538"/>
                <a:gd name="connsiteY9" fmla="*/ 0 h 9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538" h="919970">
                  <a:moveTo>
                    <a:pt x="292515" y="0"/>
                  </a:moveTo>
                  <a:cubicBezTo>
                    <a:pt x="292515" y="0"/>
                    <a:pt x="141961" y="45847"/>
                    <a:pt x="128716" y="125891"/>
                  </a:cubicBezTo>
                  <a:cubicBezTo>
                    <a:pt x="115470" y="205935"/>
                    <a:pt x="92330" y="276550"/>
                    <a:pt x="98311" y="309295"/>
                  </a:cubicBezTo>
                  <a:cubicBezTo>
                    <a:pt x="104292" y="342039"/>
                    <a:pt x="29608" y="561183"/>
                    <a:pt x="44164" y="586390"/>
                  </a:cubicBezTo>
                  <a:cubicBezTo>
                    <a:pt x="58720" y="611597"/>
                    <a:pt x="19568" y="617057"/>
                    <a:pt x="33086" y="658376"/>
                  </a:cubicBezTo>
                  <a:cubicBezTo>
                    <a:pt x="46604" y="699696"/>
                    <a:pt x="54141" y="708271"/>
                    <a:pt x="45566" y="715808"/>
                  </a:cubicBezTo>
                  <a:cubicBezTo>
                    <a:pt x="36991" y="723346"/>
                    <a:pt x="0" y="887202"/>
                    <a:pt x="0" y="887202"/>
                  </a:cubicBezTo>
                  <a:lnTo>
                    <a:pt x="112794" y="919971"/>
                  </a:lnTo>
                  <a:lnTo>
                    <a:pt x="320539" y="405209"/>
                  </a:lnTo>
                  <a:lnTo>
                    <a:pt x="292515" y="0"/>
                  </a:lnTo>
                  <a:close/>
                </a:path>
              </a:pathLst>
            </a:custGeom>
            <a:solidFill>
              <a:srgbClr val="3F3D56"/>
            </a:solidFill>
            <a:ln w="6966"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E8ED5CB-4080-51E5-7203-62009FDC412B}"/>
                </a:ext>
              </a:extLst>
            </p:cNvPr>
            <p:cNvSpPr/>
            <p:nvPr/>
          </p:nvSpPr>
          <p:spPr>
            <a:xfrm>
              <a:off x="11534808" y="4708903"/>
              <a:ext cx="148206" cy="387338"/>
            </a:xfrm>
            <a:custGeom>
              <a:avLst/>
              <a:gdLst>
                <a:gd name="connsiteX0" fmla="*/ 14 w 148206"/>
                <a:gd name="connsiteY0" fmla="*/ 387338 h 387338"/>
                <a:gd name="connsiteX1" fmla="*/ 100431 w 148206"/>
                <a:gd name="connsiteY1" fmla="*/ 387331 h 387338"/>
                <a:gd name="connsiteX2" fmla="*/ 148206 w 148206"/>
                <a:gd name="connsiteY2" fmla="*/ 0 h 387338"/>
                <a:gd name="connsiteX3" fmla="*/ 0 w 148206"/>
                <a:gd name="connsiteY3" fmla="*/ 7 h 387338"/>
                <a:gd name="connsiteX4" fmla="*/ 14 w 148206"/>
                <a:gd name="connsiteY4" fmla="*/ 387338 h 387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6" h="387338">
                  <a:moveTo>
                    <a:pt x="14" y="387338"/>
                  </a:moveTo>
                  <a:lnTo>
                    <a:pt x="100431" y="387331"/>
                  </a:lnTo>
                  <a:lnTo>
                    <a:pt x="148206" y="0"/>
                  </a:lnTo>
                  <a:lnTo>
                    <a:pt x="0" y="7"/>
                  </a:lnTo>
                  <a:lnTo>
                    <a:pt x="14" y="387338"/>
                  </a:lnTo>
                  <a:close/>
                </a:path>
              </a:pathLst>
            </a:custGeom>
            <a:solidFill>
              <a:srgbClr val="FFB6B6"/>
            </a:solidFill>
            <a:ln w="6966"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49DFCB-0C9C-C5E0-ACA1-CA238F1734D6}"/>
                </a:ext>
              </a:extLst>
            </p:cNvPr>
            <p:cNvSpPr/>
            <p:nvPr/>
          </p:nvSpPr>
          <p:spPr>
            <a:xfrm>
              <a:off x="11489892" y="5037203"/>
              <a:ext cx="348318" cy="249730"/>
            </a:xfrm>
            <a:custGeom>
              <a:avLst/>
              <a:gdLst>
                <a:gd name="connsiteX0" fmla="*/ 178767 w 348318"/>
                <a:gd name="connsiteY0" fmla="*/ 68078 h 249730"/>
                <a:gd name="connsiteX1" fmla="*/ 178767 w 348318"/>
                <a:gd name="connsiteY1" fmla="*/ 0 h 249730"/>
                <a:gd name="connsiteX2" fmla="*/ 152367 w 348318"/>
                <a:gd name="connsiteY2" fmla="*/ 1613 h 249730"/>
                <a:gd name="connsiteX3" fmla="*/ 44904 w 348318"/>
                <a:gd name="connsiteY3" fmla="*/ 7979 h 249730"/>
                <a:gd name="connsiteX4" fmla="*/ 20033 w 348318"/>
                <a:gd name="connsiteY4" fmla="*/ 9507 h 249730"/>
                <a:gd name="connsiteX5" fmla="*/ 1019 w 348318"/>
                <a:gd name="connsiteY5" fmla="*/ 237507 h 249730"/>
                <a:gd name="connsiteX6" fmla="*/ 0 w 348318"/>
                <a:gd name="connsiteY6" fmla="*/ 249731 h 249730"/>
                <a:gd name="connsiteX7" fmla="*/ 71302 w 348318"/>
                <a:gd name="connsiteY7" fmla="*/ 249731 h 249730"/>
                <a:gd name="connsiteX8" fmla="*/ 73595 w 348318"/>
                <a:gd name="connsiteY8" fmla="*/ 237592 h 249730"/>
                <a:gd name="connsiteX9" fmla="*/ 83950 w 348318"/>
                <a:gd name="connsiteY9" fmla="*/ 182418 h 249730"/>
                <a:gd name="connsiteX10" fmla="*/ 110689 w 348318"/>
                <a:gd name="connsiteY10" fmla="*/ 237592 h 249730"/>
                <a:gd name="connsiteX11" fmla="*/ 116546 w 348318"/>
                <a:gd name="connsiteY11" fmla="*/ 249731 h 249730"/>
                <a:gd name="connsiteX12" fmla="*/ 305583 w 348318"/>
                <a:gd name="connsiteY12" fmla="*/ 249731 h 249730"/>
                <a:gd name="connsiteX13" fmla="*/ 348025 w 348318"/>
                <a:gd name="connsiteY13" fmla="*/ 207204 h 249730"/>
                <a:gd name="connsiteX14" fmla="*/ 178767 w 348318"/>
                <a:gd name="connsiteY14" fmla="*/ 68078 h 24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318" h="249730">
                  <a:moveTo>
                    <a:pt x="178767" y="68078"/>
                  </a:moveTo>
                  <a:lnTo>
                    <a:pt x="178767" y="0"/>
                  </a:lnTo>
                  <a:lnTo>
                    <a:pt x="152367" y="1613"/>
                  </a:lnTo>
                  <a:lnTo>
                    <a:pt x="44904" y="7979"/>
                  </a:lnTo>
                  <a:lnTo>
                    <a:pt x="20033" y="9507"/>
                  </a:lnTo>
                  <a:lnTo>
                    <a:pt x="1019" y="237507"/>
                  </a:lnTo>
                  <a:lnTo>
                    <a:pt x="0" y="249731"/>
                  </a:lnTo>
                  <a:lnTo>
                    <a:pt x="71302" y="249731"/>
                  </a:lnTo>
                  <a:lnTo>
                    <a:pt x="73595" y="237592"/>
                  </a:lnTo>
                  <a:lnTo>
                    <a:pt x="83950" y="182418"/>
                  </a:lnTo>
                  <a:lnTo>
                    <a:pt x="110689" y="237592"/>
                  </a:lnTo>
                  <a:lnTo>
                    <a:pt x="116546" y="249731"/>
                  </a:lnTo>
                  <a:lnTo>
                    <a:pt x="305583" y="249731"/>
                  </a:lnTo>
                  <a:cubicBezTo>
                    <a:pt x="328995" y="249583"/>
                    <a:pt x="347924" y="230616"/>
                    <a:pt x="348025" y="207204"/>
                  </a:cubicBezTo>
                  <a:cubicBezTo>
                    <a:pt x="356005" y="169938"/>
                    <a:pt x="198799" y="89383"/>
                    <a:pt x="178767" y="68078"/>
                  </a:cubicBezTo>
                  <a:close/>
                </a:path>
              </a:pathLst>
            </a:custGeom>
            <a:solidFill>
              <a:srgbClr val="2F2E41"/>
            </a:solidFill>
            <a:ln w="6966"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659C0D8C-69D5-6E32-95D0-1E8E354DCD2D}"/>
                </a:ext>
              </a:extLst>
            </p:cNvPr>
            <p:cNvSpPr/>
            <p:nvPr/>
          </p:nvSpPr>
          <p:spPr>
            <a:xfrm>
              <a:off x="10358359" y="4650047"/>
              <a:ext cx="320037" cy="386438"/>
            </a:xfrm>
            <a:custGeom>
              <a:avLst/>
              <a:gdLst>
                <a:gd name="connsiteX0" fmla="*/ 0 w 320037"/>
                <a:gd name="connsiteY0" fmla="*/ 336886 h 386438"/>
                <a:gd name="connsiteX1" fmla="*/ 87342 w 320037"/>
                <a:gd name="connsiteY1" fmla="*/ 386439 h 386438"/>
                <a:gd name="connsiteX2" fmla="*/ 320038 w 320037"/>
                <a:gd name="connsiteY2" fmla="*/ 73130 h 386438"/>
                <a:gd name="connsiteX3" fmla="*/ 191134 w 320037"/>
                <a:gd name="connsiteY3" fmla="*/ 0 h 386438"/>
                <a:gd name="connsiteX4" fmla="*/ 0 w 320037"/>
                <a:gd name="connsiteY4" fmla="*/ 336886 h 386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7" h="386438">
                  <a:moveTo>
                    <a:pt x="0" y="336886"/>
                  </a:moveTo>
                  <a:lnTo>
                    <a:pt x="87342" y="386439"/>
                  </a:lnTo>
                  <a:lnTo>
                    <a:pt x="320038" y="73130"/>
                  </a:lnTo>
                  <a:lnTo>
                    <a:pt x="191134" y="0"/>
                  </a:lnTo>
                  <a:lnTo>
                    <a:pt x="0" y="336886"/>
                  </a:lnTo>
                  <a:close/>
                </a:path>
              </a:pathLst>
            </a:custGeom>
            <a:solidFill>
              <a:srgbClr val="FFB6B6"/>
            </a:solidFill>
            <a:ln w="6966"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3EC81161-5EA0-A4A0-6753-920F040E8971}"/>
                </a:ext>
              </a:extLst>
            </p:cNvPr>
            <p:cNvSpPr/>
            <p:nvPr/>
          </p:nvSpPr>
          <p:spPr>
            <a:xfrm>
              <a:off x="10225198" y="4931522"/>
              <a:ext cx="327864" cy="355398"/>
            </a:xfrm>
            <a:custGeom>
              <a:avLst/>
              <a:gdLst>
                <a:gd name="connsiteX0" fmla="*/ 245146 w 327864"/>
                <a:gd name="connsiteY0" fmla="*/ 129279 h 355398"/>
                <a:gd name="connsiteX1" fmla="*/ 278676 w 327864"/>
                <a:gd name="connsiteY1" fmla="*/ 70114 h 355398"/>
                <a:gd name="connsiteX2" fmla="*/ 255078 w 327864"/>
                <a:gd name="connsiteY2" fmla="*/ 58485 h 355398"/>
                <a:gd name="connsiteX3" fmla="*/ 158394 w 327864"/>
                <a:gd name="connsiteY3" fmla="*/ 11035 h 355398"/>
                <a:gd name="connsiteX4" fmla="*/ 135985 w 327864"/>
                <a:gd name="connsiteY4" fmla="*/ 0 h 355398"/>
                <a:gd name="connsiteX5" fmla="*/ 25890 w 327864"/>
                <a:gd name="connsiteY5" fmla="*/ 161196 h 355398"/>
                <a:gd name="connsiteX6" fmla="*/ 0 w 327864"/>
                <a:gd name="connsiteY6" fmla="*/ 199053 h 355398"/>
                <a:gd name="connsiteX7" fmla="*/ 29285 w 327864"/>
                <a:gd name="connsiteY7" fmla="*/ 215691 h 355398"/>
                <a:gd name="connsiteX8" fmla="*/ 61966 w 327864"/>
                <a:gd name="connsiteY8" fmla="*/ 234281 h 355398"/>
                <a:gd name="connsiteX9" fmla="*/ 106275 w 327864"/>
                <a:gd name="connsiteY9" fmla="*/ 181992 h 355398"/>
                <a:gd name="connsiteX10" fmla="*/ 101352 w 327864"/>
                <a:gd name="connsiteY10" fmla="*/ 256605 h 355398"/>
                <a:gd name="connsiteX11" fmla="*/ 255757 w 327864"/>
                <a:gd name="connsiteY11" fmla="*/ 344291 h 355398"/>
                <a:gd name="connsiteX12" fmla="*/ 255842 w 327864"/>
                <a:gd name="connsiteY12" fmla="*/ 344291 h 355398"/>
                <a:gd name="connsiteX13" fmla="*/ 265773 w 327864"/>
                <a:gd name="connsiteY13" fmla="*/ 349893 h 355398"/>
                <a:gd name="connsiteX14" fmla="*/ 323664 w 327864"/>
                <a:gd name="connsiteY14" fmla="*/ 333849 h 355398"/>
                <a:gd name="connsiteX15" fmla="*/ 245146 w 327864"/>
                <a:gd name="connsiteY15" fmla="*/ 129279 h 35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864" h="355398">
                  <a:moveTo>
                    <a:pt x="245146" y="129279"/>
                  </a:moveTo>
                  <a:lnTo>
                    <a:pt x="278676" y="70114"/>
                  </a:lnTo>
                  <a:lnTo>
                    <a:pt x="255078" y="58485"/>
                  </a:lnTo>
                  <a:lnTo>
                    <a:pt x="158394" y="11035"/>
                  </a:lnTo>
                  <a:lnTo>
                    <a:pt x="135985" y="0"/>
                  </a:lnTo>
                  <a:lnTo>
                    <a:pt x="25890" y="161196"/>
                  </a:lnTo>
                  <a:lnTo>
                    <a:pt x="0" y="199053"/>
                  </a:lnTo>
                  <a:lnTo>
                    <a:pt x="29285" y="215691"/>
                  </a:lnTo>
                  <a:lnTo>
                    <a:pt x="61966" y="234281"/>
                  </a:lnTo>
                  <a:lnTo>
                    <a:pt x="106275" y="181992"/>
                  </a:lnTo>
                  <a:lnTo>
                    <a:pt x="101352" y="256605"/>
                  </a:lnTo>
                  <a:lnTo>
                    <a:pt x="255757" y="344291"/>
                  </a:lnTo>
                  <a:lnTo>
                    <a:pt x="255842" y="344291"/>
                  </a:lnTo>
                  <a:lnTo>
                    <a:pt x="265773" y="349893"/>
                  </a:lnTo>
                  <a:cubicBezTo>
                    <a:pt x="286192" y="361429"/>
                    <a:pt x="312096" y="354250"/>
                    <a:pt x="323664" y="333849"/>
                  </a:cubicBezTo>
                  <a:cubicBezTo>
                    <a:pt x="348960" y="305329"/>
                    <a:pt x="252022" y="157800"/>
                    <a:pt x="245146" y="129279"/>
                  </a:cubicBezTo>
                  <a:close/>
                </a:path>
              </a:pathLst>
            </a:custGeom>
            <a:solidFill>
              <a:srgbClr val="2F2E41"/>
            </a:solidFill>
            <a:ln w="6966"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4C3A444-F6B4-B11F-AF1B-063AB2DA4CE8}"/>
                </a:ext>
              </a:extLst>
            </p:cNvPr>
            <p:cNvSpPr/>
            <p:nvPr/>
          </p:nvSpPr>
          <p:spPr>
            <a:xfrm>
              <a:off x="10486489" y="3160046"/>
              <a:ext cx="1225445" cy="1781319"/>
            </a:xfrm>
            <a:custGeom>
              <a:avLst/>
              <a:gdLst>
                <a:gd name="connsiteX0" fmla="*/ 549990 w 1225445"/>
                <a:gd name="connsiteY0" fmla="*/ 34867 h 1781319"/>
                <a:gd name="connsiteX1" fmla="*/ 317174 w 1225445"/>
                <a:gd name="connsiteY1" fmla="*/ 966756 h 1781319"/>
                <a:gd name="connsiteX2" fmla="*/ 0 w 1225445"/>
                <a:gd name="connsiteY2" fmla="*/ 1557855 h 1781319"/>
                <a:gd name="connsiteX3" fmla="*/ 451451 w 1225445"/>
                <a:gd name="connsiteY3" fmla="*/ 1760223 h 1781319"/>
                <a:gd name="connsiteX4" fmla="*/ 748288 w 1225445"/>
                <a:gd name="connsiteY4" fmla="*/ 729539 h 1781319"/>
                <a:gd name="connsiteX5" fmla="*/ 797760 w 1225445"/>
                <a:gd name="connsiteY5" fmla="*/ 1108831 h 1781319"/>
                <a:gd name="connsiteX6" fmla="*/ 731797 w 1225445"/>
                <a:gd name="connsiteY6" fmla="*/ 1710750 h 1781319"/>
                <a:gd name="connsiteX7" fmla="*/ 1023607 w 1225445"/>
                <a:gd name="connsiteY7" fmla="*/ 1781319 h 1781319"/>
                <a:gd name="connsiteX8" fmla="*/ 1225445 w 1225445"/>
                <a:gd name="connsiteY8" fmla="*/ 1766902 h 1781319"/>
                <a:gd name="connsiteX9" fmla="*/ 933528 w 1225445"/>
                <a:gd name="connsiteY9" fmla="*/ 0 h 1781319"/>
                <a:gd name="connsiteX10" fmla="*/ 549990 w 1225445"/>
                <a:gd name="connsiteY10" fmla="*/ 34867 h 178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5445" h="1781319">
                  <a:moveTo>
                    <a:pt x="549990" y="34867"/>
                  </a:moveTo>
                  <a:cubicBezTo>
                    <a:pt x="327426" y="42864"/>
                    <a:pt x="249208" y="950298"/>
                    <a:pt x="317174" y="966756"/>
                  </a:cubicBezTo>
                  <a:lnTo>
                    <a:pt x="0" y="1557855"/>
                  </a:lnTo>
                  <a:lnTo>
                    <a:pt x="451451" y="1760223"/>
                  </a:lnTo>
                  <a:lnTo>
                    <a:pt x="748288" y="729539"/>
                  </a:lnTo>
                  <a:lnTo>
                    <a:pt x="797760" y="1108831"/>
                  </a:lnTo>
                  <a:lnTo>
                    <a:pt x="731797" y="1710750"/>
                  </a:lnTo>
                  <a:lnTo>
                    <a:pt x="1023607" y="1781319"/>
                  </a:lnTo>
                  <a:lnTo>
                    <a:pt x="1225445" y="1766902"/>
                  </a:lnTo>
                  <a:cubicBezTo>
                    <a:pt x="1172998" y="1049425"/>
                    <a:pt x="1042050" y="292709"/>
                    <a:pt x="933528" y="0"/>
                  </a:cubicBezTo>
                  <a:lnTo>
                    <a:pt x="549990" y="34867"/>
                  </a:lnTo>
                  <a:close/>
                </a:path>
              </a:pathLst>
            </a:custGeom>
            <a:solidFill>
              <a:srgbClr val="2F2E41"/>
            </a:solidFill>
            <a:ln w="6966"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A20D24E-26C2-8633-8343-36732CB451D1}"/>
                </a:ext>
              </a:extLst>
            </p:cNvPr>
            <p:cNvSpPr/>
            <p:nvPr/>
          </p:nvSpPr>
          <p:spPr>
            <a:xfrm>
              <a:off x="10868271" y="2394182"/>
              <a:ext cx="618193" cy="924668"/>
            </a:xfrm>
            <a:custGeom>
              <a:avLst/>
              <a:gdLst>
                <a:gd name="connsiteX0" fmla="*/ 66038 w 618193"/>
                <a:gd name="connsiteY0" fmla="*/ 864354 h 924668"/>
                <a:gd name="connsiteX1" fmla="*/ 64574 w 618193"/>
                <a:gd name="connsiteY1" fmla="*/ 869863 h 924668"/>
                <a:gd name="connsiteX2" fmla="*/ 459481 w 618193"/>
                <a:gd name="connsiteY2" fmla="*/ 884171 h 924668"/>
                <a:gd name="connsiteX3" fmla="*/ 573006 w 618193"/>
                <a:gd name="connsiteY3" fmla="*/ 860310 h 924668"/>
                <a:gd name="connsiteX4" fmla="*/ 550136 w 618193"/>
                <a:gd name="connsiteY4" fmla="*/ 765623 h 924668"/>
                <a:gd name="connsiteX5" fmla="*/ 618193 w 618193"/>
                <a:gd name="connsiteY5" fmla="*/ 205855 h 924668"/>
                <a:gd name="connsiteX6" fmla="*/ 486051 w 618193"/>
                <a:gd name="connsiteY6" fmla="*/ 75371 h 924668"/>
                <a:gd name="connsiteX7" fmla="*/ 477121 w 618193"/>
                <a:gd name="connsiteY7" fmla="*/ 75731 h 924668"/>
                <a:gd name="connsiteX8" fmla="*/ 374891 w 618193"/>
                <a:gd name="connsiteY8" fmla="*/ 0 h 924668"/>
                <a:gd name="connsiteX9" fmla="*/ 229355 w 618193"/>
                <a:gd name="connsiteY9" fmla="*/ 5021 h 924668"/>
                <a:gd name="connsiteX10" fmla="*/ 132007 w 618193"/>
                <a:gd name="connsiteY10" fmla="*/ 112551 h 924668"/>
                <a:gd name="connsiteX11" fmla="*/ 73848 w 618193"/>
                <a:gd name="connsiteY11" fmla="*/ 133332 h 924668"/>
                <a:gd name="connsiteX12" fmla="*/ 28661 w 618193"/>
                <a:gd name="connsiteY12" fmla="*/ 149440 h 924668"/>
                <a:gd name="connsiteX13" fmla="*/ 0 w 618193"/>
                <a:gd name="connsiteY13" fmla="*/ 177613 h 924668"/>
                <a:gd name="connsiteX14" fmla="*/ 71477 w 618193"/>
                <a:gd name="connsiteY14" fmla="*/ 602991 h 924668"/>
                <a:gd name="connsiteX15" fmla="*/ 101881 w 618193"/>
                <a:gd name="connsiteY15" fmla="*/ 730186 h 924668"/>
                <a:gd name="connsiteX16" fmla="*/ 66038 w 618193"/>
                <a:gd name="connsiteY16" fmla="*/ 864354 h 92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8193" h="924668">
                  <a:moveTo>
                    <a:pt x="66038" y="864354"/>
                  </a:moveTo>
                  <a:lnTo>
                    <a:pt x="64574" y="869863"/>
                  </a:lnTo>
                  <a:cubicBezTo>
                    <a:pt x="206831" y="949012"/>
                    <a:pt x="303974" y="932078"/>
                    <a:pt x="459481" y="884171"/>
                  </a:cubicBezTo>
                  <a:lnTo>
                    <a:pt x="573006" y="860310"/>
                  </a:lnTo>
                  <a:cubicBezTo>
                    <a:pt x="597784" y="827999"/>
                    <a:pt x="577590" y="796396"/>
                    <a:pt x="550136" y="765623"/>
                  </a:cubicBezTo>
                  <a:lnTo>
                    <a:pt x="618193" y="205855"/>
                  </a:lnTo>
                  <a:cubicBezTo>
                    <a:pt x="617736" y="133333"/>
                    <a:pt x="558573" y="74913"/>
                    <a:pt x="486051" y="75371"/>
                  </a:cubicBezTo>
                  <a:cubicBezTo>
                    <a:pt x="483071" y="75389"/>
                    <a:pt x="480093" y="75510"/>
                    <a:pt x="477121" y="75731"/>
                  </a:cubicBezTo>
                  <a:lnTo>
                    <a:pt x="374891" y="0"/>
                  </a:lnTo>
                  <a:lnTo>
                    <a:pt x="229355" y="5021"/>
                  </a:lnTo>
                  <a:lnTo>
                    <a:pt x="132007" y="112551"/>
                  </a:lnTo>
                  <a:lnTo>
                    <a:pt x="73848" y="133332"/>
                  </a:lnTo>
                  <a:lnTo>
                    <a:pt x="28661" y="149440"/>
                  </a:lnTo>
                  <a:cubicBezTo>
                    <a:pt x="19525" y="157669"/>
                    <a:pt x="9554" y="167153"/>
                    <a:pt x="0" y="177613"/>
                  </a:cubicBezTo>
                  <a:lnTo>
                    <a:pt x="71477" y="602991"/>
                  </a:lnTo>
                  <a:lnTo>
                    <a:pt x="101881" y="730186"/>
                  </a:lnTo>
                  <a:cubicBezTo>
                    <a:pt x="61125" y="776656"/>
                    <a:pt x="38670" y="822016"/>
                    <a:pt x="66038" y="864354"/>
                  </a:cubicBezTo>
                  <a:close/>
                </a:path>
              </a:pathLst>
            </a:custGeom>
            <a:solidFill>
              <a:srgbClr val="3F3D56"/>
            </a:solidFill>
            <a:ln w="6966"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5D04CA8-1A72-14EF-A808-4DD1F5ACC803}"/>
                </a:ext>
              </a:extLst>
            </p:cNvPr>
            <p:cNvSpPr/>
            <p:nvPr/>
          </p:nvSpPr>
          <p:spPr>
            <a:xfrm>
              <a:off x="9756291" y="4649851"/>
              <a:ext cx="474946" cy="635546"/>
            </a:xfrm>
            <a:custGeom>
              <a:avLst/>
              <a:gdLst>
                <a:gd name="connsiteX0" fmla="*/ 352377 w 474946"/>
                <a:gd name="connsiteY0" fmla="*/ 566827 h 635546"/>
                <a:gd name="connsiteX1" fmla="*/ 95063 w 474946"/>
                <a:gd name="connsiteY1" fmla="*/ 404260 h 635546"/>
                <a:gd name="connsiteX2" fmla="*/ 21491 w 474946"/>
                <a:gd name="connsiteY2" fmla="*/ 206723 h 635546"/>
                <a:gd name="connsiteX3" fmla="*/ 4899 w 474946"/>
                <a:gd name="connsiteY3" fmla="*/ 146740 h 635546"/>
                <a:gd name="connsiteX4" fmla="*/ 42159 w 474946"/>
                <a:gd name="connsiteY4" fmla="*/ 25918 h 635546"/>
                <a:gd name="connsiteX5" fmla="*/ 165822 w 474946"/>
                <a:gd name="connsiteY5" fmla="*/ 13156 h 635546"/>
                <a:gd name="connsiteX6" fmla="*/ 170085 w 474946"/>
                <a:gd name="connsiteY6" fmla="*/ 15417 h 635546"/>
                <a:gd name="connsiteX7" fmla="*/ 177555 w 474946"/>
                <a:gd name="connsiteY7" fmla="*/ 183324 h 635546"/>
                <a:gd name="connsiteX8" fmla="*/ 232161 w 474946"/>
                <a:gd name="connsiteY8" fmla="*/ 59273 h 635546"/>
                <a:gd name="connsiteX9" fmla="*/ 233775 w 474946"/>
                <a:gd name="connsiteY9" fmla="*/ 55024 h 635546"/>
                <a:gd name="connsiteX10" fmla="*/ 237463 w 474946"/>
                <a:gd name="connsiteY10" fmla="*/ 57686 h 635546"/>
                <a:gd name="connsiteX11" fmla="*/ 341747 w 474946"/>
                <a:gd name="connsiteY11" fmla="*/ 154592 h 635546"/>
                <a:gd name="connsiteX12" fmla="*/ 465553 w 474946"/>
                <a:gd name="connsiteY12" fmla="*/ 630569 h 635546"/>
                <a:gd name="connsiteX13" fmla="*/ 464623 w 474946"/>
                <a:gd name="connsiteY13" fmla="*/ 635547 h 635546"/>
                <a:gd name="connsiteX14" fmla="*/ 352378 w 474946"/>
                <a:gd name="connsiteY14" fmla="*/ 566827 h 6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946" h="635546">
                  <a:moveTo>
                    <a:pt x="352377" y="566827"/>
                  </a:moveTo>
                  <a:cubicBezTo>
                    <a:pt x="246477" y="554219"/>
                    <a:pt x="151927" y="494483"/>
                    <a:pt x="95063" y="404260"/>
                  </a:cubicBezTo>
                  <a:cubicBezTo>
                    <a:pt x="58551" y="345047"/>
                    <a:pt x="39711" y="274727"/>
                    <a:pt x="21491" y="206723"/>
                  </a:cubicBezTo>
                  <a:cubicBezTo>
                    <a:pt x="16186" y="186933"/>
                    <a:pt x="10704" y="166469"/>
                    <a:pt x="4899" y="146740"/>
                  </a:cubicBezTo>
                  <a:cubicBezTo>
                    <a:pt x="-8531" y="102636"/>
                    <a:pt x="6222" y="54798"/>
                    <a:pt x="42159" y="25918"/>
                  </a:cubicBezTo>
                  <a:cubicBezTo>
                    <a:pt x="76901" y="-3203"/>
                    <a:pt x="125865" y="-8256"/>
                    <a:pt x="165822" y="13156"/>
                  </a:cubicBezTo>
                  <a:lnTo>
                    <a:pt x="170085" y="15417"/>
                  </a:lnTo>
                  <a:lnTo>
                    <a:pt x="177555" y="183324"/>
                  </a:lnTo>
                  <a:cubicBezTo>
                    <a:pt x="188625" y="160830"/>
                    <a:pt x="212916" y="110014"/>
                    <a:pt x="232161" y="59273"/>
                  </a:cubicBezTo>
                  <a:lnTo>
                    <a:pt x="233775" y="55024"/>
                  </a:lnTo>
                  <a:lnTo>
                    <a:pt x="237463" y="57686"/>
                  </a:lnTo>
                  <a:cubicBezTo>
                    <a:pt x="276154" y="85483"/>
                    <a:pt x="311191" y="118041"/>
                    <a:pt x="341747" y="154592"/>
                  </a:cubicBezTo>
                  <a:cubicBezTo>
                    <a:pt x="450951" y="287352"/>
                    <a:pt x="496229" y="461426"/>
                    <a:pt x="465553" y="630569"/>
                  </a:cubicBezTo>
                  <a:lnTo>
                    <a:pt x="464623" y="635547"/>
                  </a:lnTo>
                  <a:lnTo>
                    <a:pt x="352378" y="566827"/>
                  </a:lnTo>
                  <a:close/>
                </a:path>
              </a:pathLst>
            </a:custGeom>
            <a:solidFill>
              <a:srgbClr val="F2F2F2"/>
            </a:solidFill>
            <a:ln w="69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EC22C08E-4F6E-8DFA-2990-1F2BC126DA60}"/>
                </a:ext>
              </a:extLst>
            </p:cNvPr>
            <p:cNvSpPr/>
            <p:nvPr/>
          </p:nvSpPr>
          <p:spPr>
            <a:xfrm>
              <a:off x="9648604" y="5275872"/>
              <a:ext cx="5890234" cy="16596"/>
            </a:xfrm>
            <a:custGeom>
              <a:avLst/>
              <a:gdLst>
                <a:gd name="connsiteX0" fmla="*/ 0 w 5890234"/>
                <a:gd name="connsiteY0" fmla="*/ 8298 h 16596"/>
                <a:gd name="connsiteX1" fmla="*/ 8249 w 5890234"/>
                <a:gd name="connsiteY1" fmla="*/ 16597 h 16596"/>
                <a:gd name="connsiteX2" fmla="*/ 5881936 w 5890234"/>
                <a:gd name="connsiteY2" fmla="*/ 16597 h 16596"/>
                <a:gd name="connsiteX3" fmla="*/ 5890234 w 5890234"/>
                <a:gd name="connsiteY3" fmla="*/ 8298 h 16596"/>
                <a:gd name="connsiteX4" fmla="*/ 5881936 w 5890234"/>
                <a:gd name="connsiteY4" fmla="*/ 0 h 16596"/>
                <a:gd name="connsiteX5" fmla="*/ 8298 w 5890234"/>
                <a:gd name="connsiteY5" fmla="*/ 0 h 16596"/>
                <a:gd name="connsiteX6" fmla="*/ 0 w 5890234"/>
                <a:gd name="connsiteY6" fmla="*/ 8249 h 16596"/>
                <a:gd name="connsiteX7" fmla="*/ 0 w 5890234"/>
                <a:gd name="connsiteY7" fmla="*/ 8298 h 1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0234" h="16596">
                  <a:moveTo>
                    <a:pt x="0" y="8298"/>
                  </a:moveTo>
                  <a:cubicBezTo>
                    <a:pt x="-14" y="12868"/>
                    <a:pt x="3680" y="16583"/>
                    <a:pt x="8249" y="16597"/>
                  </a:cubicBezTo>
                  <a:lnTo>
                    <a:pt x="5881936" y="16597"/>
                  </a:lnTo>
                  <a:cubicBezTo>
                    <a:pt x="5886519" y="16597"/>
                    <a:pt x="5890234" y="12882"/>
                    <a:pt x="5890234" y="8298"/>
                  </a:cubicBezTo>
                  <a:cubicBezTo>
                    <a:pt x="5890234" y="3715"/>
                    <a:pt x="5886519" y="0"/>
                    <a:pt x="5881936" y="0"/>
                  </a:cubicBezTo>
                  <a:lnTo>
                    <a:pt x="8298" y="0"/>
                  </a:lnTo>
                  <a:cubicBezTo>
                    <a:pt x="3729" y="-14"/>
                    <a:pt x="14" y="3680"/>
                    <a:pt x="0" y="8249"/>
                  </a:cubicBezTo>
                  <a:lnTo>
                    <a:pt x="0" y="8298"/>
                  </a:lnTo>
                  <a:close/>
                </a:path>
              </a:pathLst>
            </a:custGeom>
            <a:solidFill>
              <a:srgbClr val="CCCCCC"/>
            </a:solidFill>
            <a:ln w="6966"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985196F-0337-E502-09E2-4520F6B58045}"/>
                </a:ext>
              </a:extLst>
            </p:cNvPr>
            <p:cNvSpPr/>
            <p:nvPr/>
          </p:nvSpPr>
          <p:spPr>
            <a:xfrm>
              <a:off x="10925418" y="1935992"/>
              <a:ext cx="474195" cy="460464"/>
            </a:xfrm>
            <a:custGeom>
              <a:avLst/>
              <a:gdLst>
                <a:gd name="connsiteX0" fmla="*/ 451954 w 474195"/>
                <a:gd name="connsiteY0" fmla="*/ 362699 h 460464"/>
                <a:gd name="connsiteX1" fmla="*/ 452097 w 474195"/>
                <a:gd name="connsiteY1" fmla="*/ 362662 h 460464"/>
                <a:gd name="connsiteX2" fmla="*/ 473200 w 474195"/>
                <a:gd name="connsiteY2" fmla="*/ 326370 h 460464"/>
                <a:gd name="connsiteX3" fmla="*/ 430918 w 474195"/>
                <a:gd name="connsiteY3" fmla="*/ 166190 h 460464"/>
                <a:gd name="connsiteX4" fmla="*/ 391979 w 474195"/>
                <a:gd name="connsiteY4" fmla="*/ 87106 h 460464"/>
                <a:gd name="connsiteX5" fmla="*/ 247368 w 474195"/>
                <a:gd name="connsiteY5" fmla="*/ 2392 h 460464"/>
                <a:gd name="connsiteX6" fmla="*/ 158697 w 474195"/>
                <a:gd name="connsiteY6" fmla="*/ 7248 h 460464"/>
                <a:gd name="connsiteX7" fmla="*/ 625 w 474195"/>
                <a:gd name="connsiteY7" fmla="*/ 277723 h 460464"/>
                <a:gd name="connsiteX8" fmla="*/ 42972 w 474195"/>
                <a:gd name="connsiteY8" fmla="*/ 438147 h 460464"/>
                <a:gd name="connsiteX9" fmla="*/ 48212 w 474195"/>
                <a:gd name="connsiteY9" fmla="*/ 448785 h 460464"/>
                <a:gd name="connsiteX10" fmla="*/ 67677 w 474195"/>
                <a:gd name="connsiteY10" fmla="*/ 460150 h 460464"/>
                <a:gd name="connsiteX11" fmla="*/ 79533 w 474195"/>
                <a:gd name="connsiteY11" fmla="*/ 459497 h 460464"/>
                <a:gd name="connsiteX12" fmla="*/ 451978 w 474195"/>
                <a:gd name="connsiteY12" fmla="*/ 362693 h 460464"/>
                <a:gd name="connsiteX13" fmla="*/ 451954 w 474195"/>
                <a:gd name="connsiteY13" fmla="*/ 362699 h 4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195" h="460464">
                  <a:moveTo>
                    <a:pt x="451954" y="362699"/>
                  </a:moveTo>
                  <a:lnTo>
                    <a:pt x="452097" y="362662"/>
                  </a:lnTo>
                  <a:cubicBezTo>
                    <a:pt x="467946" y="358467"/>
                    <a:pt x="477395" y="342219"/>
                    <a:pt x="473200" y="326370"/>
                  </a:cubicBezTo>
                  <a:lnTo>
                    <a:pt x="430918" y="166190"/>
                  </a:lnTo>
                  <a:cubicBezTo>
                    <a:pt x="423371" y="137485"/>
                    <a:pt x="410129" y="110591"/>
                    <a:pt x="391979" y="87106"/>
                  </a:cubicBezTo>
                  <a:cubicBezTo>
                    <a:pt x="356486" y="41296"/>
                    <a:pt x="304684" y="10950"/>
                    <a:pt x="247368" y="2392"/>
                  </a:cubicBezTo>
                  <a:cubicBezTo>
                    <a:pt x="217787" y="-1991"/>
                    <a:pt x="187624" y="-339"/>
                    <a:pt x="158697" y="7248"/>
                  </a:cubicBezTo>
                  <a:cubicBezTo>
                    <a:pt x="40357" y="38287"/>
                    <a:pt x="7305" y="77426"/>
                    <a:pt x="625" y="277723"/>
                  </a:cubicBezTo>
                  <a:cubicBezTo>
                    <a:pt x="-6054" y="478020"/>
                    <a:pt x="42972" y="438147"/>
                    <a:pt x="42972" y="438147"/>
                  </a:cubicBezTo>
                  <a:cubicBezTo>
                    <a:pt x="43986" y="442008"/>
                    <a:pt x="45769" y="445626"/>
                    <a:pt x="48212" y="448785"/>
                  </a:cubicBezTo>
                  <a:cubicBezTo>
                    <a:pt x="52992" y="454942"/>
                    <a:pt x="59966" y="459014"/>
                    <a:pt x="67677" y="460150"/>
                  </a:cubicBezTo>
                  <a:cubicBezTo>
                    <a:pt x="71633" y="460729"/>
                    <a:pt x="75665" y="460507"/>
                    <a:pt x="79533" y="459497"/>
                  </a:cubicBezTo>
                  <a:cubicBezTo>
                    <a:pt x="227314" y="444285"/>
                    <a:pt x="376981" y="430432"/>
                    <a:pt x="451978" y="362693"/>
                  </a:cubicBezTo>
                  <a:lnTo>
                    <a:pt x="451954" y="362699"/>
                  </a:lnTo>
                  <a:close/>
                </a:path>
              </a:pathLst>
            </a:custGeom>
            <a:solidFill>
              <a:srgbClr val="2F2E41"/>
            </a:solidFill>
            <a:ln w="6966"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73A1336-C50B-0ECF-3A35-E230FA5B53D8}"/>
                </a:ext>
              </a:extLst>
            </p:cNvPr>
            <p:cNvSpPr/>
            <p:nvPr/>
          </p:nvSpPr>
          <p:spPr>
            <a:xfrm>
              <a:off x="11025082" y="2006410"/>
              <a:ext cx="326261" cy="325746"/>
            </a:xfrm>
            <a:custGeom>
              <a:avLst/>
              <a:gdLst>
                <a:gd name="connsiteX0" fmla="*/ 4830 w 326261"/>
                <a:gd name="connsiteY0" fmla="*/ 123175 h 325746"/>
                <a:gd name="connsiteX1" fmla="*/ 124071 w 326261"/>
                <a:gd name="connsiteY1" fmla="*/ 320954 h 325746"/>
                <a:gd name="connsiteX2" fmla="*/ 247445 w 326261"/>
                <a:gd name="connsiteY2" fmla="*/ 302422 h 325746"/>
                <a:gd name="connsiteX3" fmla="*/ 321463 w 326261"/>
                <a:gd name="connsiteY3" fmla="*/ 202441 h 325746"/>
                <a:gd name="connsiteX4" fmla="*/ 202060 w 326261"/>
                <a:gd name="connsiteY4" fmla="*/ 4760 h 325746"/>
                <a:gd name="connsiteX5" fmla="*/ 78989 w 326261"/>
                <a:gd name="connsiteY5" fmla="*/ 23221 h 325746"/>
                <a:gd name="connsiteX6" fmla="*/ 4832 w 326261"/>
                <a:gd name="connsiteY6" fmla="*/ 123181 h 325746"/>
                <a:gd name="connsiteX7" fmla="*/ 4830 w 326261"/>
                <a:gd name="connsiteY7" fmla="*/ 123175 h 32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61" h="325746">
                  <a:moveTo>
                    <a:pt x="4830" y="123175"/>
                  </a:moveTo>
                  <a:cubicBezTo>
                    <a:pt x="-16857" y="210717"/>
                    <a:pt x="36528" y="299266"/>
                    <a:pt x="124071" y="320954"/>
                  </a:cubicBezTo>
                  <a:cubicBezTo>
                    <a:pt x="166028" y="331348"/>
                    <a:pt x="210394" y="324684"/>
                    <a:pt x="247445" y="302422"/>
                  </a:cubicBezTo>
                  <a:cubicBezTo>
                    <a:pt x="284486" y="280324"/>
                    <a:pt x="311141" y="244319"/>
                    <a:pt x="321463" y="202441"/>
                  </a:cubicBezTo>
                  <a:cubicBezTo>
                    <a:pt x="343079" y="114880"/>
                    <a:pt x="289620" y="26376"/>
                    <a:pt x="202060" y="4760"/>
                  </a:cubicBezTo>
                  <a:cubicBezTo>
                    <a:pt x="160208" y="-5572"/>
                    <a:pt x="115968" y="1064"/>
                    <a:pt x="78989" y="23221"/>
                  </a:cubicBezTo>
                  <a:cubicBezTo>
                    <a:pt x="41900" y="45286"/>
                    <a:pt x="15193" y="81286"/>
                    <a:pt x="4832" y="123181"/>
                  </a:cubicBezTo>
                  <a:lnTo>
                    <a:pt x="4830" y="123175"/>
                  </a:lnTo>
                  <a:close/>
                </a:path>
              </a:pathLst>
            </a:custGeom>
            <a:solidFill>
              <a:srgbClr val="FFB6B6"/>
            </a:solidFill>
            <a:ln w="6966"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A684238-32C8-CB53-5516-6AB837015C8B}"/>
                </a:ext>
              </a:extLst>
            </p:cNvPr>
            <p:cNvSpPr/>
            <p:nvPr/>
          </p:nvSpPr>
          <p:spPr>
            <a:xfrm>
              <a:off x="11032408" y="1964783"/>
              <a:ext cx="378991" cy="236792"/>
            </a:xfrm>
            <a:custGeom>
              <a:avLst/>
              <a:gdLst>
                <a:gd name="connsiteX0" fmla="*/ 378173 w 378991"/>
                <a:gd name="connsiteY0" fmla="*/ 137025 h 236792"/>
                <a:gd name="connsiteX1" fmla="*/ 347375 w 378991"/>
                <a:gd name="connsiteY1" fmla="*/ 74479 h 236792"/>
                <a:gd name="connsiteX2" fmla="*/ 233023 w 378991"/>
                <a:gd name="connsiteY2" fmla="*/ 7502 h 236792"/>
                <a:gd name="connsiteX3" fmla="*/ 163337 w 378991"/>
                <a:gd name="connsiteY3" fmla="*/ 11252 h 236792"/>
                <a:gd name="connsiteX4" fmla="*/ 131235 w 378991"/>
                <a:gd name="connsiteY4" fmla="*/ 19554 h 236792"/>
                <a:gd name="connsiteX5" fmla="*/ 130154 w 378991"/>
                <a:gd name="connsiteY5" fmla="*/ 19836 h 236792"/>
                <a:gd name="connsiteX6" fmla="*/ 5861 w 378991"/>
                <a:gd name="connsiteY6" fmla="*/ 233584 h 236792"/>
                <a:gd name="connsiteX7" fmla="*/ 5861 w 378991"/>
                <a:gd name="connsiteY7" fmla="*/ 233584 h 236792"/>
                <a:gd name="connsiteX8" fmla="*/ 6708 w 378991"/>
                <a:gd name="connsiteY8" fmla="*/ 236792 h 236792"/>
                <a:gd name="connsiteX9" fmla="*/ 74602 w 378991"/>
                <a:gd name="connsiteY9" fmla="*/ 219163 h 236792"/>
                <a:gd name="connsiteX10" fmla="*/ 80672 w 378991"/>
                <a:gd name="connsiteY10" fmla="*/ 148452 h 236792"/>
                <a:gd name="connsiteX11" fmla="*/ 102385 w 378991"/>
                <a:gd name="connsiteY11" fmla="*/ 211963 h 236792"/>
                <a:gd name="connsiteX12" fmla="*/ 137455 w 378991"/>
                <a:gd name="connsiteY12" fmla="*/ 202871 h 236792"/>
                <a:gd name="connsiteX13" fmla="*/ 140512 w 378991"/>
                <a:gd name="connsiteY13" fmla="*/ 167198 h 236792"/>
                <a:gd name="connsiteX14" fmla="*/ 151467 w 378991"/>
                <a:gd name="connsiteY14" fmla="*/ 199217 h 236792"/>
                <a:gd name="connsiteX15" fmla="*/ 378992 w 378991"/>
                <a:gd name="connsiteY15" fmla="*/ 140247 h 236792"/>
                <a:gd name="connsiteX16" fmla="*/ 378173 w 378991"/>
                <a:gd name="connsiteY16" fmla="*/ 137025 h 23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991" h="236792">
                  <a:moveTo>
                    <a:pt x="378173" y="137025"/>
                  </a:moveTo>
                  <a:cubicBezTo>
                    <a:pt x="372202" y="114323"/>
                    <a:pt x="361729" y="93053"/>
                    <a:pt x="347375" y="74479"/>
                  </a:cubicBezTo>
                  <a:cubicBezTo>
                    <a:pt x="326984" y="23644"/>
                    <a:pt x="294998" y="-17443"/>
                    <a:pt x="233023" y="7502"/>
                  </a:cubicBezTo>
                  <a:cubicBezTo>
                    <a:pt x="209778" y="4066"/>
                    <a:pt x="186079" y="5342"/>
                    <a:pt x="163337" y="11252"/>
                  </a:cubicBezTo>
                  <a:lnTo>
                    <a:pt x="131235" y="19554"/>
                  </a:lnTo>
                  <a:cubicBezTo>
                    <a:pt x="130875" y="19647"/>
                    <a:pt x="130514" y="19741"/>
                    <a:pt x="130154" y="19836"/>
                  </a:cubicBezTo>
                  <a:cubicBezTo>
                    <a:pt x="36807" y="44538"/>
                    <a:pt x="-18841" y="140236"/>
                    <a:pt x="5861" y="233584"/>
                  </a:cubicBezTo>
                  <a:lnTo>
                    <a:pt x="5861" y="233584"/>
                  </a:lnTo>
                  <a:lnTo>
                    <a:pt x="6708" y="236792"/>
                  </a:lnTo>
                  <a:lnTo>
                    <a:pt x="74602" y="219163"/>
                  </a:lnTo>
                  <a:lnTo>
                    <a:pt x="80672" y="148452"/>
                  </a:lnTo>
                  <a:lnTo>
                    <a:pt x="102385" y="211963"/>
                  </a:lnTo>
                  <a:lnTo>
                    <a:pt x="137455" y="202871"/>
                  </a:lnTo>
                  <a:lnTo>
                    <a:pt x="140512" y="167198"/>
                  </a:lnTo>
                  <a:lnTo>
                    <a:pt x="151467" y="199217"/>
                  </a:lnTo>
                  <a:cubicBezTo>
                    <a:pt x="217964" y="225052"/>
                    <a:pt x="295032" y="199422"/>
                    <a:pt x="378992" y="140247"/>
                  </a:cubicBezTo>
                  <a:lnTo>
                    <a:pt x="378173" y="137025"/>
                  </a:lnTo>
                  <a:close/>
                </a:path>
              </a:pathLst>
            </a:custGeom>
            <a:solidFill>
              <a:srgbClr val="2F2E41"/>
            </a:solidFill>
            <a:ln w="6966"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D77493B-FE71-E459-71E3-359582F78570}"/>
                </a:ext>
              </a:extLst>
            </p:cNvPr>
            <p:cNvSpPr/>
            <p:nvPr/>
          </p:nvSpPr>
          <p:spPr>
            <a:xfrm>
              <a:off x="10983114" y="2059504"/>
              <a:ext cx="274740" cy="322877"/>
            </a:xfrm>
            <a:custGeom>
              <a:avLst/>
              <a:gdLst>
                <a:gd name="connsiteX0" fmla="*/ 271700 w 274740"/>
                <a:gd name="connsiteY0" fmla="*/ 266139 h 322877"/>
                <a:gd name="connsiteX1" fmla="*/ 274602 w 274740"/>
                <a:gd name="connsiteY1" fmla="*/ 281960 h 322877"/>
                <a:gd name="connsiteX2" fmla="*/ 272694 w 274740"/>
                <a:gd name="connsiteY2" fmla="*/ 290072 h 322877"/>
                <a:gd name="connsiteX3" fmla="*/ 269335 w 274740"/>
                <a:gd name="connsiteY3" fmla="*/ 296352 h 322877"/>
                <a:gd name="connsiteX4" fmla="*/ 252502 w 274740"/>
                <a:gd name="connsiteY4" fmla="*/ 308035 h 322877"/>
                <a:gd name="connsiteX5" fmla="*/ 251219 w 274740"/>
                <a:gd name="connsiteY5" fmla="*/ 308335 h 322877"/>
                <a:gd name="connsiteX6" fmla="*/ 249922 w 274740"/>
                <a:gd name="connsiteY6" fmla="*/ 308582 h 322877"/>
                <a:gd name="connsiteX7" fmla="*/ 248605 w 274740"/>
                <a:gd name="connsiteY7" fmla="*/ 308777 h 322877"/>
                <a:gd name="connsiteX8" fmla="*/ 247271 w 274740"/>
                <a:gd name="connsiteY8" fmla="*/ 308913 h 322877"/>
                <a:gd name="connsiteX9" fmla="*/ 222045 w 274740"/>
                <a:gd name="connsiteY9" fmla="*/ 310892 h 322877"/>
                <a:gd name="connsiteX10" fmla="*/ 170192 w 274740"/>
                <a:gd name="connsiteY10" fmla="*/ 248810 h 322877"/>
                <a:gd name="connsiteX11" fmla="*/ 187319 w 274740"/>
                <a:gd name="connsiteY11" fmla="*/ 313691 h 322877"/>
                <a:gd name="connsiteX12" fmla="*/ 72677 w 274740"/>
                <a:gd name="connsiteY12" fmla="*/ 322877 h 322877"/>
                <a:gd name="connsiteX13" fmla="*/ 0 w 274740"/>
                <a:gd name="connsiteY13" fmla="*/ 47549 h 322877"/>
                <a:gd name="connsiteX14" fmla="*/ 183703 w 274740"/>
                <a:gd name="connsiteY14" fmla="*/ 0 h 322877"/>
                <a:gd name="connsiteX15" fmla="*/ 180558 w 274740"/>
                <a:gd name="connsiteY15" fmla="*/ 6465 h 322877"/>
                <a:gd name="connsiteX16" fmla="*/ 168378 w 274740"/>
                <a:gd name="connsiteY16" fmla="*/ 76103 h 322877"/>
                <a:gd name="connsiteX17" fmla="*/ 188169 w 274740"/>
                <a:gd name="connsiteY17" fmla="*/ 145724 h 322877"/>
                <a:gd name="connsiteX18" fmla="*/ 225743 w 274740"/>
                <a:gd name="connsiteY18" fmla="*/ 208901 h 322877"/>
                <a:gd name="connsiteX19" fmla="*/ 266958 w 274740"/>
                <a:gd name="connsiteY19" fmla="*/ 259293 h 322877"/>
                <a:gd name="connsiteX20" fmla="*/ 271700 w 274740"/>
                <a:gd name="connsiteY20" fmla="*/ 266139 h 3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4740" h="322877">
                  <a:moveTo>
                    <a:pt x="271700" y="266139"/>
                  </a:moveTo>
                  <a:cubicBezTo>
                    <a:pt x="274129" y="271037"/>
                    <a:pt x="275134" y="276518"/>
                    <a:pt x="274602" y="281960"/>
                  </a:cubicBezTo>
                  <a:cubicBezTo>
                    <a:pt x="274348" y="284740"/>
                    <a:pt x="273706" y="287470"/>
                    <a:pt x="272694" y="290072"/>
                  </a:cubicBezTo>
                  <a:cubicBezTo>
                    <a:pt x="271826" y="292290"/>
                    <a:pt x="270698" y="294398"/>
                    <a:pt x="269335" y="296352"/>
                  </a:cubicBezTo>
                  <a:cubicBezTo>
                    <a:pt x="265291" y="302123"/>
                    <a:pt x="259324" y="306265"/>
                    <a:pt x="252502" y="308035"/>
                  </a:cubicBezTo>
                  <a:cubicBezTo>
                    <a:pt x="252076" y="308143"/>
                    <a:pt x="251649" y="308243"/>
                    <a:pt x="251219" y="308335"/>
                  </a:cubicBezTo>
                  <a:cubicBezTo>
                    <a:pt x="250789" y="308427"/>
                    <a:pt x="250357" y="308509"/>
                    <a:pt x="249922" y="308582"/>
                  </a:cubicBezTo>
                  <a:cubicBezTo>
                    <a:pt x="249484" y="308659"/>
                    <a:pt x="249045" y="308725"/>
                    <a:pt x="248605" y="308777"/>
                  </a:cubicBezTo>
                  <a:cubicBezTo>
                    <a:pt x="248164" y="308830"/>
                    <a:pt x="247720" y="308875"/>
                    <a:pt x="247271" y="308913"/>
                  </a:cubicBezTo>
                  <a:lnTo>
                    <a:pt x="222045" y="310892"/>
                  </a:lnTo>
                  <a:lnTo>
                    <a:pt x="170192" y="248810"/>
                  </a:lnTo>
                  <a:lnTo>
                    <a:pt x="187319" y="313691"/>
                  </a:lnTo>
                  <a:lnTo>
                    <a:pt x="72677" y="322877"/>
                  </a:lnTo>
                  <a:lnTo>
                    <a:pt x="0" y="47549"/>
                  </a:lnTo>
                  <a:lnTo>
                    <a:pt x="183703" y="0"/>
                  </a:lnTo>
                  <a:lnTo>
                    <a:pt x="180558" y="6465"/>
                  </a:lnTo>
                  <a:cubicBezTo>
                    <a:pt x="170169" y="28115"/>
                    <a:pt x="165954" y="52212"/>
                    <a:pt x="168378" y="76103"/>
                  </a:cubicBezTo>
                  <a:cubicBezTo>
                    <a:pt x="170950" y="100270"/>
                    <a:pt x="177644" y="123818"/>
                    <a:pt x="188169" y="145724"/>
                  </a:cubicBezTo>
                  <a:cubicBezTo>
                    <a:pt x="198643" y="167937"/>
                    <a:pt x="211225" y="189093"/>
                    <a:pt x="225743" y="208901"/>
                  </a:cubicBezTo>
                  <a:cubicBezTo>
                    <a:pt x="238502" y="226476"/>
                    <a:pt x="252263" y="243301"/>
                    <a:pt x="266958" y="259293"/>
                  </a:cubicBezTo>
                  <a:cubicBezTo>
                    <a:pt x="268851" y="261342"/>
                    <a:pt x="270447" y="263647"/>
                    <a:pt x="271700" y="266139"/>
                  </a:cubicBezTo>
                  <a:close/>
                </a:path>
              </a:pathLst>
            </a:custGeom>
            <a:solidFill>
              <a:srgbClr val="2F2E41"/>
            </a:solidFill>
            <a:ln w="6966" cap="flat">
              <a:noFill/>
              <a:prstDash val="solid"/>
              <a:miter/>
            </a:ln>
          </p:spPr>
          <p:txBody>
            <a:bodyPr rtlCol="0" anchor="ctr"/>
            <a:lstStyle/>
            <a:p>
              <a:endParaRPr lang="en-US"/>
            </a:p>
          </p:txBody>
        </p:sp>
      </p:grpSp>
      <p:grpSp>
        <p:nvGrpSpPr>
          <p:cNvPr id="313" name="Group 312">
            <a:extLst>
              <a:ext uri="{FF2B5EF4-FFF2-40B4-BE49-F238E27FC236}">
                <a16:creationId xmlns:a16="http://schemas.microsoft.com/office/drawing/2014/main" id="{C10F6EFE-BDC1-07DE-505F-DE56383DD3B4}"/>
              </a:ext>
            </a:extLst>
          </p:cNvPr>
          <p:cNvGrpSpPr/>
          <p:nvPr/>
        </p:nvGrpSpPr>
        <p:grpSpPr>
          <a:xfrm>
            <a:off x="4017090" y="1109914"/>
            <a:ext cx="3784268" cy="273040"/>
            <a:chOff x="11732858" y="897487"/>
            <a:chExt cx="3784268" cy="273040"/>
          </a:xfrm>
          <a:solidFill>
            <a:schemeClr val="bg2">
              <a:lumMod val="50000"/>
            </a:schemeClr>
          </a:solidFill>
        </p:grpSpPr>
        <p:sp>
          <p:nvSpPr>
            <p:cNvPr id="268" name="Freeform: Shape 267">
              <a:extLst>
                <a:ext uri="{FF2B5EF4-FFF2-40B4-BE49-F238E27FC236}">
                  <a16:creationId xmlns:a16="http://schemas.microsoft.com/office/drawing/2014/main" id="{00854F3F-CCA2-135B-A59C-F3A61E363A22}"/>
                </a:ext>
              </a:extLst>
            </p:cNvPr>
            <p:cNvSpPr/>
            <p:nvPr/>
          </p:nvSpPr>
          <p:spPr>
            <a:xfrm>
              <a:off x="11732858" y="1140662"/>
              <a:ext cx="3784268" cy="29865"/>
            </a:xfrm>
            <a:custGeom>
              <a:avLst/>
              <a:gdLst>
                <a:gd name="connsiteX0" fmla="*/ 3769662 w 3784268"/>
                <a:gd name="connsiteY0" fmla="*/ 29866 h 29865"/>
                <a:gd name="connsiteX1" fmla="*/ 14607 w 3784268"/>
                <a:gd name="connsiteY1" fmla="*/ 29866 h 29865"/>
                <a:gd name="connsiteX2" fmla="*/ 4 w 3784268"/>
                <a:gd name="connsiteY2" fmla="*/ 14603 h 29865"/>
                <a:gd name="connsiteX3" fmla="*/ 14607 w 3784268"/>
                <a:gd name="connsiteY3" fmla="*/ 0 h 29865"/>
                <a:gd name="connsiteX4" fmla="*/ 3769662 w 3784268"/>
                <a:gd name="connsiteY4" fmla="*/ 0 h 29865"/>
                <a:gd name="connsiteX5" fmla="*/ 3784265 w 3784268"/>
                <a:gd name="connsiteY5" fmla="*/ 15263 h 29865"/>
                <a:gd name="connsiteX6" fmla="*/ 3769662 w 3784268"/>
                <a:gd name="connsiteY6" fmla="*/ 29866 h 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4268" h="29865">
                  <a:moveTo>
                    <a:pt x="3769662" y="29866"/>
                  </a:moveTo>
                  <a:lnTo>
                    <a:pt x="14607" y="29866"/>
                  </a:lnTo>
                  <a:cubicBezTo>
                    <a:pt x="6360" y="29683"/>
                    <a:pt x="-178" y="22850"/>
                    <a:pt x="4" y="14603"/>
                  </a:cubicBezTo>
                  <a:cubicBezTo>
                    <a:pt x="180" y="6612"/>
                    <a:pt x="6616" y="176"/>
                    <a:pt x="14607" y="0"/>
                  </a:cubicBezTo>
                  <a:lnTo>
                    <a:pt x="3769662" y="0"/>
                  </a:lnTo>
                  <a:cubicBezTo>
                    <a:pt x="3777909" y="182"/>
                    <a:pt x="3784447" y="7015"/>
                    <a:pt x="3784265" y="15263"/>
                  </a:cubicBezTo>
                  <a:cubicBezTo>
                    <a:pt x="3784088" y="23253"/>
                    <a:pt x="3777653" y="29689"/>
                    <a:pt x="3769662" y="29866"/>
                  </a:cubicBezTo>
                  <a:close/>
                </a:path>
              </a:pathLst>
            </a:custGeom>
            <a:grpFill/>
            <a:ln w="6966" cap="flat">
              <a:noFill/>
              <a:prstDash val="solid"/>
              <a:miter/>
            </a:ln>
          </p:spPr>
          <p:txBody>
            <a:bodyPr rtlCol="0" anchor="ctr"/>
            <a:lstStyle/>
            <a:p>
              <a:endParaRPr lang="en-US"/>
            </a:p>
          </p:txBody>
        </p:sp>
        <p:grpSp>
          <p:nvGrpSpPr>
            <p:cNvPr id="303" name="Graphic 265">
              <a:extLst>
                <a:ext uri="{FF2B5EF4-FFF2-40B4-BE49-F238E27FC236}">
                  <a16:creationId xmlns:a16="http://schemas.microsoft.com/office/drawing/2014/main" id="{2A8C80D1-667F-2907-E274-EE225B497E9D}"/>
                </a:ext>
              </a:extLst>
            </p:cNvPr>
            <p:cNvGrpSpPr/>
            <p:nvPr/>
          </p:nvGrpSpPr>
          <p:grpSpPr>
            <a:xfrm>
              <a:off x="12105351" y="897487"/>
              <a:ext cx="3033391" cy="120571"/>
              <a:chOff x="12105351" y="897487"/>
              <a:chExt cx="3033391" cy="120571"/>
            </a:xfrm>
            <a:grpFill/>
          </p:grpSpPr>
          <p:sp>
            <p:nvSpPr>
              <p:cNvPr id="304" name="Freeform: Shape 303">
                <a:extLst>
                  <a:ext uri="{FF2B5EF4-FFF2-40B4-BE49-F238E27FC236}">
                    <a16:creationId xmlns:a16="http://schemas.microsoft.com/office/drawing/2014/main" id="{EEB95BD5-EA07-F56B-321E-0FCD3FBEC7AC}"/>
                  </a:ext>
                </a:extLst>
              </p:cNvPr>
              <p:cNvSpPr/>
              <p:nvPr/>
            </p:nvSpPr>
            <p:spPr>
              <a:xfrm>
                <a:off x="12105351" y="897487"/>
                <a:ext cx="117942" cy="120571"/>
              </a:xfrm>
              <a:custGeom>
                <a:avLst/>
                <a:gdLst>
                  <a:gd name="connsiteX0" fmla="*/ 117943 w 117942"/>
                  <a:gd name="connsiteY0" fmla="*/ 60286 h 120571"/>
                  <a:gd name="connsiteX1" fmla="*/ 58972 w 117942"/>
                  <a:gd name="connsiteY1" fmla="*/ 120571 h 120571"/>
                  <a:gd name="connsiteX2" fmla="*/ 0 w 117942"/>
                  <a:gd name="connsiteY2" fmla="*/ 60286 h 120571"/>
                  <a:gd name="connsiteX3" fmla="*/ 58972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2" y="120571"/>
                    </a:cubicBezTo>
                    <a:cubicBezTo>
                      <a:pt x="26402" y="120571"/>
                      <a:pt x="0" y="93581"/>
                      <a:pt x="0" y="60286"/>
                    </a:cubicBezTo>
                    <a:cubicBezTo>
                      <a:pt x="0" y="26991"/>
                      <a:pt x="26403" y="0"/>
                      <a:pt x="58972"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60500C8-42A4-0190-7CAB-BD52E7DED6D5}"/>
                  </a:ext>
                </a:extLst>
              </p:cNvPr>
              <p:cNvSpPr/>
              <p:nvPr/>
            </p:nvSpPr>
            <p:spPr>
              <a:xfrm>
                <a:off x="1230907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107CEDB-11A4-0344-D314-2F9C82241CC1}"/>
                  </a:ext>
                </a:extLst>
              </p:cNvPr>
              <p:cNvSpPr/>
              <p:nvPr/>
            </p:nvSpPr>
            <p:spPr>
              <a:xfrm>
                <a:off x="1251279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38A6DAC-B0D0-0904-3666-655EFBD23E3B}"/>
                  </a:ext>
                </a:extLst>
              </p:cNvPr>
              <p:cNvSpPr/>
              <p:nvPr/>
            </p:nvSpPr>
            <p:spPr>
              <a:xfrm>
                <a:off x="12757291" y="910128"/>
                <a:ext cx="53738" cy="95291"/>
              </a:xfrm>
              <a:custGeom>
                <a:avLst/>
                <a:gdLst>
                  <a:gd name="connsiteX0" fmla="*/ 46765 w 53738"/>
                  <a:gd name="connsiteY0" fmla="*/ 95292 h 95291"/>
                  <a:gd name="connsiteX1" fmla="*/ 41780 w 53738"/>
                  <a:gd name="connsiteY1" fmla="*/ 93195 h 95291"/>
                  <a:gd name="connsiteX2" fmla="*/ 1989 w 53738"/>
                  <a:gd name="connsiteY2" fmla="*/ 52519 h 95291"/>
                  <a:gd name="connsiteX3" fmla="*/ 1989 w 53738"/>
                  <a:gd name="connsiteY3" fmla="*/ 42767 h 95291"/>
                  <a:gd name="connsiteX4" fmla="*/ 41780 w 53738"/>
                  <a:gd name="connsiteY4" fmla="*/ 2094 h 95291"/>
                  <a:gd name="connsiteX5" fmla="*/ 51641 w 53738"/>
                  <a:gd name="connsiteY5" fmla="*/ 1985 h 95291"/>
                  <a:gd name="connsiteX6" fmla="*/ 51750 w 53738"/>
                  <a:gd name="connsiteY6" fmla="*/ 11846 h 95291"/>
                  <a:gd name="connsiteX7" fmla="*/ 16729 w 53738"/>
                  <a:gd name="connsiteY7" fmla="*/ 47643 h 95291"/>
                  <a:gd name="connsiteX8" fmla="*/ 51750 w 53738"/>
                  <a:gd name="connsiteY8" fmla="*/ 83443 h 95291"/>
                  <a:gd name="connsiteX9" fmla="*/ 51641 w 53738"/>
                  <a:gd name="connsiteY9" fmla="*/ 93303 h 95291"/>
                  <a:gd name="connsiteX10" fmla="*/ 46765 w 53738"/>
                  <a:gd name="connsiteY10" fmla="*/ 95292 h 9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8" h="95291">
                    <a:moveTo>
                      <a:pt x="46765" y="95292"/>
                    </a:moveTo>
                    <a:cubicBezTo>
                      <a:pt x="44953" y="95292"/>
                      <a:pt x="43145" y="94591"/>
                      <a:pt x="41780" y="93195"/>
                    </a:cubicBezTo>
                    <a:lnTo>
                      <a:pt x="1989" y="52519"/>
                    </a:lnTo>
                    <a:cubicBezTo>
                      <a:pt x="-663" y="49808"/>
                      <a:pt x="-663" y="45477"/>
                      <a:pt x="1989" y="42767"/>
                    </a:cubicBezTo>
                    <a:lnTo>
                      <a:pt x="41780" y="2094"/>
                    </a:lnTo>
                    <a:cubicBezTo>
                      <a:pt x="44480" y="-657"/>
                      <a:pt x="48900" y="-701"/>
                      <a:pt x="51641" y="1985"/>
                    </a:cubicBezTo>
                    <a:cubicBezTo>
                      <a:pt x="54396" y="4678"/>
                      <a:pt x="54443" y="9095"/>
                      <a:pt x="51750" y="11846"/>
                    </a:cubicBezTo>
                    <a:lnTo>
                      <a:pt x="16729" y="47643"/>
                    </a:lnTo>
                    <a:lnTo>
                      <a:pt x="51750" y="83443"/>
                    </a:lnTo>
                    <a:cubicBezTo>
                      <a:pt x="54443" y="86194"/>
                      <a:pt x="54395" y="90610"/>
                      <a:pt x="51641" y="93303"/>
                    </a:cubicBezTo>
                    <a:cubicBezTo>
                      <a:pt x="50285" y="94631"/>
                      <a:pt x="48525" y="95292"/>
                      <a:pt x="46765" y="95292"/>
                    </a:cubicBezTo>
                    <a:close/>
                  </a:path>
                </a:pathLst>
              </a:custGeom>
              <a:grpFill/>
              <a:ln w="6966"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8CB29CC-0CEA-05E9-0D67-F0F674640155}"/>
                  </a:ext>
                </a:extLst>
              </p:cNvPr>
              <p:cNvSpPr/>
              <p:nvPr/>
            </p:nvSpPr>
            <p:spPr>
              <a:xfrm>
                <a:off x="12863946" y="910123"/>
                <a:ext cx="53735" cy="95297"/>
              </a:xfrm>
              <a:custGeom>
                <a:avLst/>
                <a:gdLst>
                  <a:gd name="connsiteX0" fmla="*/ 6974 w 53735"/>
                  <a:gd name="connsiteY0" fmla="*/ 95297 h 95297"/>
                  <a:gd name="connsiteX1" fmla="*/ 2098 w 53735"/>
                  <a:gd name="connsiteY1" fmla="*/ 93309 h 95297"/>
                  <a:gd name="connsiteX2" fmla="*/ 1989 w 53735"/>
                  <a:gd name="connsiteY2" fmla="*/ 83448 h 95297"/>
                  <a:gd name="connsiteX3" fmla="*/ 37006 w 53735"/>
                  <a:gd name="connsiteY3" fmla="*/ 47648 h 95297"/>
                  <a:gd name="connsiteX4" fmla="*/ 1989 w 53735"/>
                  <a:gd name="connsiteY4" fmla="*/ 11851 h 95297"/>
                  <a:gd name="connsiteX5" fmla="*/ 2098 w 53735"/>
                  <a:gd name="connsiteY5" fmla="*/ 1990 h 95297"/>
                  <a:gd name="connsiteX6" fmla="*/ 11959 w 53735"/>
                  <a:gd name="connsiteY6" fmla="*/ 2099 h 95297"/>
                  <a:gd name="connsiteX7" fmla="*/ 51746 w 53735"/>
                  <a:gd name="connsiteY7" fmla="*/ 42772 h 95297"/>
                  <a:gd name="connsiteX8" fmla="*/ 51746 w 53735"/>
                  <a:gd name="connsiteY8" fmla="*/ 52524 h 95297"/>
                  <a:gd name="connsiteX9" fmla="*/ 11959 w 53735"/>
                  <a:gd name="connsiteY9" fmla="*/ 93200 h 95297"/>
                  <a:gd name="connsiteX10" fmla="*/ 6974 w 53735"/>
                  <a:gd name="connsiteY10" fmla="*/ 95297 h 9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5" h="95297">
                    <a:moveTo>
                      <a:pt x="6974" y="95297"/>
                    </a:moveTo>
                    <a:cubicBezTo>
                      <a:pt x="5214" y="95297"/>
                      <a:pt x="3453" y="94637"/>
                      <a:pt x="2098" y="93309"/>
                    </a:cubicBezTo>
                    <a:cubicBezTo>
                      <a:pt x="-657" y="90615"/>
                      <a:pt x="-705" y="86202"/>
                      <a:pt x="1989" y="83448"/>
                    </a:cubicBezTo>
                    <a:lnTo>
                      <a:pt x="37006" y="47648"/>
                    </a:lnTo>
                    <a:lnTo>
                      <a:pt x="1989" y="11851"/>
                    </a:lnTo>
                    <a:cubicBezTo>
                      <a:pt x="-704" y="9100"/>
                      <a:pt x="-657" y="4684"/>
                      <a:pt x="2098" y="1990"/>
                    </a:cubicBezTo>
                    <a:cubicBezTo>
                      <a:pt x="4846" y="-707"/>
                      <a:pt x="9265" y="-655"/>
                      <a:pt x="11959" y="2099"/>
                    </a:cubicBezTo>
                    <a:lnTo>
                      <a:pt x="51746" y="42772"/>
                    </a:lnTo>
                    <a:cubicBezTo>
                      <a:pt x="54399" y="45482"/>
                      <a:pt x="54399" y="49813"/>
                      <a:pt x="51746" y="52524"/>
                    </a:cubicBezTo>
                    <a:lnTo>
                      <a:pt x="11959" y="93200"/>
                    </a:lnTo>
                    <a:cubicBezTo>
                      <a:pt x="10593" y="94596"/>
                      <a:pt x="8785" y="95297"/>
                      <a:pt x="6974" y="95297"/>
                    </a:cubicBezTo>
                    <a:close/>
                  </a:path>
                </a:pathLst>
              </a:custGeom>
              <a:grpFill/>
              <a:ln w="6966"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73D8797B-D597-EC20-0BDF-7FB579B3179C}"/>
                  </a:ext>
                </a:extLst>
              </p:cNvPr>
              <p:cNvSpPr/>
              <p:nvPr/>
            </p:nvSpPr>
            <p:spPr>
              <a:xfrm>
                <a:off x="14863292"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6EB40F7-C7D4-059D-8F09-BA1A92D1774D}"/>
                  </a:ext>
                </a:extLst>
              </p:cNvPr>
              <p:cNvSpPr/>
              <p:nvPr/>
            </p:nvSpPr>
            <p:spPr>
              <a:xfrm>
                <a:off x="14681984"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3A19E716-0F30-A202-77D2-1E4B0CA8D882}"/>
                  </a:ext>
                </a:extLst>
              </p:cNvPr>
              <p:cNvSpPr/>
              <p:nvPr/>
            </p:nvSpPr>
            <p:spPr>
              <a:xfrm>
                <a:off x="15034141" y="907953"/>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F11B4D1-AFDB-260E-82FD-686698198629}"/>
                  </a:ext>
                </a:extLst>
              </p:cNvPr>
              <p:cNvSpPr/>
              <p:nvPr/>
            </p:nvSpPr>
            <p:spPr>
              <a:xfrm>
                <a:off x="13398166" y="936125"/>
                <a:ext cx="628653" cy="37238"/>
              </a:xfrm>
              <a:custGeom>
                <a:avLst/>
                <a:gdLst>
                  <a:gd name="connsiteX0" fmla="*/ 610035 w 628653"/>
                  <a:gd name="connsiteY0" fmla="*/ 0 h 37238"/>
                  <a:gd name="connsiteX1" fmla="*/ 18619 w 628653"/>
                  <a:gd name="connsiteY1" fmla="*/ 0 h 37238"/>
                  <a:gd name="connsiteX2" fmla="*/ 0 w 628653"/>
                  <a:gd name="connsiteY2" fmla="*/ 18619 h 37238"/>
                  <a:gd name="connsiteX3" fmla="*/ 18619 w 628653"/>
                  <a:gd name="connsiteY3" fmla="*/ 37238 h 37238"/>
                  <a:gd name="connsiteX4" fmla="*/ 610035 w 628653"/>
                  <a:gd name="connsiteY4" fmla="*/ 37238 h 37238"/>
                  <a:gd name="connsiteX5" fmla="*/ 628653 w 628653"/>
                  <a:gd name="connsiteY5" fmla="*/ 18619 h 37238"/>
                  <a:gd name="connsiteX6" fmla="*/ 610035 w 628653"/>
                  <a:gd name="connsiteY6" fmla="*/ 0 h 3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3" h="37238">
                    <a:moveTo>
                      <a:pt x="610035" y="0"/>
                    </a:moveTo>
                    <a:lnTo>
                      <a:pt x="18619" y="0"/>
                    </a:lnTo>
                    <a:cubicBezTo>
                      <a:pt x="8298" y="0"/>
                      <a:pt x="0" y="8368"/>
                      <a:pt x="0" y="18619"/>
                    </a:cubicBezTo>
                    <a:cubicBezTo>
                      <a:pt x="0" y="28870"/>
                      <a:pt x="8298" y="37238"/>
                      <a:pt x="18619" y="37238"/>
                    </a:cubicBezTo>
                    <a:lnTo>
                      <a:pt x="610035" y="37238"/>
                    </a:lnTo>
                    <a:cubicBezTo>
                      <a:pt x="620285" y="37238"/>
                      <a:pt x="628653" y="28870"/>
                      <a:pt x="628653" y="18619"/>
                    </a:cubicBezTo>
                    <a:cubicBezTo>
                      <a:pt x="628653" y="8369"/>
                      <a:pt x="620285" y="0"/>
                      <a:pt x="610035" y="0"/>
                    </a:cubicBezTo>
                    <a:close/>
                  </a:path>
                </a:pathLst>
              </a:custGeom>
              <a:grpFill/>
              <a:ln w="6966" cap="flat">
                <a:noFill/>
                <a:prstDash val="solid"/>
                <a:miter/>
              </a:ln>
            </p:spPr>
            <p:txBody>
              <a:bodyPr rtlCol="0" anchor="ctr"/>
              <a:lstStyle/>
              <a:p>
                <a:endParaRPr lang="en-US"/>
              </a:p>
            </p:txBody>
          </p:sp>
        </p:grpSp>
      </p:grpSp>
      <p:cxnSp>
        <p:nvCxnSpPr>
          <p:cNvPr id="373" name="Connector: Elbow 372">
            <a:extLst>
              <a:ext uri="{FF2B5EF4-FFF2-40B4-BE49-F238E27FC236}">
                <a16:creationId xmlns:a16="http://schemas.microsoft.com/office/drawing/2014/main" id="{2D8776D7-FF53-B8A0-6E0D-989AF7861D41}"/>
              </a:ext>
            </a:extLst>
          </p:cNvPr>
          <p:cNvCxnSpPr>
            <a:cxnSpLocks/>
            <a:stCxn id="72" idx="3"/>
          </p:cNvCxnSpPr>
          <p:nvPr/>
        </p:nvCxnSpPr>
        <p:spPr>
          <a:xfrm flipV="1">
            <a:off x="3402539" y="1822580"/>
            <a:ext cx="721191" cy="499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6" name="Connector: Elbow 375">
            <a:extLst>
              <a:ext uri="{FF2B5EF4-FFF2-40B4-BE49-F238E27FC236}">
                <a16:creationId xmlns:a16="http://schemas.microsoft.com/office/drawing/2014/main" id="{C0DEDFB6-1DE0-76FD-3227-7F1E4370CB87}"/>
              </a:ext>
            </a:extLst>
          </p:cNvPr>
          <p:cNvCxnSpPr>
            <a:cxnSpLocks/>
            <a:stCxn id="55" idx="3"/>
          </p:cNvCxnSpPr>
          <p:nvPr/>
        </p:nvCxnSpPr>
        <p:spPr>
          <a:xfrm flipV="1">
            <a:off x="3597824" y="2439060"/>
            <a:ext cx="538224" cy="50167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9" name="Connector: Elbow 378">
            <a:extLst>
              <a:ext uri="{FF2B5EF4-FFF2-40B4-BE49-F238E27FC236}">
                <a16:creationId xmlns:a16="http://schemas.microsoft.com/office/drawing/2014/main" id="{25596EF4-C86C-DAE5-830B-2124CEEF61CC}"/>
              </a:ext>
            </a:extLst>
          </p:cNvPr>
          <p:cNvCxnSpPr>
            <a:cxnSpLocks/>
            <a:stCxn id="58" idx="3"/>
          </p:cNvCxnSpPr>
          <p:nvPr/>
        </p:nvCxnSpPr>
        <p:spPr>
          <a:xfrm flipV="1">
            <a:off x="3597824" y="3098596"/>
            <a:ext cx="525906" cy="3507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3" name="Connector: Elbow 382">
            <a:extLst>
              <a:ext uri="{FF2B5EF4-FFF2-40B4-BE49-F238E27FC236}">
                <a16:creationId xmlns:a16="http://schemas.microsoft.com/office/drawing/2014/main" id="{A34E52B2-8CED-1515-30B3-18773D697609}"/>
              </a:ext>
            </a:extLst>
          </p:cNvPr>
          <p:cNvCxnSpPr>
            <a:cxnSpLocks/>
          </p:cNvCxnSpPr>
          <p:nvPr/>
        </p:nvCxnSpPr>
        <p:spPr>
          <a:xfrm flipV="1">
            <a:off x="3597824" y="3852084"/>
            <a:ext cx="525906" cy="1053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7" name="Connector: Elbow 386">
            <a:extLst>
              <a:ext uri="{FF2B5EF4-FFF2-40B4-BE49-F238E27FC236}">
                <a16:creationId xmlns:a16="http://schemas.microsoft.com/office/drawing/2014/main" id="{A9DE2838-EE55-8483-6AC5-5756D264EAFF}"/>
              </a:ext>
            </a:extLst>
          </p:cNvPr>
          <p:cNvCxnSpPr>
            <a:cxnSpLocks/>
            <a:stCxn id="64" idx="3"/>
          </p:cNvCxnSpPr>
          <p:nvPr/>
        </p:nvCxnSpPr>
        <p:spPr>
          <a:xfrm>
            <a:off x="3597824" y="4476817"/>
            <a:ext cx="538224" cy="974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2" name="Connector: Elbow 391">
            <a:extLst>
              <a:ext uri="{FF2B5EF4-FFF2-40B4-BE49-F238E27FC236}">
                <a16:creationId xmlns:a16="http://schemas.microsoft.com/office/drawing/2014/main" id="{80283DB4-115A-304C-D553-44574526367F}"/>
              </a:ext>
            </a:extLst>
          </p:cNvPr>
          <p:cNvCxnSpPr>
            <a:cxnSpLocks/>
            <a:stCxn id="67" idx="3"/>
          </p:cNvCxnSpPr>
          <p:nvPr/>
        </p:nvCxnSpPr>
        <p:spPr>
          <a:xfrm>
            <a:off x="3597824" y="4986287"/>
            <a:ext cx="533493" cy="264427"/>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976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73"/>
                                        </p:tgtEl>
                                        <p:attrNameLst>
                                          <p:attrName>style.visibility</p:attrName>
                                        </p:attrNameLst>
                                      </p:cBhvr>
                                      <p:to>
                                        <p:strVal val="visible"/>
                                      </p:to>
                                    </p:set>
                                    <p:animEffect transition="in" filter="wipe(down)">
                                      <p:cBhvr>
                                        <p:cTn id="13" dur="500"/>
                                        <p:tgtEl>
                                          <p:spTgt spid="373"/>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wipe(left)">
                                      <p:cBhvr>
                                        <p:cTn id="17" dur="600"/>
                                        <p:tgtEl>
                                          <p:spTgt spid="16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additive="base">
                                        <p:cTn id="22" dur="500" fill="hold"/>
                                        <p:tgtEl>
                                          <p:spTgt spid="54"/>
                                        </p:tgtEl>
                                        <p:attrNameLst>
                                          <p:attrName>ppt_x</p:attrName>
                                        </p:attrNameLst>
                                      </p:cBhvr>
                                      <p:tavLst>
                                        <p:tav tm="0">
                                          <p:val>
                                            <p:strVal val="0-#ppt_w/2"/>
                                          </p:val>
                                        </p:tav>
                                        <p:tav tm="100000">
                                          <p:val>
                                            <p:strVal val="#ppt_x"/>
                                          </p:val>
                                        </p:tav>
                                      </p:tavLst>
                                    </p:anim>
                                    <p:anim calcmode="lin" valueType="num">
                                      <p:cBhvr additive="base">
                                        <p:cTn id="23" dur="500" fill="hold"/>
                                        <p:tgtEl>
                                          <p:spTgt spid="54"/>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376"/>
                                        </p:tgtEl>
                                        <p:attrNameLst>
                                          <p:attrName>style.visibility</p:attrName>
                                        </p:attrNameLst>
                                      </p:cBhvr>
                                      <p:to>
                                        <p:strVal val="visible"/>
                                      </p:to>
                                    </p:set>
                                    <p:animEffect transition="in" filter="wipe(down)">
                                      <p:cBhvr>
                                        <p:cTn id="27" dur="500"/>
                                        <p:tgtEl>
                                          <p:spTgt spid="376"/>
                                        </p:tgtEl>
                                      </p:cBhvr>
                                    </p:animEffect>
                                  </p:childTnLst>
                                </p:cTn>
                              </p:par>
                              <p:par>
                                <p:cTn id="28" presetID="22" presetClass="entr" presetSubtype="8" fill="hold" nodeType="withEffect">
                                  <p:stCondLst>
                                    <p:cond delay="0"/>
                                  </p:stCondLst>
                                  <p:childTnLst>
                                    <p:set>
                                      <p:cBhvr>
                                        <p:cTn id="29" dur="1" fill="hold">
                                          <p:stCondLst>
                                            <p:cond delay="0"/>
                                          </p:stCondLst>
                                        </p:cTn>
                                        <p:tgtEl>
                                          <p:spTgt spid="162"/>
                                        </p:tgtEl>
                                        <p:attrNameLst>
                                          <p:attrName>style.visibility</p:attrName>
                                        </p:attrNameLst>
                                      </p:cBhvr>
                                      <p:to>
                                        <p:strVal val="visible"/>
                                      </p:to>
                                    </p:set>
                                    <p:animEffect transition="in" filter="wipe(left)">
                                      <p:cBhvr>
                                        <p:cTn id="30" dur="400"/>
                                        <p:tgtEl>
                                          <p:spTgt spid="16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64"/>
                                        </p:tgtEl>
                                        <p:attrNameLst>
                                          <p:attrName>style.visibility</p:attrName>
                                        </p:attrNameLst>
                                      </p:cBhvr>
                                      <p:to>
                                        <p:strVal val="visible"/>
                                      </p:to>
                                    </p:set>
                                    <p:animEffect transition="in" filter="wipe(left)">
                                      <p:cBhvr>
                                        <p:cTn id="34" dur="400"/>
                                        <p:tgtEl>
                                          <p:spTgt spid="164"/>
                                        </p:tgtEl>
                                      </p:cBhvr>
                                    </p:animEffect>
                                  </p:childTnLst>
                                </p:cTn>
                              </p:par>
                            </p:childTnLst>
                          </p:cTn>
                        </p:par>
                        <p:par>
                          <p:cTn id="35" fill="hold">
                            <p:stCondLst>
                              <p:cond delay="1400"/>
                            </p:stCondLst>
                            <p:childTnLst>
                              <p:par>
                                <p:cTn id="36" presetID="22" presetClass="entr" presetSubtype="8" fill="hold" nodeType="after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wipe(left)">
                                      <p:cBhvr>
                                        <p:cTn id="38" dur="400"/>
                                        <p:tgtEl>
                                          <p:spTgt spid="165"/>
                                        </p:tgtEl>
                                      </p:cBhvr>
                                    </p:animEffect>
                                  </p:childTnLst>
                                </p:cTn>
                              </p:par>
                            </p:childTnLst>
                          </p:cTn>
                        </p:par>
                        <p:par>
                          <p:cTn id="39" fill="hold">
                            <p:stCondLst>
                              <p:cond delay="1800"/>
                            </p:stCondLst>
                            <p:childTnLst>
                              <p:par>
                                <p:cTn id="40" presetID="22" presetClass="entr" presetSubtype="8" fill="hold" nodeType="afterEffect">
                                  <p:stCondLst>
                                    <p:cond delay="0"/>
                                  </p:stCondLst>
                                  <p:childTnLst>
                                    <p:set>
                                      <p:cBhvr>
                                        <p:cTn id="41" dur="1" fill="hold">
                                          <p:stCondLst>
                                            <p:cond delay="0"/>
                                          </p:stCondLst>
                                        </p:cTn>
                                        <p:tgtEl>
                                          <p:spTgt spid="166"/>
                                        </p:tgtEl>
                                        <p:attrNameLst>
                                          <p:attrName>style.visibility</p:attrName>
                                        </p:attrNameLst>
                                      </p:cBhvr>
                                      <p:to>
                                        <p:strVal val="visible"/>
                                      </p:to>
                                    </p:set>
                                    <p:animEffect transition="in" filter="wipe(left)">
                                      <p:cBhvr>
                                        <p:cTn id="42" dur="400"/>
                                        <p:tgtEl>
                                          <p:spTgt spid="166"/>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anim calcmode="lin" valueType="num">
                                      <p:cBhvr>
                                        <p:cTn id="48" dur="500" fill="hold"/>
                                        <p:tgtEl>
                                          <p:spTgt spid="57"/>
                                        </p:tgtEl>
                                        <p:attrNameLst>
                                          <p:attrName>ppt_x</p:attrName>
                                        </p:attrNameLst>
                                      </p:cBhvr>
                                      <p:tavLst>
                                        <p:tav tm="0">
                                          <p:val>
                                            <p:strVal val="#ppt_x"/>
                                          </p:val>
                                        </p:tav>
                                        <p:tav tm="100000">
                                          <p:val>
                                            <p:strVal val="#ppt_x"/>
                                          </p:val>
                                        </p:tav>
                                      </p:tavLst>
                                    </p:anim>
                                    <p:anim calcmode="lin" valueType="num">
                                      <p:cBhvr>
                                        <p:cTn id="49" dur="500" fill="hold"/>
                                        <p:tgtEl>
                                          <p:spTgt spid="57"/>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379"/>
                                        </p:tgtEl>
                                        <p:attrNameLst>
                                          <p:attrName>style.visibility</p:attrName>
                                        </p:attrNameLst>
                                      </p:cBhvr>
                                      <p:to>
                                        <p:strVal val="visible"/>
                                      </p:to>
                                    </p:set>
                                    <p:animEffect transition="in" filter="wipe(down)">
                                      <p:cBhvr>
                                        <p:cTn id="53" dur="500"/>
                                        <p:tgtEl>
                                          <p:spTgt spid="379"/>
                                        </p:tgtEl>
                                      </p:cBhvr>
                                    </p:animEffect>
                                  </p:childTnLst>
                                </p:cTn>
                              </p:par>
                              <p:par>
                                <p:cTn id="54" presetID="22" presetClass="entr" presetSubtype="8" fill="hold" nodeType="withEffect">
                                  <p:stCondLst>
                                    <p:cond delay="0"/>
                                  </p:stCondLst>
                                  <p:childTnLst>
                                    <p:set>
                                      <p:cBhvr>
                                        <p:cTn id="55" dur="1" fill="hold">
                                          <p:stCondLst>
                                            <p:cond delay="0"/>
                                          </p:stCondLst>
                                        </p:cTn>
                                        <p:tgtEl>
                                          <p:spTgt spid="185"/>
                                        </p:tgtEl>
                                        <p:attrNameLst>
                                          <p:attrName>style.visibility</p:attrName>
                                        </p:attrNameLst>
                                      </p:cBhvr>
                                      <p:to>
                                        <p:strVal val="visible"/>
                                      </p:to>
                                    </p:set>
                                    <p:animEffect transition="in" filter="wipe(left)">
                                      <p:cBhvr>
                                        <p:cTn id="56" dur="400"/>
                                        <p:tgtEl>
                                          <p:spTgt spid="185"/>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186"/>
                                        </p:tgtEl>
                                        <p:attrNameLst>
                                          <p:attrName>style.visibility</p:attrName>
                                        </p:attrNameLst>
                                      </p:cBhvr>
                                      <p:to>
                                        <p:strVal val="visible"/>
                                      </p:to>
                                    </p:set>
                                    <p:animEffect transition="in" filter="wipe(left)">
                                      <p:cBhvr>
                                        <p:cTn id="60" dur="400"/>
                                        <p:tgtEl>
                                          <p:spTgt spid="186"/>
                                        </p:tgtEl>
                                      </p:cBhvr>
                                    </p:animEffect>
                                  </p:childTnLst>
                                </p:cTn>
                              </p:par>
                            </p:childTnLst>
                          </p:cTn>
                        </p:par>
                        <p:par>
                          <p:cTn id="61" fill="hold">
                            <p:stCondLst>
                              <p:cond delay="1400"/>
                            </p:stCondLst>
                            <p:childTnLst>
                              <p:par>
                                <p:cTn id="62" presetID="22" presetClass="entr" presetSubtype="8" fill="hold" nodeType="afterEffect">
                                  <p:stCondLst>
                                    <p:cond delay="0"/>
                                  </p:stCondLst>
                                  <p:childTnLst>
                                    <p:set>
                                      <p:cBhvr>
                                        <p:cTn id="63" dur="1" fill="hold">
                                          <p:stCondLst>
                                            <p:cond delay="0"/>
                                          </p:stCondLst>
                                        </p:cTn>
                                        <p:tgtEl>
                                          <p:spTgt spid="187"/>
                                        </p:tgtEl>
                                        <p:attrNameLst>
                                          <p:attrName>style.visibility</p:attrName>
                                        </p:attrNameLst>
                                      </p:cBhvr>
                                      <p:to>
                                        <p:strVal val="visible"/>
                                      </p:to>
                                    </p:set>
                                    <p:animEffect transition="in" filter="wipe(left)">
                                      <p:cBhvr>
                                        <p:cTn id="64" dur="400"/>
                                        <p:tgtEl>
                                          <p:spTgt spid="187"/>
                                        </p:tgtEl>
                                      </p:cBhvr>
                                    </p:animEffect>
                                  </p:childTnLst>
                                </p:cTn>
                              </p:par>
                            </p:childTnLst>
                          </p:cTn>
                        </p:par>
                        <p:par>
                          <p:cTn id="65" fill="hold">
                            <p:stCondLst>
                              <p:cond delay="1800"/>
                            </p:stCondLst>
                            <p:childTnLst>
                              <p:par>
                                <p:cTn id="66" presetID="22" presetClass="entr" presetSubtype="8" fill="hold" nodeType="afterEffect">
                                  <p:stCondLst>
                                    <p:cond delay="0"/>
                                  </p:stCondLst>
                                  <p:childTnLst>
                                    <p:set>
                                      <p:cBhvr>
                                        <p:cTn id="67" dur="1" fill="hold">
                                          <p:stCondLst>
                                            <p:cond delay="0"/>
                                          </p:stCondLst>
                                        </p:cTn>
                                        <p:tgtEl>
                                          <p:spTgt spid="188"/>
                                        </p:tgtEl>
                                        <p:attrNameLst>
                                          <p:attrName>style.visibility</p:attrName>
                                        </p:attrNameLst>
                                      </p:cBhvr>
                                      <p:to>
                                        <p:strVal val="visible"/>
                                      </p:to>
                                    </p:set>
                                    <p:animEffect transition="in" filter="wipe(left)">
                                      <p:cBhvr>
                                        <p:cTn id="68" dur="400"/>
                                        <p:tgtEl>
                                          <p:spTgt spid="188"/>
                                        </p:tgtEl>
                                      </p:cBhvr>
                                    </p:animEffect>
                                  </p:childTnLst>
                                </p:cTn>
                              </p:par>
                              <p:par>
                                <p:cTn id="69" presetID="47" presetClass="entr" presetSubtype="0" fill="hold" nodeType="withEffect">
                                  <p:stCondLst>
                                    <p:cond delay="25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450"/>
                                        <p:tgtEl>
                                          <p:spTgt spid="60"/>
                                        </p:tgtEl>
                                      </p:cBhvr>
                                    </p:animEffect>
                                    <p:anim calcmode="lin" valueType="num">
                                      <p:cBhvr>
                                        <p:cTn id="72" dur="450" fill="hold"/>
                                        <p:tgtEl>
                                          <p:spTgt spid="60"/>
                                        </p:tgtEl>
                                        <p:attrNameLst>
                                          <p:attrName>ppt_x</p:attrName>
                                        </p:attrNameLst>
                                      </p:cBhvr>
                                      <p:tavLst>
                                        <p:tav tm="0">
                                          <p:val>
                                            <p:strVal val="#ppt_x"/>
                                          </p:val>
                                        </p:tav>
                                        <p:tav tm="100000">
                                          <p:val>
                                            <p:strVal val="#ppt_x"/>
                                          </p:val>
                                        </p:tav>
                                      </p:tavLst>
                                    </p:anim>
                                    <p:anim calcmode="lin" valueType="num">
                                      <p:cBhvr>
                                        <p:cTn id="73" dur="450" fill="hold"/>
                                        <p:tgtEl>
                                          <p:spTgt spid="60"/>
                                        </p:tgtEl>
                                        <p:attrNameLst>
                                          <p:attrName>ppt_y</p:attrName>
                                        </p:attrNameLst>
                                      </p:cBhvr>
                                      <p:tavLst>
                                        <p:tav tm="0">
                                          <p:val>
                                            <p:strVal val="#ppt_y-.1"/>
                                          </p:val>
                                        </p:tav>
                                        <p:tav tm="100000">
                                          <p:val>
                                            <p:strVal val="#ppt_y"/>
                                          </p:val>
                                        </p:tav>
                                      </p:tavLst>
                                    </p:anim>
                                  </p:childTnLst>
                                </p:cTn>
                              </p:par>
                            </p:childTnLst>
                          </p:cTn>
                        </p:par>
                        <p:par>
                          <p:cTn id="74" fill="hold">
                            <p:stCondLst>
                              <p:cond delay="2500"/>
                            </p:stCondLst>
                            <p:childTnLst>
                              <p:par>
                                <p:cTn id="75" presetID="22" presetClass="entr" presetSubtype="4" fill="hold" nodeType="afterEffect">
                                  <p:stCondLst>
                                    <p:cond delay="0"/>
                                  </p:stCondLst>
                                  <p:childTnLst>
                                    <p:set>
                                      <p:cBhvr>
                                        <p:cTn id="76" dur="1" fill="hold">
                                          <p:stCondLst>
                                            <p:cond delay="0"/>
                                          </p:stCondLst>
                                        </p:cTn>
                                        <p:tgtEl>
                                          <p:spTgt spid="383"/>
                                        </p:tgtEl>
                                        <p:attrNameLst>
                                          <p:attrName>style.visibility</p:attrName>
                                        </p:attrNameLst>
                                      </p:cBhvr>
                                      <p:to>
                                        <p:strVal val="visible"/>
                                      </p:to>
                                    </p:set>
                                    <p:animEffect transition="in" filter="wipe(down)">
                                      <p:cBhvr>
                                        <p:cTn id="77" dur="500"/>
                                        <p:tgtEl>
                                          <p:spTgt spid="383"/>
                                        </p:tgtEl>
                                      </p:cBhvr>
                                    </p:animEffect>
                                  </p:childTnLst>
                                </p:cTn>
                              </p:par>
                              <p:par>
                                <p:cTn id="78" presetID="22" presetClass="entr" presetSubtype="8" fill="hold" nodeType="withEffect">
                                  <p:stCondLst>
                                    <p:cond delay="250"/>
                                  </p:stCondLst>
                                  <p:childTnLst>
                                    <p:set>
                                      <p:cBhvr>
                                        <p:cTn id="79" dur="1" fill="hold">
                                          <p:stCondLst>
                                            <p:cond delay="0"/>
                                          </p:stCondLst>
                                        </p:cTn>
                                        <p:tgtEl>
                                          <p:spTgt spid="189"/>
                                        </p:tgtEl>
                                        <p:attrNameLst>
                                          <p:attrName>style.visibility</p:attrName>
                                        </p:attrNameLst>
                                      </p:cBhvr>
                                      <p:to>
                                        <p:strVal val="visible"/>
                                      </p:to>
                                    </p:set>
                                    <p:animEffect transition="in" filter="wipe(left)">
                                      <p:cBhvr>
                                        <p:cTn id="80" dur="400"/>
                                        <p:tgtEl>
                                          <p:spTgt spid="189"/>
                                        </p:tgtEl>
                                      </p:cBhvr>
                                    </p:animEffect>
                                  </p:childTnLst>
                                </p:cTn>
                              </p:par>
                            </p:childTnLst>
                          </p:cTn>
                        </p:par>
                        <p:par>
                          <p:cTn id="81" fill="hold">
                            <p:stCondLst>
                              <p:cond delay="3150"/>
                            </p:stCondLst>
                            <p:childTnLst>
                              <p:par>
                                <p:cTn id="82" presetID="22" presetClass="entr" presetSubtype="8" fill="hold" nodeType="afterEffect">
                                  <p:stCondLst>
                                    <p:cond delay="250"/>
                                  </p:stCondLst>
                                  <p:childTnLst>
                                    <p:set>
                                      <p:cBhvr>
                                        <p:cTn id="83" dur="1" fill="hold">
                                          <p:stCondLst>
                                            <p:cond delay="0"/>
                                          </p:stCondLst>
                                        </p:cTn>
                                        <p:tgtEl>
                                          <p:spTgt spid="190"/>
                                        </p:tgtEl>
                                        <p:attrNameLst>
                                          <p:attrName>style.visibility</p:attrName>
                                        </p:attrNameLst>
                                      </p:cBhvr>
                                      <p:to>
                                        <p:strVal val="visible"/>
                                      </p:to>
                                    </p:set>
                                    <p:animEffect transition="in" filter="wipe(left)">
                                      <p:cBhvr>
                                        <p:cTn id="84" dur="400"/>
                                        <p:tgtEl>
                                          <p:spTgt spid="190"/>
                                        </p:tgtEl>
                                      </p:cBhvr>
                                    </p:animEffect>
                                  </p:childTnLst>
                                </p:cTn>
                              </p:par>
                            </p:childTnLst>
                          </p:cTn>
                        </p:par>
                        <p:par>
                          <p:cTn id="85" fill="hold">
                            <p:stCondLst>
                              <p:cond delay="3800"/>
                            </p:stCondLst>
                            <p:childTnLst>
                              <p:par>
                                <p:cTn id="86" presetID="22" presetClass="entr" presetSubtype="8" fill="hold" nodeType="afterEffect">
                                  <p:stCondLst>
                                    <p:cond delay="250"/>
                                  </p:stCondLst>
                                  <p:childTnLst>
                                    <p:set>
                                      <p:cBhvr>
                                        <p:cTn id="87" dur="1" fill="hold">
                                          <p:stCondLst>
                                            <p:cond delay="0"/>
                                          </p:stCondLst>
                                        </p:cTn>
                                        <p:tgtEl>
                                          <p:spTgt spid="191"/>
                                        </p:tgtEl>
                                        <p:attrNameLst>
                                          <p:attrName>style.visibility</p:attrName>
                                        </p:attrNameLst>
                                      </p:cBhvr>
                                      <p:to>
                                        <p:strVal val="visible"/>
                                      </p:to>
                                    </p:set>
                                    <p:animEffect transition="in" filter="wipe(left)">
                                      <p:cBhvr>
                                        <p:cTn id="88" dur="400"/>
                                        <p:tgtEl>
                                          <p:spTgt spid="191"/>
                                        </p:tgtEl>
                                      </p:cBhvr>
                                    </p:animEffect>
                                  </p:childTnLst>
                                </p:cTn>
                              </p:par>
                            </p:childTnLst>
                          </p:cTn>
                        </p:par>
                        <p:par>
                          <p:cTn id="89" fill="hold">
                            <p:stCondLst>
                              <p:cond delay="4450"/>
                            </p:stCondLst>
                            <p:childTnLst>
                              <p:par>
                                <p:cTn id="90" presetID="22" presetClass="entr" presetSubtype="8" fill="hold" nodeType="afterEffect">
                                  <p:stCondLst>
                                    <p:cond delay="250"/>
                                  </p:stCondLst>
                                  <p:childTnLst>
                                    <p:set>
                                      <p:cBhvr>
                                        <p:cTn id="91" dur="1" fill="hold">
                                          <p:stCondLst>
                                            <p:cond delay="0"/>
                                          </p:stCondLst>
                                        </p:cTn>
                                        <p:tgtEl>
                                          <p:spTgt spid="192"/>
                                        </p:tgtEl>
                                        <p:attrNameLst>
                                          <p:attrName>style.visibility</p:attrName>
                                        </p:attrNameLst>
                                      </p:cBhvr>
                                      <p:to>
                                        <p:strVal val="visible"/>
                                      </p:to>
                                    </p:set>
                                    <p:animEffect transition="in" filter="wipe(left)">
                                      <p:cBhvr>
                                        <p:cTn id="92" dur="400"/>
                                        <p:tgtEl>
                                          <p:spTgt spid="192"/>
                                        </p:tgtEl>
                                      </p:cBhvr>
                                    </p:animEffect>
                                  </p:childTnLst>
                                </p:cTn>
                              </p:par>
                              <p:par>
                                <p:cTn id="93" presetID="47" presetClass="entr" presetSubtype="0" fill="hold" nodeType="withEffect">
                                  <p:stCondLst>
                                    <p:cond delay="500"/>
                                  </p:stCondLst>
                                  <p:childTnLst>
                                    <p:set>
                                      <p:cBhvr>
                                        <p:cTn id="94" dur="1" fill="hold">
                                          <p:stCondLst>
                                            <p:cond delay="0"/>
                                          </p:stCondLst>
                                        </p:cTn>
                                        <p:tgtEl>
                                          <p:spTgt spid="63"/>
                                        </p:tgtEl>
                                        <p:attrNameLst>
                                          <p:attrName>style.visibility</p:attrName>
                                        </p:attrNameLst>
                                      </p:cBhvr>
                                      <p:to>
                                        <p:strVal val="visible"/>
                                      </p:to>
                                    </p:set>
                                    <p:animEffect transition="in" filter="fade">
                                      <p:cBhvr>
                                        <p:cTn id="95" dur="500"/>
                                        <p:tgtEl>
                                          <p:spTgt spid="63"/>
                                        </p:tgtEl>
                                      </p:cBhvr>
                                    </p:animEffect>
                                    <p:anim calcmode="lin" valueType="num">
                                      <p:cBhvr>
                                        <p:cTn id="96" dur="500" fill="hold"/>
                                        <p:tgtEl>
                                          <p:spTgt spid="63"/>
                                        </p:tgtEl>
                                        <p:attrNameLst>
                                          <p:attrName>ppt_x</p:attrName>
                                        </p:attrNameLst>
                                      </p:cBhvr>
                                      <p:tavLst>
                                        <p:tav tm="0">
                                          <p:val>
                                            <p:strVal val="#ppt_x"/>
                                          </p:val>
                                        </p:tav>
                                        <p:tav tm="100000">
                                          <p:val>
                                            <p:strVal val="#ppt_x"/>
                                          </p:val>
                                        </p:tav>
                                      </p:tavLst>
                                    </p:anim>
                                    <p:anim calcmode="lin" valueType="num">
                                      <p:cBhvr>
                                        <p:cTn id="97" dur="500" fill="hold"/>
                                        <p:tgtEl>
                                          <p:spTgt spid="63"/>
                                        </p:tgtEl>
                                        <p:attrNameLst>
                                          <p:attrName>ppt_y</p:attrName>
                                        </p:attrNameLst>
                                      </p:cBhvr>
                                      <p:tavLst>
                                        <p:tav tm="0">
                                          <p:val>
                                            <p:strVal val="#ppt_y-.1"/>
                                          </p:val>
                                        </p:tav>
                                        <p:tav tm="100000">
                                          <p:val>
                                            <p:strVal val="#ppt_y"/>
                                          </p:val>
                                        </p:tav>
                                      </p:tavLst>
                                    </p:anim>
                                  </p:childTnLst>
                                </p:cTn>
                              </p:par>
                            </p:childTnLst>
                          </p:cTn>
                        </p:par>
                        <p:par>
                          <p:cTn id="98" fill="hold">
                            <p:stCondLst>
                              <p:cond delay="5950"/>
                            </p:stCondLst>
                            <p:childTnLst>
                              <p:par>
                                <p:cTn id="99" presetID="22" presetClass="entr" presetSubtype="8" fill="hold" nodeType="afterEffect">
                                  <p:stCondLst>
                                    <p:cond delay="0"/>
                                  </p:stCondLst>
                                  <p:childTnLst>
                                    <p:set>
                                      <p:cBhvr>
                                        <p:cTn id="100" dur="1" fill="hold">
                                          <p:stCondLst>
                                            <p:cond delay="0"/>
                                          </p:stCondLst>
                                        </p:cTn>
                                        <p:tgtEl>
                                          <p:spTgt spid="387"/>
                                        </p:tgtEl>
                                        <p:attrNameLst>
                                          <p:attrName>style.visibility</p:attrName>
                                        </p:attrNameLst>
                                      </p:cBhvr>
                                      <p:to>
                                        <p:strVal val="visible"/>
                                      </p:to>
                                    </p:set>
                                    <p:animEffect transition="in" filter="wipe(left)">
                                      <p:cBhvr>
                                        <p:cTn id="101" dur="500"/>
                                        <p:tgtEl>
                                          <p:spTgt spid="387"/>
                                        </p:tgtEl>
                                      </p:cBhvr>
                                    </p:animEffect>
                                  </p:childTnLst>
                                </p:cTn>
                              </p:par>
                              <p:par>
                                <p:cTn id="102" presetID="22" presetClass="entr" presetSubtype="8" fill="hold" nodeType="withEffect">
                                  <p:stCondLst>
                                    <p:cond delay="500"/>
                                  </p:stCondLst>
                                  <p:childTnLst>
                                    <p:set>
                                      <p:cBhvr>
                                        <p:cTn id="103" dur="1" fill="hold">
                                          <p:stCondLst>
                                            <p:cond delay="0"/>
                                          </p:stCondLst>
                                        </p:cTn>
                                        <p:tgtEl>
                                          <p:spTgt spid="193"/>
                                        </p:tgtEl>
                                        <p:attrNameLst>
                                          <p:attrName>style.visibility</p:attrName>
                                        </p:attrNameLst>
                                      </p:cBhvr>
                                      <p:to>
                                        <p:strVal val="visible"/>
                                      </p:to>
                                    </p:set>
                                    <p:animEffect transition="in" filter="wipe(left)">
                                      <p:cBhvr>
                                        <p:cTn id="104" dur="400"/>
                                        <p:tgtEl>
                                          <p:spTgt spid="193"/>
                                        </p:tgtEl>
                                      </p:cBhvr>
                                    </p:animEffect>
                                  </p:childTnLst>
                                </p:cTn>
                              </p:par>
                            </p:childTnLst>
                          </p:cTn>
                        </p:par>
                        <p:par>
                          <p:cTn id="105" fill="hold">
                            <p:stCondLst>
                              <p:cond delay="6850"/>
                            </p:stCondLst>
                            <p:childTnLst>
                              <p:par>
                                <p:cTn id="106" presetID="22" presetClass="entr" presetSubtype="8" fill="hold" nodeType="afterEffect">
                                  <p:stCondLst>
                                    <p:cond delay="0"/>
                                  </p:stCondLst>
                                  <p:childTnLst>
                                    <p:set>
                                      <p:cBhvr>
                                        <p:cTn id="107" dur="1" fill="hold">
                                          <p:stCondLst>
                                            <p:cond delay="0"/>
                                          </p:stCondLst>
                                        </p:cTn>
                                        <p:tgtEl>
                                          <p:spTgt spid="194"/>
                                        </p:tgtEl>
                                        <p:attrNameLst>
                                          <p:attrName>style.visibility</p:attrName>
                                        </p:attrNameLst>
                                      </p:cBhvr>
                                      <p:to>
                                        <p:strVal val="visible"/>
                                      </p:to>
                                    </p:set>
                                    <p:animEffect transition="in" filter="wipe(left)">
                                      <p:cBhvr>
                                        <p:cTn id="108" dur="400"/>
                                        <p:tgtEl>
                                          <p:spTgt spid="194"/>
                                        </p:tgtEl>
                                      </p:cBhvr>
                                    </p:animEffect>
                                  </p:childTnLst>
                                </p:cTn>
                              </p:par>
                            </p:childTnLst>
                          </p:cTn>
                        </p:par>
                        <p:par>
                          <p:cTn id="109" fill="hold">
                            <p:stCondLst>
                              <p:cond delay="7250"/>
                            </p:stCondLst>
                            <p:childTnLst>
                              <p:par>
                                <p:cTn id="110" presetID="22" presetClass="entr" presetSubtype="8" fill="hold" nodeType="afterEffect">
                                  <p:stCondLst>
                                    <p:cond delay="0"/>
                                  </p:stCondLst>
                                  <p:childTnLst>
                                    <p:set>
                                      <p:cBhvr>
                                        <p:cTn id="111" dur="1" fill="hold">
                                          <p:stCondLst>
                                            <p:cond delay="0"/>
                                          </p:stCondLst>
                                        </p:cTn>
                                        <p:tgtEl>
                                          <p:spTgt spid="195"/>
                                        </p:tgtEl>
                                        <p:attrNameLst>
                                          <p:attrName>style.visibility</p:attrName>
                                        </p:attrNameLst>
                                      </p:cBhvr>
                                      <p:to>
                                        <p:strVal val="visible"/>
                                      </p:to>
                                    </p:set>
                                    <p:animEffect transition="in" filter="wipe(left)">
                                      <p:cBhvr>
                                        <p:cTn id="112" dur="400"/>
                                        <p:tgtEl>
                                          <p:spTgt spid="195"/>
                                        </p:tgtEl>
                                      </p:cBhvr>
                                    </p:animEffect>
                                  </p:childTnLst>
                                </p:cTn>
                              </p:par>
                            </p:childTnLst>
                          </p:cTn>
                        </p:par>
                        <p:par>
                          <p:cTn id="113" fill="hold">
                            <p:stCondLst>
                              <p:cond delay="7650"/>
                            </p:stCondLst>
                            <p:childTnLst>
                              <p:par>
                                <p:cTn id="114" presetID="22" presetClass="entr" presetSubtype="8" fill="hold" nodeType="afterEffect">
                                  <p:stCondLst>
                                    <p:cond delay="0"/>
                                  </p:stCondLst>
                                  <p:childTnLst>
                                    <p:set>
                                      <p:cBhvr>
                                        <p:cTn id="115" dur="1" fill="hold">
                                          <p:stCondLst>
                                            <p:cond delay="0"/>
                                          </p:stCondLst>
                                        </p:cTn>
                                        <p:tgtEl>
                                          <p:spTgt spid="196"/>
                                        </p:tgtEl>
                                        <p:attrNameLst>
                                          <p:attrName>style.visibility</p:attrName>
                                        </p:attrNameLst>
                                      </p:cBhvr>
                                      <p:to>
                                        <p:strVal val="visible"/>
                                      </p:to>
                                    </p:set>
                                    <p:animEffect transition="in" filter="wipe(left)">
                                      <p:cBhvr>
                                        <p:cTn id="116" dur="400"/>
                                        <p:tgtEl>
                                          <p:spTgt spid="196"/>
                                        </p:tgtEl>
                                      </p:cBhvr>
                                    </p:animEffect>
                                  </p:childTnLst>
                                </p:cTn>
                              </p:par>
                            </p:childTnLst>
                          </p:cTn>
                        </p:par>
                      </p:childTnLst>
                    </p:cTn>
                  </p:par>
                  <p:par>
                    <p:cTn id="117" fill="hold">
                      <p:stCondLst>
                        <p:cond delay="indefinite"/>
                      </p:stCondLst>
                      <p:childTnLst>
                        <p:par>
                          <p:cTn id="118" fill="hold">
                            <p:stCondLst>
                              <p:cond delay="0"/>
                            </p:stCondLst>
                            <p:childTnLst>
                              <p:par>
                                <p:cTn id="119" presetID="47" presetClass="entr" presetSubtype="0" fill="hold" nodeType="click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fade">
                                      <p:cBhvr>
                                        <p:cTn id="121" dur="500"/>
                                        <p:tgtEl>
                                          <p:spTgt spid="66"/>
                                        </p:tgtEl>
                                      </p:cBhvr>
                                    </p:animEffect>
                                    <p:anim calcmode="lin" valueType="num">
                                      <p:cBhvr>
                                        <p:cTn id="122" dur="500" fill="hold"/>
                                        <p:tgtEl>
                                          <p:spTgt spid="66"/>
                                        </p:tgtEl>
                                        <p:attrNameLst>
                                          <p:attrName>ppt_x</p:attrName>
                                        </p:attrNameLst>
                                      </p:cBhvr>
                                      <p:tavLst>
                                        <p:tav tm="0">
                                          <p:val>
                                            <p:strVal val="#ppt_x"/>
                                          </p:val>
                                        </p:tav>
                                        <p:tav tm="100000">
                                          <p:val>
                                            <p:strVal val="#ppt_x"/>
                                          </p:val>
                                        </p:tav>
                                      </p:tavLst>
                                    </p:anim>
                                    <p:anim calcmode="lin" valueType="num">
                                      <p:cBhvr>
                                        <p:cTn id="123" dur="500" fill="hold"/>
                                        <p:tgtEl>
                                          <p:spTgt spid="66"/>
                                        </p:tgtEl>
                                        <p:attrNameLst>
                                          <p:attrName>ppt_y</p:attrName>
                                        </p:attrNameLst>
                                      </p:cBhvr>
                                      <p:tavLst>
                                        <p:tav tm="0">
                                          <p:val>
                                            <p:strVal val="#ppt_y-.1"/>
                                          </p:val>
                                        </p:tav>
                                        <p:tav tm="100000">
                                          <p:val>
                                            <p:strVal val="#ppt_y"/>
                                          </p:val>
                                        </p:tav>
                                      </p:tavLst>
                                    </p:anim>
                                  </p:childTnLst>
                                </p:cTn>
                              </p:par>
                            </p:childTnLst>
                          </p:cTn>
                        </p:par>
                        <p:par>
                          <p:cTn id="124" fill="hold">
                            <p:stCondLst>
                              <p:cond delay="500"/>
                            </p:stCondLst>
                            <p:childTnLst>
                              <p:par>
                                <p:cTn id="125" presetID="22" presetClass="entr" presetSubtype="1" fill="hold" nodeType="afterEffect">
                                  <p:stCondLst>
                                    <p:cond delay="0"/>
                                  </p:stCondLst>
                                  <p:childTnLst>
                                    <p:set>
                                      <p:cBhvr>
                                        <p:cTn id="126" dur="1" fill="hold">
                                          <p:stCondLst>
                                            <p:cond delay="0"/>
                                          </p:stCondLst>
                                        </p:cTn>
                                        <p:tgtEl>
                                          <p:spTgt spid="392"/>
                                        </p:tgtEl>
                                        <p:attrNameLst>
                                          <p:attrName>style.visibility</p:attrName>
                                        </p:attrNameLst>
                                      </p:cBhvr>
                                      <p:to>
                                        <p:strVal val="visible"/>
                                      </p:to>
                                    </p:set>
                                    <p:animEffect transition="in" filter="wipe(up)">
                                      <p:cBhvr>
                                        <p:cTn id="127" dur="500"/>
                                        <p:tgtEl>
                                          <p:spTgt spid="392"/>
                                        </p:tgtEl>
                                      </p:cBhvr>
                                    </p:animEffect>
                                  </p:childTnLst>
                                </p:cTn>
                              </p:par>
                            </p:childTnLst>
                          </p:cTn>
                        </p:par>
                        <p:par>
                          <p:cTn id="128" fill="hold">
                            <p:stCondLst>
                              <p:cond delay="1000"/>
                            </p:stCondLst>
                            <p:childTnLst>
                              <p:par>
                                <p:cTn id="129" presetID="22" presetClass="entr" presetSubtype="8" fill="hold" nodeType="afterEffect">
                                  <p:stCondLst>
                                    <p:cond delay="0"/>
                                  </p:stCondLst>
                                  <p:childTnLst>
                                    <p:set>
                                      <p:cBhvr>
                                        <p:cTn id="130" dur="1" fill="hold">
                                          <p:stCondLst>
                                            <p:cond delay="0"/>
                                          </p:stCondLst>
                                        </p:cTn>
                                        <p:tgtEl>
                                          <p:spTgt spid="197"/>
                                        </p:tgtEl>
                                        <p:attrNameLst>
                                          <p:attrName>style.visibility</p:attrName>
                                        </p:attrNameLst>
                                      </p:cBhvr>
                                      <p:to>
                                        <p:strVal val="visible"/>
                                      </p:to>
                                    </p:set>
                                    <p:animEffect transition="in" filter="wipe(left)">
                                      <p:cBhvr>
                                        <p:cTn id="131" dur="400"/>
                                        <p:tgtEl>
                                          <p:spTgt spid="197"/>
                                        </p:tgtEl>
                                      </p:cBhvr>
                                    </p:animEffect>
                                  </p:childTnLst>
                                </p:cTn>
                              </p:par>
                            </p:childTnLst>
                          </p:cTn>
                        </p:par>
                        <p:par>
                          <p:cTn id="132" fill="hold">
                            <p:stCondLst>
                              <p:cond delay="1400"/>
                            </p:stCondLst>
                            <p:childTnLst>
                              <p:par>
                                <p:cTn id="133" presetID="22" presetClass="entr" presetSubtype="8" fill="hold" nodeType="afterEffect">
                                  <p:stCondLst>
                                    <p:cond delay="0"/>
                                  </p:stCondLst>
                                  <p:childTnLst>
                                    <p:set>
                                      <p:cBhvr>
                                        <p:cTn id="134" dur="1" fill="hold">
                                          <p:stCondLst>
                                            <p:cond delay="0"/>
                                          </p:stCondLst>
                                        </p:cTn>
                                        <p:tgtEl>
                                          <p:spTgt spid="198"/>
                                        </p:tgtEl>
                                        <p:attrNameLst>
                                          <p:attrName>style.visibility</p:attrName>
                                        </p:attrNameLst>
                                      </p:cBhvr>
                                      <p:to>
                                        <p:strVal val="visible"/>
                                      </p:to>
                                    </p:set>
                                    <p:animEffect transition="in" filter="wipe(left)">
                                      <p:cBhvr>
                                        <p:cTn id="135" dur="400"/>
                                        <p:tgtEl>
                                          <p:spTgt spid="198"/>
                                        </p:tgtEl>
                                      </p:cBhvr>
                                    </p:animEffect>
                                  </p:childTnLst>
                                </p:cTn>
                              </p:par>
                            </p:childTnLst>
                          </p:cTn>
                        </p:par>
                        <p:par>
                          <p:cTn id="136" fill="hold">
                            <p:stCondLst>
                              <p:cond delay="1800"/>
                            </p:stCondLst>
                            <p:childTnLst>
                              <p:par>
                                <p:cTn id="137" presetID="22" presetClass="entr" presetSubtype="8" fill="hold" nodeType="afterEffect">
                                  <p:stCondLst>
                                    <p:cond delay="0"/>
                                  </p:stCondLst>
                                  <p:childTnLst>
                                    <p:set>
                                      <p:cBhvr>
                                        <p:cTn id="138" dur="1" fill="hold">
                                          <p:stCondLst>
                                            <p:cond delay="0"/>
                                          </p:stCondLst>
                                        </p:cTn>
                                        <p:tgtEl>
                                          <p:spTgt spid="199"/>
                                        </p:tgtEl>
                                        <p:attrNameLst>
                                          <p:attrName>style.visibility</p:attrName>
                                        </p:attrNameLst>
                                      </p:cBhvr>
                                      <p:to>
                                        <p:strVal val="visible"/>
                                      </p:to>
                                    </p:set>
                                    <p:animEffect transition="in" filter="wipe(left)">
                                      <p:cBhvr>
                                        <p:cTn id="139" dur="400"/>
                                        <p:tgtEl>
                                          <p:spTgt spid="199"/>
                                        </p:tgtEl>
                                      </p:cBhvr>
                                    </p:animEffect>
                                  </p:childTnLst>
                                </p:cTn>
                              </p:par>
                            </p:childTnLst>
                          </p:cTn>
                        </p:par>
                        <p:par>
                          <p:cTn id="140" fill="hold">
                            <p:stCondLst>
                              <p:cond delay="2200"/>
                            </p:stCondLst>
                            <p:childTnLst>
                              <p:par>
                                <p:cTn id="141" presetID="22" presetClass="entr" presetSubtype="8" fill="hold" nodeType="afterEffect">
                                  <p:stCondLst>
                                    <p:cond delay="0"/>
                                  </p:stCondLst>
                                  <p:childTnLst>
                                    <p:set>
                                      <p:cBhvr>
                                        <p:cTn id="142" dur="1" fill="hold">
                                          <p:stCondLst>
                                            <p:cond delay="0"/>
                                          </p:stCondLst>
                                        </p:cTn>
                                        <p:tgtEl>
                                          <p:spTgt spid="200"/>
                                        </p:tgtEl>
                                        <p:attrNameLst>
                                          <p:attrName>style.visibility</p:attrName>
                                        </p:attrNameLst>
                                      </p:cBhvr>
                                      <p:to>
                                        <p:strVal val="visible"/>
                                      </p:to>
                                    </p:set>
                                    <p:animEffect transition="in" filter="wipe(left)">
                                      <p:cBhvr>
                                        <p:cTn id="143" dur="4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A8B81-E84C-A4DE-F77F-32636D6A12C2}"/>
              </a:ext>
            </a:extLst>
          </p:cNvPr>
          <p:cNvSpPr txBox="1"/>
          <p:nvPr/>
        </p:nvSpPr>
        <p:spPr>
          <a:xfrm>
            <a:off x="3580318" y="446405"/>
            <a:ext cx="1983363" cy="369332"/>
          </a:xfrm>
          <a:prstGeom prst="rect">
            <a:avLst/>
          </a:prstGeom>
          <a:noFill/>
        </p:spPr>
        <p:txBody>
          <a:bodyPr wrap="none" rtlCol="0">
            <a:spAutoFit/>
          </a:bodyPr>
          <a:lstStyle/>
          <a:p>
            <a:pPr algn="ctr"/>
            <a:r>
              <a:rPr lang="en-US" dirty="0"/>
              <a:t>Personal Computer</a:t>
            </a:r>
          </a:p>
        </p:txBody>
      </p:sp>
      <p:sp>
        <p:nvSpPr>
          <p:cNvPr id="13" name="Rectangle: Rounded Corners 12">
            <a:extLst>
              <a:ext uri="{FF2B5EF4-FFF2-40B4-BE49-F238E27FC236}">
                <a16:creationId xmlns:a16="http://schemas.microsoft.com/office/drawing/2014/main" id="{6F769292-5635-E915-8F33-6864536D2970}"/>
              </a:ext>
            </a:extLst>
          </p:cNvPr>
          <p:cNvSpPr/>
          <p:nvPr/>
        </p:nvSpPr>
        <p:spPr>
          <a:xfrm>
            <a:off x="3928110" y="1295024"/>
            <a:ext cx="4398010" cy="19661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1908009-4B94-197F-6AF2-9BAFB69AD419}"/>
              </a:ext>
            </a:extLst>
          </p:cNvPr>
          <p:cNvSpPr/>
          <p:nvPr/>
        </p:nvSpPr>
        <p:spPr>
          <a:xfrm>
            <a:off x="824230" y="1520688"/>
            <a:ext cx="2315210" cy="19661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254FE1B1-7EFA-07D5-C657-D3B552307D02}"/>
              </a:ext>
            </a:extLst>
          </p:cNvPr>
          <p:cNvSpPr/>
          <p:nvPr/>
        </p:nvSpPr>
        <p:spPr>
          <a:xfrm>
            <a:off x="1066800" y="1941198"/>
            <a:ext cx="4496881" cy="19661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E2B3D6BC-82E4-60AA-2F05-629B7E6B9781}"/>
              </a:ext>
            </a:extLst>
          </p:cNvPr>
          <p:cNvSpPr/>
          <p:nvPr/>
        </p:nvSpPr>
        <p:spPr>
          <a:xfrm>
            <a:off x="4796790" y="2581850"/>
            <a:ext cx="3529330"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86FA3-23BC-B2ED-D189-3B34AD530C4B}"/>
              </a:ext>
            </a:extLst>
          </p:cNvPr>
          <p:cNvSpPr/>
          <p:nvPr/>
        </p:nvSpPr>
        <p:spPr>
          <a:xfrm>
            <a:off x="824230" y="2797796"/>
            <a:ext cx="1344930"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082F33B6-E856-1CBA-B924-A29271F19F22}"/>
              </a:ext>
            </a:extLst>
          </p:cNvPr>
          <p:cNvSpPr/>
          <p:nvPr/>
        </p:nvSpPr>
        <p:spPr>
          <a:xfrm>
            <a:off x="1050291" y="3218306"/>
            <a:ext cx="2642870" cy="19661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3D42B46-22DF-CAC4-4316-88521D42C5DA}"/>
              </a:ext>
            </a:extLst>
          </p:cNvPr>
          <p:cNvSpPr/>
          <p:nvPr/>
        </p:nvSpPr>
        <p:spPr>
          <a:xfrm>
            <a:off x="1596390" y="3858958"/>
            <a:ext cx="4641850"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7787C1B-E74B-E2CD-0CAB-75227E8E4FCB}"/>
              </a:ext>
            </a:extLst>
          </p:cNvPr>
          <p:cNvSpPr/>
          <p:nvPr/>
        </p:nvSpPr>
        <p:spPr>
          <a:xfrm>
            <a:off x="1050290" y="4274891"/>
            <a:ext cx="2973070" cy="19661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B45693B7-05E3-F4DC-ACF6-A0AB654B851F}"/>
              </a:ext>
            </a:extLst>
          </p:cNvPr>
          <p:cNvSpPr/>
          <p:nvPr/>
        </p:nvSpPr>
        <p:spPr>
          <a:xfrm>
            <a:off x="5690234" y="4929295"/>
            <a:ext cx="2635885"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C375A78-4859-004F-5CCE-CDEAE29818A9}"/>
              </a:ext>
            </a:extLst>
          </p:cNvPr>
          <p:cNvSpPr/>
          <p:nvPr/>
        </p:nvSpPr>
        <p:spPr>
          <a:xfrm>
            <a:off x="824230" y="5136066"/>
            <a:ext cx="772160" cy="1966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DD23051-5761-29E5-2543-9132D094D43C}"/>
              </a:ext>
            </a:extLst>
          </p:cNvPr>
          <p:cNvGrpSpPr/>
          <p:nvPr/>
        </p:nvGrpSpPr>
        <p:grpSpPr>
          <a:xfrm>
            <a:off x="2169160" y="6318790"/>
            <a:ext cx="4924250" cy="322861"/>
            <a:chOff x="2308763" y="6318789"/>
            <a:chExt cx="4924250" cy="322861"/>
          </a:xfrm>
        </p:grpSpPr>
        <p:grpSp>
          <p:nvGrpSpPr>
            <p:cNvPr id="42" name="Group 41">
              <a:extLst>
                <a:ext uri="{FF2B5EF4-FFF2-40B4-BE49-F238E27FC236}">
                  <a16:creationId xmlns:a16="http://schemas.microsoft.com/office/drawing/2014/main" id="{653F069A-D377-4BC0-5F67-DC37190BD7C3}"/>
                </a:ext>
              </a:extLst>
            </p:cNvPr>
            <p:cNvGrpSpPr/>
            <p:nvPr/>
          </p:nvGrpSpPr>
          <p:grpSpPr>
            <a:xfrm>
              <a:off x="3943601" y="6318789"/>
              <a:ext cx="1420099" cy="319951"/>
              <a:chOff x="3943601" y="6318184"/>
              <a:chExt cx="1420099" cy="307777"/>
            </a:xfrm>
          </p:grpSpPr>
          <p:sp>
            <p:nvSpPr>
              <p:cNvPr id="38" name="Rectangle 37">
                <a:extLst>
                  <a:ext uri="{FF2B5EF4-FFF2-40B4-BE49-F238E27FC236}">
                    <a16:creationId xmlns:a16="http://schemas.microsoft.com/office/drawing/2014/main" id="{A58C8C31-A4FE-63AC-D1F5-DAF90954568C}"/>
                  </a:ext>
                </a:extLst>
              </p:cNvPr>
              <p:cNvSpPr/>
              <p:nvPr/>
            </p:nvSpPr>
            <p:spPr>
              <a:xfrm>
                <a:off x="3943601" y="6374666"/>
                <a:ext cx="194815" cy="1948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9C64AA7-160E-469D-51CB-26C6FED68B4D}"/>
                  </a:ext>
                </a:extLst>
              </p:cNvPr>
              <p:cNvSpPr txBox="1"/>
              <p:nvPr/>
            </p:nvSpPr>
            <p:spPr>
              <a:xfrm>
                <a:off x="4087710" y="6318184"/>
                <a:ext cx="1275990" cy="307777"/>
              </a:xfrm>
              <a:prstGeom prst="rect">
                <a:avLst/>
              </a:prstGeom>
              <a:noFill/>
            </p:spPr>
            <p:txBody>
              <a:bodyPr wrap="square" rtlCol="0">
                <a:spAutoFit/>
              </a:bodyPr>
              <a:lstStyle/>
              <a:p>
                <a:r>
                  <a:rPr lang="en-US" sz="1400" dirty="0"/>
                  <a:t>Topic Sentence</a:t>
                </a:r>
              </a:p>
            </p:txBody>
          </p:sp>
        </p:grpSp>
        <p:grpSp>
          <p:nvGrpSpPr>
            <p:cNvPr id="43" name="Group 42">
              <a:extLst>
                <a:ext uri="{FF2B5EF4-FFF2-40B4-BE49-F238E27FC236}">
                  <a16:creationId xmlns:a16="http://schemas.microsoft.com/office/drawing/2014/main" id="{59BACC94-0D1E-8732-641C-469FC77BCE55}"/>
                </a:ext>
              </a:extLst>
            </p:cNvPr>
            <p:cNvGrpSpPr/>
            <p:nvPr/>
          </p:nvGrpSpPr>
          <p:grpSpPr>
            <a:xfrm>
              <a:off x="2308763" y="6333873"/>
              <a:ext cx="1570707" cy="307777"/>
              <a:chOff x="635935" y="6320716"/>
              <a:chExt cx="1570707" cy="296066"/>
            </a:xfrm>
          </p:grpSpPr>
          <p:sp>
            <p:nvSpPr>
              <p:cNvPr id="44" name="Rectangle 43">
                <a:extLst>
                  <a:ext uri="{FF2B5EF4-FFF2-40B4-BE49-F238E27FC236}">
                    <a16:creationId xmlns:a16="http://schemas.microsoft.com/office/drawing/2014/main" id="{4F452D90-9745-8371-2466-21E325FB2F4F}"/>
                  </a:ext>
                </a:extLst>
              </p:cNvPr>
              <p:cNvSpPr/>
              <p:nvPr/>
            </p:nvSpPr>
            <p:spPr>
              <a:xfrm>
                <a:off x="635935" y="6368630"/>
                <a:ext cx="194815" cy="194815"/>
              </a:xfrm>
              <a:prstGeom prst="rect">
                <a:avLst/>
              </a:prstGeom>
              <a:solidFill>
                <a:srgbClr val="9DC3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4E9826F-4931-27FF-7C99-D1FB89056913}"/>
                  </a:ext>
                </a:extLst>
              </p:cNvPr>
              <p:cNvSpPr txBox="1"/>
              <p:nvPr/>
            </p:nvSpPr>
            <p:spPr>
              <a:xfrm>
                <a:off x="766248" y="6320716"/>
                <a:ext cx="1440394" cy="296066"/>
              </a:xfrm>
              <a:prstGeom prst="rect">
                <a:avLst/>
              </a:prstGeom>
              <a:noFill/>
            </p:spPr>
            <p:txBody>
              <a:bodyPr wrap="none" rtlCol="0">
                <a:spAutoFit/>
              </a:bodyPr>
              <a:lstStyle/>
              <a:p>
                <a:r>
                  <a:rPr lang="en-US" sz="1400" dirty="0"/>
                  <a:t>Thesis Statement</a:t>
                </a:r>
              </a:p>
            </p:txBody>
          </p:sp>
        </p:grpSp>
        <p:grpSp>
          <p:nvGrpSpPr>
            <p:cNvPr id="46" name="Group 45">
              <a:extLst>
                <a:ext uri="{FF2B5EF4-FFF2-40B4-BE49-F238E27FC236}">
                  <a16:creationId xmlns:a16="http://schemas.microsoft.com/office/drawing/2014/main" id="{D5D045AE-325A-B4DC-884D-596091BC0C7E}"/>
                </a:ext>
              </a:extLst>
            </p:cNvPr>
            <p:cNvGrpSpPr/>
            <p:nvPr/>
          </p:nvGrpSpPr>
          <p:grpSpPr>
            <a:xfrm>
              <a:off x="5394410" y="6333873"/>
              <a:ext cx="1838603" cy="307777"/>
              <a:chOff x="1884427" y="6348180"/>
              <a:chExt cx="1838603" cy="296066"/>
            </a:xfrm>
          </p:grpSpPr>
          <p:sp>
            <p:nvSpPr>
              <p:cNvPr id="47" name="Rectangle 46">
                <a:extLst>
                  <a:ext uri="{FF2B5EF4-FFF2-40B4-BE49-F238E27FC236}">
                    <a16:creationId xmlns:a16="http://schemas.microsoft.com/office/drawing/2014/main" id="{A8AEC13F-569D-7992-64D8-7BE29E2D104E}"/>
                  </a:ext>
                </a:extLst>
              </p:cNvPr>
              <p:cNvSpPr/>
              <p:nvPr/>
            </p:nvSpPr>
            <p:spPr>
              <a:xfrm>
                <a:off x="1884427" y="6398807"/>
                <a:ext cx="194815" cy="19481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B0C0EBC-71CF-8786-7E20-B4FB0D574B9E}"/>
                  </a:ext>
                </a:extLst>
              </p:cNvPr>
              <p:cNvSpPr txBox="1"/>
              <p:nvPr/>
            </p:nvSpPr>
            <p:spPr>
              <a:xfrm>
                <a:off x="2012690" y="6348180"/>
                <a:ext cx="1710340" cy="296066"/>
              </a:xfrm>
              <a:prstGeom prst="rect">
                <a:avLst/>
              </a:prstGeom>
              <a:noFill/>
            </p:spPr>
            <p:txBody>
              <a:bodyPr wrap="none" rtlCol="0">
                <a:spAutoFit/>
              </a:bodyPr>
              <a:lstStyle/>
              <a:p>
                <a:r>
                  <a:rPr lang="en-US" sz="1400" dirty="0"/>
                  <a:t>Concluding Sentence</a:t>
                </a:r>
              </a:p>
            </p:txBody>
          </p:sp>
        </p:grpSp>
      </p:grpSp>
      <p:sp>
        <p:nvSpPr>
          <p:cNvPr id="3" name="TextBox 2">
            <a:extLst>
              <a:ext uri="{FF2B5EF4-FFF2-40B4-BE49-F238E27FC236}">
                <a16:creationId xmlns:a16="http://schemas.microsoft.com/office/drawing/2014/main" id="{2FC37916-9788-6EEB-1FC5-A7F257A2FDDB}"/>
              </a:ext>
            </a:extLst>
          </p:cNvPr>
          <p:cNvSpPr txBox="1"/>
          <p:nvPr/>
        </p:nvSpPr>
        <p:spPr>
          <a:xfrm>
            <a:off x="757236" y="808355"/>
            <a:ext cx="7629525" cy="5478423"/>
          </a:xfrm>
          <a:prstGeom prst="rect">
            <a:avLst/>
          </a:prstGeom>
          <a:noFill/>
        </p:spPr>
        <p:txBody>
          <a:bodyPr wrap="square" rtlCol="0">
            <a:spAutoFit/>
          </a:bodyPr>
          <a:lstStyle/>
          <a:p>
            <a:pPr algn="just"/>
            <a:r>
              <a:rPr lang="en-US" sz="1400" dirty="0"/>
              <a:t>      Of all modern technological inventions, the computer is probably the most useful. There are many kinds of computers, from large mainframes to small laptop machines, but most people are best acquainted with the personal computer. A personal Computer consists of three main components which have different functions.</a:t>
            </a:r>
          </a:p>
          <a:p>
            <a:pPr algn="just"/>
            <a:endParaRPr lang="en-US" sz="1400" dirty="0"/>
          </a:p>
          <a:p>
            <a:pPr algn="just"/>
            <a:r>
              <a:rPr lang="en-US" sz="1400" dirty="0"/>
              <a:t>      The first component is the central processing unit, or CPU. This is the brain of the computer, it contains the memory of the machine and the microchips which make the computer able to perform its functions. By memory we mean the amount of space the machine has to store information and programs that make the machine do different tasks. The CPU is, in fact, that part of the computer which “calculate.”</a:t>
            </a:r>
          </a:p>
          <a:p>
            <a:pPr algn="just"/>
            <a:endParaRPr lang="en-US" sz="1400" dirty="0"/>
          </a:p>
          <a:p>
            <a:pPr algn="just"/>
            <a:r>
              <a:rPr lang="en-US" sz="1400" dirty="0"/>
              <a:t>      The second component is monitor. This looks very much like a TV and on which we can observe what we are telling the computer to do, such as move words around, draw figures and charts, or play video games. Although monitor isn’t necessary to make the computer work, it helps to see what you are doing. The monitor is for me, an essential component of the computer.</a:t>
            </a:r>
          </a:p>
          <a:p>
            <a:pPr algn="just"/>
            <a:endParaRPr lang="en-US" sz="1400" dirty="0"/>
          </a:p>
          <a:p>
            <a:pPr algn="just"/>
            <a:r>
              <a:rPr lang="en-US" sz="1400" dirty="0"/>
              <a:t>      The third component is the keyboard. It has the shape of a typewriter keyboard with letters, numbers, and some specialized keys : function keys, arrow keys, shift, alt, space, backspace, enter etc. The function keys help to do different actions on different programs, the arrow keys help to move the cursor, shift key is for switching lowercase to uppercase characters. A keyboard is use to send input to a computer.</a:t>
            </a:r>
          </a:p>
          <a:p>
            <a:pPr algn="just"/>
            <a:endParaRPr lang="en-US" sz="1400" dirty="0"/>
          </a:p>
          <a:p>
            <a:pPr algn="just"/>
            <a:r>
              <a:rPr lang="en-US" sz="1400" dirty="0"/>
              <a:t>      With a CPU, a monitor, and a keyboard, we have a complete computer. Once you are familiar with these three components, you can learn to use any personal computer. Perhaps you should type your next essay on a computer.</a:t>
            </a:r>
          </a:p>
        </p:txBody>
      </p:sp>
    </p:spTree>
    <p:extLst>
      <p:ext uri="{BB962C8B-B14F-4D97-AF65-F5344CB8AC3E}">
        <p14:creationId xmlns:p14="http://schemas.microsoft.com/office/powerpoint/2010/main" val="39341414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2" grpId="0" animBg="1"/>
      <p:bldP spid="23" grpId="0" animBg="1"/>
      <p:bldP spid="24" grpId="0" animBg="1"/>
      <p:bldP spid="25" grpId="0" animBg="1"/>
      <p:bldP spid="28" grpId="0" animBg="1"/>
      <p:bldP spid="29"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2454917" y="3105834"/>
            <a:ext cx="4234172" cy="646331"/>
          </a:xfrm>
          <a:prstGeom prst="rect">
            <a:avLst/>
          </a:prstGeom>
          <a:noFill/>
        </p:spPr>
        <p:txBody>
          <a:bodyPr wrap="none" rtlCol="0" anchor="ctr">
            <a:spAutoFit/>
          </a:bodyPr>
          <a:lstStyle/>
          <a:p>
            <a:pPr algn="ctr"/>
            <a:r>
              <a:rPr lang="en-US" sz="3600" dirty="0">
                <a:solidFill>
                  <a:schemeClr val="bg1">
                    <a:lumMod val="95000"/>
                  </a:schemeClr>
                </a:solidFill>
                <a:latin typeface="Arial Black" panose="020B0A04020102020204" pitchFamily="34" charset="0"/>
              </a:rPr>
              <a:t>Essay Structure</a:t>
            </a:r>
          </a:p>
        </p:txBody>
      </p:sp>
      <p:pic>
        <p:nvPicPr>
          <p:cNvPr id="3" name="Graphic 2">
            <a:extLst>
              <a:ext uri="{FF2B5EF4-FFF2-40B4-BE49-F238E27FC236}">
                <a16:creationId xmlns:a16="http://schemas.microsoft.com/office/drawing/2014/main" id="{4012B127-0F50-ABAE-6E3B-097F16B3B5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0236" y="1778000"/>
            <a:ext cx="4331216" cy="2826384"/>
          </a:xfrm>
          <a:prstGeom prst="rect">
            <a:avLst/>
          </a:prstGeom>
        </p:spPr>
      </p:pic>
      <p:pic>
        <p:nvPicPr>
          <p:cNvPr id="5" name="Graphic 4">
            <a:extLst>
              <a:ext uri="{FF2B5EF4-FFF2-40B4-BE49-F238E27FC236}">
                <a16:creationId xmlns:a16="http://schemas.microsoft.com/office/drawing/2014/main" id="{96CD4030-6E26-4E36-FED2-54C2747088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2796" y="2095817"/>
            <a:ext cx="3435853" cy="2666365"/>
          </a:xfrm>
          <a:prstGeom prst="rect">
            <a:avLst/>
          </a:prstGeom>
        </p:spPr>
      </p:pic>
      <p:grpSp>
        <p:nvGrpSpPr>
          <p:cNvPr id="64" name="Group 63">
            <a:extLst>
              <a:ext uri="{FF2B5EF4-FFF2-40B4-BE49-F238E27FC236}">
                <a16:creationId xmlns:a16="http://schemas.microsoft.com/office/drawing/2014/main" id="{74692A44-D78E-F5C4-6408-06449667DC5E}"/>
              </a:ext>
            </a:extLst>
          </p:cNvPr>
          <p:cNvGrpSpPr/>
          <p:nvPr/>
        </p:nvGrpSpPr>
        <p:grpSpPr>
          <a:xfrm flipH="1">
            <a:off x="6158752" y="4279377"/>
            <a:ext cx="2985247" cy="2410595"/>
            <a:chOff x="5470430" y="4082154"/>
            <a:chExt cx="3352045" cy="2410595"/>
          </a:xfrm>
        </p:grpSpPr>
        <p:sp>
          <p:nvSpPr>
            <p:cNvPr id="8" name="Freeform: Shape 7">
              <a:extLst>
                <a:ext uri="{FF2B5EF4-FFF2-40B4-BE49-F238E27FC236}">
                  <a16:creationId xmlns:a16="http://schemas.microsoft.com/office/drawing/2014/main" id="{4AB9BD1A-937B-A4D4-27A7-58A7F2A2C3D2}"/>
                </a:ext>
              </a:extLst>
            </p:cNvPr>
            <p:cNvSpPr/>
            <p:nvPr/>
          </p:nvSpPr>
          <p:spPr>
            <a:xfrm>
              <a:off x="7137752" y="4185194"/>
              <a:ext cx="1684723" cy="1762034"/>
            </a:xfrm>
            <a:custGeom>
              <a:avLst/>
              <a:gdLst>
                <a:gd name="connsiteX0" fmla="*/ 1111896 w 1684723"/>
                <a:gd name="connsiteY0" fmla="*/ 1761926 h 1762034"/>
                <a:gd name="connsiteX1" fmla="*/ -196 w 1684723"/>
                <a:gd name="connsiteY1" fmla="*/ 1254235 h 1762034"/>
                <a:gd name="connsiteX2" fmla="*/ 572437 w 1684723"/>
                <a:gd name="connsiteY2" fmla="*/ -109 h 1762034"/>
                <a:gd name="connsiteX3" fmla="*/ 1684528 w 1684723"/>
                <a:gd name="connsiteY3" fmla="*/ 507582 h 1762034"/>
              </a:gdLst>
              <a:ahLst/>
              <a:cxnLst>
                <a:cxn ang="0">
                  <a:pos x="connsiteX0" y="connsiteY0"/>
                </a:cxn>
                <a:cxn ang="0">
                  <a:pos x="connsiteX1" y="connsiteY1"/>
                </a:cxn>
                <a:cxn ang="0">
                  <a:pos x="connsiteX2" y="connsiteY2"/>
                </a:cxn>
                <a:cxn ang="0">
                  <a:pos x="connsiteX3" y="connsiteY3"/>
                </a:cxn>
              </a:cxnLst>
              <a:rect l="l" t="t" r="r" b="b"/>
              <a:pathLst>
                <a:path w="1684723" h="1762034">
                  <a:moveTo>
                    <a:pt x="1111896" y="1761926"/>
                  </a:moveTo>
                  <a:lnTo>
                    <a:pt x="-196" y="1254235"/>
                  </a:lnTo>
                  <a:lnTo>
                    <a:pt x="572437" y="-109"/>
                  </a:lnTo>
                  <a:lnTo>
                    <a:pt x="1684528" y="507582"/>
                  </a:lnTo>
                  <a:close/>
                </a:path>
              </a:pathLst>
            </a:custGeom>
            <a:solidFill>
              <a:srgbClr val="F2F2F2"/>
            </a:solidFill>
            <a:ln w="413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2B0A294-F301-2AE1-F9C6-374C92F40B9D}"/>
                </a:ext>
              </a:extLst>
            </p:cNvPr>
            <p:cNvSpPr/>
            <p:nvPr/>
          </p:nvSpPr>
          <p:spPr>
            <a:xfrm>
              <a:off x="7573523" y="4821631"/>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2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30"/>
                    <a:pt x="855749" y="390229"/>
                    <a:pt x="854242" y="393531"/>
                  </a:cubicBezTo>
                  <a:cubicBezTo>
                    <a:pt x="852734" y="396833"/>
                    <a:pt x="848835" y="398288"/>
                    <a:pt x="845533" y="396780"/>
                  </a:cubicBezTo>
                  <a:close/>
                </a:path>
              </a:pathLst>
            </a:custGeom>
            <a:solidFill>
              <a:srgbClr val="FFFFFF"/>
            </a:solidFill>
            <a:ln w="413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28DD15E-9D9D-46DC-9226-D31823C3439E}"/>
                </a:ext>
              </a:extLst>
            </p:cNvPr>
            <p:cNvSpPr/>
            <p:nvPr/>
          </p:nvSpPr>
          <p:spPr>
            <a:xfrm>
              <a:off x="7620338" y="4719085"/>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1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30"/>
                    <a:pt x="855749" y="390229"/>
                    <a:pt x="854241" y="393531"/>
                  </a:cubicBezTo>
                  <a:cubicBezTo>
                    <a:pt x="852734" y="396833"/>
                    <a:pt x="848835" y="398288"/>
                    <a:pt x="845533" y="396780"/>
                  </a:cubicBezTo>
                  <a:close/>
                </a:path>
              </a:pathLst>
            </a:custGeom>
            <a:solidFill>
              <a:srgbClr val="FFFFFF"/>
            </a:solidFill>
            <a:ln w="413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3274AB4-646F-CEE3-2F3F-65782824608B}"/>
                </a:ext>
              </a:extLst>
            </p:cNvPr>
            <p:cNvSpPr/>
            <p:nvPr/>
          </p:nvSpPr>
          <p:spPr>
            <a:xfrm>
              <a:off x="7667152" y="4616539"/>
              <a:ext cx="855020" cy="397479"/>
            </a:xfrm>
            <a:custGeom>
              <a:avLst/>
              <a:gdLst>
                <a:gd name="connsiteX0" fmla="*/ 845533 w 855020"/>
                <a:gd name="connsiteY0" fmla="*/ 396780 h 397479"/>
                <a:gd name="connsiteX1" fmla="*/ 3649 w 855020"/>
                <a:gd name="connsiteY1" fmla="*/ 12444 h 397479"/>
                <a:gd name="connsiteX2" fmla="*/ 400 w 855020"/>
                <a:gd name="connsiteY2" fmla="*/ 3736 h 397479"/>
                <a:gd name="connsiteX3" fmla="*/ 9108 w 855020"/>
                <a:gd name="connsiteY3" fmla="*/ 486 h 397479"/>
                <a:gd name="connsiteX4" fmla="*/ 850992 w 855020"/>
                <a:gd name="connsiteY4" fmla="*/ 384822 h 397479"/>
                <a:gd name="connsiteX5" fmla="*/ 854225 w 855020"/>
                <a:gd name="connsiteY5" fmla="*/ 393537 h 397479"/>
                <a:gd name="connsiteX6" fmla="*/ 845533 w 855020"/>
                <a:gd name="connsiteY6" fmla="*/ 396780 h 39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20" h="397479">
                  <a:moveTo>
                    <a:pt x="845533" y="396780"/>
                  </a:moveTo>
                  <a:lnTo>
                    <a:pt x="3649" y="12444"/>
                  </a:lnTo>
                  <a:cubicBezTo>
                    <a:pt x="347" y="10937"/>
                    <a:pt x="-1108" y="7038"/>
                    <a:pt x="400" y="3736"/>
                  </a:cubicBezTo>
                  <a:cubicBezTo>
                    <a:pt x="1907" y="433"/>
                    <a:pt x="5806" y="-1021"/>
                    <a:pt x="9108" y="486"/>
                  </a:cubicBezTo>
                  <a:lnTo>
                    <a:pt x="850992" y="384822"/>
                  </a:lnTo>
                  <a:cubicBezTo>
                    <a:pt x="854291" y="386336"/>
                    <a:pt x="855738" y="390238"/>
                    <a:pt x="854225" y="393537"/>
                  </a:cubicBezTo>
                  <a:cubicBezTo>
                    <a:pt x="852715" y="396827"/>
                    <a:pt x="848829" y="398277"/>
                    <a:pt x="845533" y="396780"/>
                  </a:cubicBezTo>
                  <a:close/>
                </a:path>
              </a:pathLst>
            </a:custGeom>
            <a:solidFill>
              <a:srgbClr val="FFFFFF"/>
            </a:solidFill>
            <a:ln w="413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DEA4072-E6AE-1DC1-1AA0-2D6739E6A32B}"/>
                </a:ext>
              </a:extLst>
            </p:cNvPr>
            <p:cNvSpPr/>
            <p:nvPr/>
          </p:nvSpPr>
          <p:spPr>
            <a:xfrm>
              <a:off x="7713966" y="4513992"/>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1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30"/>
                    <a:pt x="855749" y="390229"/>
                    <a:pt x="854241" y="393531"/>
                  </a:cubicBezTo>
                  <a:cubicBezTo>
                    <a:pt x="852734" y="396833"/>
                    <a:pt x="848835" y="398288"/>
                    <a:pt x="845533" y="396780"/>
                  </a:cubicBezTo>
                  <a:close/>
                </a:path>
              </a:pathLst>
            </a:custGeom>
            <a:solidFill>
              <a:srgbClr val="FFFFFF"/>
            </a:solidFill>
            <a:ln w="413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1B2858B-66A1-4C2F-2684-107840819B37}"/>
                </a:ext>
              </a:extLst>
            </p:cNvPr>
            <p:cNvSpPr/>
            <p:nvPr/>
          </p:nvSpPr>
          <p:spPr>
            <a:xfrm>
              <a:off x="7531216" y="4914306"/>
              <a:ext cx="855032" cy="397484"/>
            </a:xfrm>
            <a:custGeom>
              <a:avLst/>
              <a:gdLst>
                <a:gd name="connsiteX0" fmla="*/ 845533 w 855032"/>
                <a:gd name="connsiteY0" fmla="*/ 396780 h 397484"/>
                <a:gd name="connsiteX1" fmla="*/ 3649 w 855032"/>
                <a:gd name="connsiteY1" fmla="*/ 12444 h 397484"/>
                <a:gd name="connsiteX2" fmla="*/ 400 w 855032"/>
                <a:gd name="connsiteY2" fmla="*/ 3736 h 397484"/>
                <a:gd name="connsiteX3" fmla="*/ 9108 w 855032"/>
                <a:gd name="connsiteY3" fmla="*/ 486 h 397484"/>
                <a:gd name="connsiteX4" fmla="*/ 850992 w 855032"/>
                <a:gd name="connsiteY4" fmla="*/ 384822 h 397484"/>
                <a:gd name="connsiteX5" fmla="*/ 854241 w 855032"/>
                <a:gd name="connsiteY5" fmla="*/ 393531 h 397484"/>
                <a:gd name="connsiteX6" fmla="*/ 845533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845533" y="396780"/>
                  </a:moveTo>
                  <a:lnTo>
                    <a:pt x="3649" y="12444"/>
                  </a:lnTo>
                  <a:cubicBezTo>
                    <a:pt x="347" y="10937"/>
                    <a:pt x="-1108" y="7038"/>
                    <a:pt x="400" y="3736"/>
                  </a:cubicBezTo>
                  <a:cubicBezTo>
                    <a:pt x="1907" y="433"/>
                    <a:pt x="5806" y="-1021"/>
                    <a:pt x="9108" y="486"/>
                  </a:cubicBezTo>
                  <a:lnTo>
                    <a:pt x="850992" y="384822"/>
                  </a:lnTo>
                  <a:cubicBezTo>
                    <a:pt x="854294" y="386329"/>
                    <a:pt x="855749" y="390228"/>
                    <a:pt x="854241" y="393531"/>
                  </a:cubicBezTo>
                  <a:cubicBezTo>
                    <a:pt x="852734" y="396833"/>
                    <a:pt x="848835" y="398287"/>
                    <a:pt x="845533" y="396780"/>
                  </a:cubicBezTo>
                  <a:close/>
                </a:path>
              </a:pathLst>
            </a:custGeom>
            <a:solidFill>
              <a:srgbClr val="FFFFFF"/>
            </a:solidFill>
            <a:ln w="413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5481407-130A-AC15-83D2-00AB10381115}"/>
                </a:ext>
              </a:extLst>
            </p:cNvPr>
            <p:cNvSpPr/>
            <p:nvPr/>
          </p:nvSpPr>
          <p:spPr>
            <a:xfrm>
              <a:off x="7849976" y="4429670"/>
              <a:ext cx="689758" cy="332218"/>
            </a:xfrm>
            <a:custGeom>
              <a:avLst/>
              <a:gdLst>
                <a:gd name="connsiteX0" fmla="*/ 667357 w 689758"/>
                <a:gd name="connsiteY0" fmla="*/ 330678 h 332218"/>
                <a:gd name="connsiteX1" fmla="*/ 9739 w 689758"/>
                <a:gd name="connsiteY1" fmla="*/ 30462 h 332218"/>
                <a:gd name="connsiteX2" fmla="*/ 498 w 689758"/>
                <a:gd name="connsiteY2" fmla="*/ 10658 h 332218"/>
                <a:gd name="connsiteX3" fmla="*/ 20536 w 689758"/>
                <a:gd name="connsiteY3" fmla="*/ 724 h 332218"/>
                <a:gd name="connsiteX4" fmla="*/ 22050 w 689758"/>
                <a:gd name="connsiteY4" fmla="*/ 1323 h 332218"/>
                <a:gd name="connsiteX5" fmla="*/ 679467 w 689758"/>
                <a:gd name="connsiteY5" fmla="*/ 301447 h 332218"/>
                <a:gd name="connsiteX6" fmla="*/ 688837 w 689758"/>
                <a:gd name="connsiteY6" fmla="*/ 321547 h 332218"/>
                <a:gd name="connsiteX7" fmla="*/ 668667 w 689758"/>
                <a:gd name="connsiteY7" fmla="*/ 331206 h 332218"/>
                <a:gd name="connsiteX8" fmla="*/ 667357 w 689758"/>
                <a:gd name="connsiteY8" fmla="*/ 330678 h 3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758" h="332218">
                  <a:moveTo>
                    <a:pt x="667357" y="330678"/>
                  </a:moveTo>
                  <a:lnTo>
                    <a:pt x="9739" y="30462"/>
                  </a:lnTo>
                  <a:cubicBezTo>
                    <a:pt x="2078" y="27163"/>
                    <a:pt x="-1895" y="18648"/>
                    <a:pt x="498" y="10658"/>
                  </a:cubicBezTo>
                  <a:cubicBezTo>
                    <a:pt x="3288" y="2381"/>
                    <a:pt x="12259" y="-2066"/>
                    <a:pt x="20536" y="724"/>
                  </a:cubicBezTo>
                  <a:cubicBezTo>
                    <a:pt x="21050" y="897"/>
                    <a:pt x="21556" y="1097"/>
                    <a:pt x="22050" y="1323"/>
                  </a:cubicBezTo>
                  <a:lnTo>
                    <a:pt x="679467" y="301447"/>
                  </a:lnTo>
                  <a:cubicBezTo>
                    <a:pt x="687271" y="304764"/>
                    <a:pt x="691314" y="313436"/>
                    <a:pt x="688837" y="321547"/>
                  </a:cubicBezTo>
                  <a:cubicBezTo>
                    <a:pt x="685935" y="329784"/>
                    <a:pt x="676905" y="334109"/>
                    <a:pt x="668667" y="331206"/>
                  </a:cubicBezTo>
                  <a:cubicBezTo>
                    <a:pt x="668223" y="331050"/>
                    <a:pt x="667785" y="330873"/>
                    <a:pt x="667357" y="330678"/>
                  </a:cubicBezTo>
                  <a:close/>
                </a:path>
              </a:pathLst>
            </a:custGeom>
            <a:solidFill>
              <a:srgbClr val="FFFFFF"/>
            </a:solidFill>
            <a:ln w="413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43B54A1-0AFF-BE35-D5E0-5A0C4151CBBD}"/>
                </a:ext>
              </a:extLst>
            </p:cNvPr>
            <p:cNvSpPr/>
            <p:nvPr/>
          </p:nvSpPr>
          <p:spPr>
            <a:xfrm>
              <a:off x="5987182" y="4185194"/>
              <a:ext cx="1684723" cy="1762034"/>
            </a:xfrm>
            <a:custGeom>
              <a:avLst/>
              <a:gdLst>
                <a:gd name="connsiteX0" fmla="*/ -196 w 1684723"/>
                <a:gd name="connsiteY0" fmla="*/ 507582 h 1762034"/>
                <a:gd name="connsiteX1" fmla="*/ 1111896 w 1684723"/>
                <a:gd name="connsiteY1" fmla="*/ -109 h 1762034"/>
                <a:gd name="connsiteX2" fmla="*/ 1684528 w 1684723"/>
                <a:gd name="connsiteY2" fmla="*/ 1254235 h 1762034"/>
                <a:gd name="connsiteX3" fmla="*/ 572437 w 1684723"/>
                <a:gd name="connsiteY3" fmla="*/ 1761926 h 1762034"/>
              </a:gdLst>
              <a:ahLst/>
              <a:cxnLst>
                <a:cxn ang="0">
                  <a:pos x="connsiteX0" y="connsiteY0"/>
                </a:cxn>
                <a:cxn ang="0">
                  <a:pos x="connsiteX1" y="connsiteY1"/>
                </a:cxn>
                <a:cxn ang="0">
                  <a:pos x="connsiteX2" y="connsiteY2"/>
                </a:cxn>
                <a:cxn ang="0">
                  <a:pos x="connsiteX3" y="connsiteY3"/>
                </a:cxn>
              </a:cxnLst>
              <a:rect l="l" t="t" r="r" b="b"/>
              <a:pathLst>
                <a:path w="1684723" h="1762034">
                  <a:moveTo>
                    <a:pt x="-196" y="507582"/>
                  </a:moveTo>
                  <a:lnTo>
                    <a:pt x="1111896" y="-109"/>
                  </a:lnTo>
                  <a:lnTo>
                    <a:pt x="1684528" y="1254235"/>
                  </a:lnTo>
                  <a:lnTo>
                    <a:pt x="572437" y="1761926"/>
                  </a:lnTo>
                  <a:close/>
                </a:path>
              </a:pathLst>
            </a:custGeom>
            <a:solidFill>
              <a:srgbClr val="F2F2F2"/>
            </a:solidFill>
            <a:ln w="413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44620D2-143A-63E5-5403-9F756ACAFAD2}"/>
                </a:ext>
              </a:extLst>
            </p:cNvPr>
            <p:cNvSpPr/>
            <p:nvPr/>
          </p:nvSpPr>
          <p:spPr>
            <a:xfrm>
              <a:off x="6381102" y="4821631"/>
              <a:ext cx="855032" cy="397484"/>
            </a:xfrm>
            <a:custGeom>
              <a:avLst/>
              <a:gdLst>
                <a:gd name="connsiteX0" fmla="*/ 9108 w 855032"/>
                <a:gd name="connsiteY0" fmla="*/ 396780 h 397484"/>
                <a:gd name="connsiteX1" fmla="*/ 850992 w 855032"/>
                <a:gd name="connsiteY1" fmla="*/ 12444 h 397484"/>
                <a:gd name="connsiteX2" fmla="*/ 854242 w 855032"/>
                <a:gd name="connsiteY2" fmla="*/ 3736 h 397484"/>
                <a:gd name="connsiteX3" fmla="*/ 845533 w 855032"/>
                <a:gd name="connsiteY3" fmla="*/ 486 h 397484"/>
                <a:gd name="connsiteX4" fmla="*/ 3649 w 855032"/>
                <a:gd name="connsiteY4" fmla="*/ 384822 h 397484"/>
                <a:gd name="connsiteX5" fmla="*/ 400 w 855032"/>
                <a:gd name="connsiteY5" fmla="*/ 393531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2" y="3736"/>
                  </a:cubicBezTo>
                  <a:cubicBezTo>
                    <a:pt x="852734" y="433"/>
                    <a:pt x="848835" y="-1021"/>
                    <a:pt x="845533" y="486"/>
                  </a:cubicBezTo>
                  <a:lnTo>
                    <a:pt x="3649" y="384822"/>
                  </a:lnTo>
                  <a:cubicBezTo>
                    <a:pt x="347" y="386330"/>
                    <a:pt x="-1108" y="390229"/>
                    <a:pt x="400" y="393531"/>
                  </a:cubicBezTo>
                  <a:cubicBezTo>
                    <a:pt x="1907" y="396833"/>
                    <a:pt x="5806" y="398288"/>
                    <a:pt x="9108" y="396780"/>
                  </a:cubicBezTo>
                  <a:close/>
                </a:path>
              </a:pathLst>
            </a:custGeom>
            <a:solidFill>
              <a:srgbClr val="FFFFFF"/>
            </a:solidFill>
            <a:ln w="413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3802B91-FE66-ADEF-C01F-4DD37455CEE8}"/>
                </a:ext>
              </a:extLst>
            </p:cNvPr>
            <p:cNvSpPr/>
            <p:nvPr/>
          </p:nvSpPr>
          <p:spPr>
            <a:xfrm>
              <a:off x="6334288" y="4719085"/>
              <a:ext cx="855032" cy="397484"/>
            </a:xfrm>
            <a:custGeom>
              <a:avLst/>
              <a:gdLst>
                <a:gd name="connsiteX0" fmla="*/ 9108 w 855032"/>
                <a:gd name="connsiteY0" fmla="*/ 396780 h 397484"/>
                <a:gd name="connsiteX1" fmla="*/ 850992 w 855032"/>
                <a:gd name="connsiteY1" fmla="*/ 12444 h 397484"/>
                <a:gd name="connsiteX2" fmla="*/ 854241 w 855032"/>
                <a:gd name="connsiteY2" fmla="*/ 3736 h 397484"/>
                <a:gd name="connsiteX3" fmla="*/ 845533 w 855032"/>
                <a:gd name="connsiteY3" fmla="*/ 486 h 397484"/>
                <a:gd name="connsiteX4" fmla="*/ 3649 w 855032"/>
                <a:gd name="connsiteY4" fmla="*/ 384822 h 397484"/>
                <a:gd name="connsiteX5" fmla="*/ 400 w 855032"/>
                <a:gd name="connsiteY5" fmla="*/ 393531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1" y="3736"/>
                  </a:cubicBezTo>
                  <a:cubicBezTo>
                    <a:pt x="852734" y="433"/>
                    <a:pt x="848835" y="-1021"/>
                    <a:pt x="845533" y="486"/>
                  </a:cubicBezTo>
                  <a:lnTo>
                    <a:pt x="3649" y="384822"/>
                  </a:lnTo>
                  <a:cubicBezTo>
                    <a:pt x="347" y="386330"/>
                    <a:pt x="-1108" y="390229"/>
                    <a:pt x="400" y="393531"/>
                  </a:cubicBezTo>
                  <a:cubicBezTo>
                    <a:pt x="1907" y="396833"/>
                    <a:pt x="5806" y="398288"/>
                    <a:pt x="9108" y="396780"/>
                  </a:cubicBezTo>
                  <a:close/>
                </a:path>
              </a:pathLst>
            </a:custGeom>
            <a:solidFill>
              <a:srgbClr val="FFFFFF"/>
            </a:solidFill>
            <a:ln w="413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AE17658-14CB-8D3B-CBD1-2E6B13857665}"/>
                </a:ext>
              </a:extLst>
            </p:cNvPr>
            <p:cNvSpPr/>
            <p:nvPr/>
          </p:nvSpPr>
          <p:spPr>
            <a:xfrm>
              <a:off x="6287480" y="4616539"/>
              <a:ext cx="855025" cy="397481"/>
            </a:xfrm>
            <a:custGeom>
              <a:avLst/>
              <a:gdLst>
                <a:gd name="connsiteX0" fmla="*/ 9102 w 855025"/>
                <a:gd name="connsiteY0" fmla="*/ 396780 h 397481"/>
                <a:gd name="connsiteX1" fmla="*/ 850985 w 855025"/>
                <a:gd name="connsiteY1" fmla="*/ 12444 h 397481"/>
                <a:gd name="connsiteX2" fmla="*/ 854235 w 855025"/>
                <a:gd name="connsiteY2" fmla="*/ 3736 h 397481"/>
                <a:gd name="connsiteX3" fmla="*/ 845526 w 855025"/>
                <a:gd name="connsiteY3" fmla="*/ 486 h 397481"/>
                <a:gd name="connsiteX4" fmla="*/ 3643 w 855025"/>
                <a:gd name="connsiteY4" fmla="*/ 384822 h 397481"/>
                <a:gd name="connsiteX5" fmla="*/ 403 w 855025"/>
                <a:gd name="connsiteY5" fmla="*/ 393534 h 397481"/>
                <a:gd name="connsiteX6" fmla="*/ 9102 w 855025"/>
                <a:gd name="connsiteY6" fmla="*/ 396780 h 39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25" h="397481">
                  <a:moveTo>
                    <a:pt x="9102" y="396780"/>
                  </a:moveTo>
                  <a:lnTo>
                    <a:pt x="850985" y="12444"/>
                  </a:lnTo>
                  <a:cubicBezTo>
                    <a:pt x="854288" y="10937"/>
                    <a:pt x="855742" y="7038"/>
                    <a:pt x="854235" y="3736"/>
                  </a:cubicBezTo>
                  <a:cubicBezTo>
                    <a:pt x="852727" y="433"/>
                    <a:pt x="848828" y="-1021"/>
                    <a:pt x="845526" y="486"/>
                  </a:cubicBezTo>
                  <a:lnTo>
                    <a:pt x="3643" y="384822"/>
                  </a:lnTo>
                  <a:cubicBezTo>
                    <a:pt x="342" y="386333"/>
                    <a:pt x="-1108" y="390234"/>
                    <a:pt x="403" y="393534"/>
                  </a:cubicBezTo>
                  <a:cubicBezTo>
                    <a:pt x="1911" y="396830"/>
                    <a:pt x="5803" y="398282"/>
                    <a:pt x="9102" y="396780"/>
                  </a:cubicBezTo>
                  <a:close/>
                </a:path>
              </a:pathLst>
            </a:custGeom>
            <a:solidFill>
              <a:srgbClr val="FFFFFF"/>
            </a:solidFill>
            <a:ln w="413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36AABF9-2323-3407-3144-E4C25A5E0878}"/>
                </a:ext>
              </a:extLst>
            </p:cNvPr>
            <p:cNvSpPr/>
            <p:nvPr/>
          </p:nvSpPr>
          <p:spPr>
            <a:xfrm>
              <a:off x="6240659" y="4513992"/>
              <a:ext cx="855032" cy="397484"/>
            </a:xfrm>
            <a:custGeom>
              <a:avLst/>
              <a:gdLst>
                <a:gd name="connsiteX0" fmla="*/ 9108 w 855032"/>
                <a:gd name="connsiteY0" fmla="*/ 396780 h 397484"/>
                <a:gd name="connsiteX1" fmla="*/ 850992 w 855032"/>
                <a:gd name="connsiteY1" fmla="*/ 12444 h 397484"/>
                <a:gd name="connsiteX2" fmla="*/ 854241 w 855032"/>
                <a:gd name="connsiteY2" fmla="*/ 3736 h 397484"/>
                <a:gd name="connsiteX3" fmla="*/ 845533 w 855032"/>
                <a:gd name="connsiteY3" fmla="*/ 486 h 397484"/>
                <a:gd name="connsiteX4" fmla="*/ 3649 w 855032"/>
                <a:gd name="connsiteY4" fmla="*/ 384822 h 397484"/>
                <a:gd name="connsiteX5" fmla="*/ 400 w 855032"/>
                <a:gd name="connsiteY5" fmla="*/ 393531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1" y="3736"/>
                  </a:cubicBezTo>
                  <a:cubicBezTo>
                    <a:pt x="852734" y="433"/>
                    <a:pt x="848835" y="-1021"/>
                    <a:pt x="845533" y="486"/>
                  </a:cubicBezTo>
                  <a:lnTo>
                    <a:pt x="3649" y="384822"/>
                  </a:lnTo>
                  <a:cubicBezTo>
                    <a:pt x="347" y="386330"/>
                    <a:pt x="-1108" y="390229"/>
                    <a:pt x="400" y="393531"/>
                  </a:cubicBezTo>
                  <a:cubicBezTo>
                    <a:pt x="1907" y="396833"/>
                    <a:pt x="5806" y="398288"/>
                    <a:pt x="9108" y="396780"/>
                  </a:cubicBezTo>
                  <a:close/>
                </a:path>
              </a:pathLst>
            </a:custGeom>
            <a:solidFill>
              <a:srgbClr val="FFFFFF"/>
            </a:solidFill>
            <a:ln w="413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FF2FD45-CA60-55F4-3812-76AAC34CA09C}"/>
                </a:ext>
              </a:extLst>
            </p:cNvPr>
            <p:cNvSpPr/>
            <p:nvPr/>
          </p:nvSpPr>
          <p:spPr>
            <a:xfrm>
              <a:off x="6423410" y="4914306"/>
              <a:ext cx="855032" cy="397484"/>
            </a:xfrm>
            <a:custGeom>
              <a:avLst/>
              <a:gdLst>
                <a:gd name="connsiteX0" fmla="*/ 9108 w 855032"/>
                <a:gd name="connsiteY0" fmla="*/ 396780 h 397484"/>
                <a:gd name="connsiteX1" fmla="*/ 850992 w 855032"/>
                <a:gd name="connsiteY1" fmla="*/ 12444 h 397484"/>
                <a:gd name="connsiteX2" fmla="*/ 854241 w 855032"/>
                <a:gd name="connsiteY2" fmla="*/ 3736 h 397484"/>
                <a:gd name="connsiteX3" fmla="*/ 845533 w 855032"/>
                <a:gd name="connsiteY3" fmla="*/ 486 h 397484"/>
                <a:gd name="connsiteX4" fmla="*/ 3649 w 855032"/>
                <a:gd name="connsiteY4" fmla="*/ 384822 h 397484"/>
                <a:gd name="connsiteX5" fmla="*/ 400 w 855032"/>
                <a:gd name="connsiteY5" fmla="*/ 393530 h 397484"/>
                <a:gd name="connsiteX6" fmla="*/ 9108 w 855032"/>
                <a:gd name="connsiteY6" fmla="*/ 396780 h 39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032" h="397484">
                  <a:moveTo>
                    <a:pt x="9108" y="396780"/>
                  </a:moveTo>
                  <a:lnTo>
                    <a:pt x="850992" y="12444"/>
                  </a:lnTo>
                  <a:cubicBezTo>
                    <a:pt x="854294" y="10937"/>
                    <a:pt x="855749" y="7038"/>
                    <a:pt x="854241" y="3736"/>
                  </a:cubicBezTo>
                  <a:cubicBezTo>
                    <a:pt x="852734" y="433"/>
                    <a:pt x="848835" y="-1021"/>
                    <a:pt x="845533" y="486"/>
                  </a:cubicBezTo>
                  <a:lnTo>
                    <a:pt x="3649" y="384822"/>
                  </a:lnTo>
                  <a:cubicBezTo>
                    <a:pt x="347" y="386329"/>
                    <a:pt x="-1108" y="390228"/>
                    <a:pt x="400" y="393530"/>
                  </a:cubicBezTo>
                  <a:cubicBezTo>
                    <a:pt x="1907" y="396833"/>
                    <a:pt x="5806" y="398287"/>
                    <a:pt x="9108" y="396780"/>
                  </a:cubicBezTo>
                  <a:close/>
                </a:path>
              </a:pathLst>
            </a:custGeom>
            <a:solidFill>
              <a:srgbClr val="FFFFFF"/>
            </a:solidFill>
            <a:ln w="413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F8A44D0-0656-2923-0B4E-E99498CF8F73}"/>
                </a:ext>
              </a:extLst>
            </p:cNvPr>
            <p:cNvSpPr/>
            <p:nvPr/>
          </p:nvSpPr>
          <p:spPr>
            <a:xfrm>
              <a:off x="6269922" y="4429670"/>
              <a:ext cx="689758" cy="332218"/>
            </a:xfrm>
            <a:custGeom>
              <a:avLst/>
              <a:gdLst>
                <a:gd name="connsiteX0" fmla="*/ 22011 w 689758"/>
                <a:gd name="connsiteY0" fmla="*/ 330678 h 332218"/>
                <a:gd name="connsiteX1" fmla="*/ 679629 w 689758"/>
                <a:gd name="connsiteY1" fmla="*/ 30462 h 332218"/>
                <a:gd name="connsiteX2" fmla="*/ 688870 w 689758"/>
                <a:gd name="connsiteY2" fmla="*/ 10658 h 332218"/>
                <a:gd name="connsiteX3" fmla="*/ 668832 w 689758"/>
                <a:gd name="connsiteY3" fmla="*/ 724 h 332218"/>
                <a:gd name="connsiteX4" fmla="*/ 667318 w 689758"/>
                <a:gd name="connsiteY4" fmla="*/ 1323 h 332218"/>
                <a:gd name="connsiteX5" fmla="*/ 9900 w 689758"/>
                <a:gd name="connsiteY5" fmla="*/ 301447 h 332218"/>
                <a:gd name="connsiteX6" fmla="*/ 530 w 689758"/>
                <a:gd name="connsiteY6" fmla="*/ 321547 h 332218"/>
                <a:gd name="connsiteX7" fmla="*/ 20700 w 689758"/>
                <a:gd name="connsiteY7" fmla="*/ 331206 h 332218"/>
                <a:gd name="connsiteX8" fmla="*/ 22011 w 689758"/>
                <a:gd name="connsiteY8" fmla="*/ 330678 h 3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758" h="332218">
                  <a:moveTo>
                    <a:pt x="22011" y="330678"/>
                  </a:moveTo>
                  <a:lnTo>
                    <a:pt x="679629" y="30462"/>
                  </a:lnTo>
                  <a:cubicBezTo>
                    <a:pt x="687289" y="27163"/>
                    <a:pt x="691263" y="18648"/>
                    <a:pt x="688870" y="10658"/>
                  </a:cubicBezTo>
                  <a:cubicBezTo>
                    <a:pt x="686080" y="2381"/>
                    <a:pt x="677108" y="-2066"/>
                    <a:pt x="668832" y="724"/>
                  </a:cubicBezTo>
                  <a:cubicBezTo>
                    <a:pt x="668317" y="897"/>
                    <a:pt x="667812" y="1097"/>
                    <a:pt x="667318" y="1323"/>
                  </a:cubicBezTo>
                  <a:lnTo>
                    <a:pt x="9900" y="301447"/>
                  </a:lnTo>
                  <a:cubicBezTo>
                    <a:pt x="2096" y="304764"/>
                    <a:pt x="-1946" y="313436"/>
                    <a:pt x="530" y="321547"/>
                  </a:cubicBezTo>
                  <a:cubicBezTo>
                    <a:pt x="3432" y="329784"/>
                    <a:pt x="12463" y="334109"/>
                    <a:pt x="20700" y="331206"/>
                  </a:cubicBezTo>
                  <a:cubicBezTo>
                    <a:pt x="21145" y="331050"/>
                    <a:pt x="21582" y="330873"/>
                    <a:pt x="22011" y="330678"/>
                  </a:cubicBezTo>
                  <a:close/>
                </a:path>
              </a:pathLst>
            </a:custGeom>
            <a:solidFill>
              <a:srgbClr val="FFFFFF"/>
            </a:solidFill>
            <a:ln w="413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F025187-2033-8365-B4A6-B7D3E5EC4EDF}"/>
                </a:ext>
              </a:extLst>
            </p:cNvPr>
            <p:cNvSpPr/>
            <p:nvPr/>
          </p:nvSpPr>
          <p:spPr>
            <a:xfrm>
              <a:off x="5580768" y="5913636"/>
              <a:ext cx="223904" cy="572903"/>
            </a:xfrm>
            <a:custGeom>
              <a:avLst/>
              <a:gdLst>
                <a:gd name="connsiteX0" fmla="*/ 637 w 223904"/>
                <a:gd name="connsiteY0" fmla="*/ 260246 h 572903"/>
                <a:gd name="connsiteX1" fmla="*/ 169142 w 223904"/>
                <a:gd name="connsiteY1" fmla="*/ -109 h 572903"/>
                <a:gd name="connsiteX2" fmla="*/ 189585 w 223904"/>
                <a:gd name="connsiteY2" fmla="*/ 344049 h 572903"/>
                <a:gd name="connsiteX3" fmla="*/ 220403 w 223904"/>
                <a:gd name="connsiteY3" fmla="*/ 474571 h 572903"/>
                <a:gd name="connsiteX4" fmla="*/ 166741 w 223904"/>
                <a:gd name="connsiteY4" fmla="*/ 538180 h 572903"/>
                <a:gd name="connsiteX5" fmla="*/ 87043 w 223904"/>
                <a:gd name="connsiteY5" fmla="*/ 567953 h 572903"/>
                <a:gd name="connsiteX6" fmla="*/ 81849 w 223904"/>
                <a:gd name="connsiteY6" fmla="*/ 572794 h 572903"/>
                <a:gd name="connsiteX7" fmla="*/ 637 w 223904"/>
                <a:gd name="connsiteY7" fmla="*/ 260246 h 57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904" h="572903">
                  <a:moveTo>
                    <a:pt x="637" y="260246"/>
                  </a:moveTo>
                  <a:cubicBezTo>
                    <a:pt x="7658" y="151483"/>
                    <a:pt x="68259" y="41135"/>
                    <a:pt x="169142" y="-109"/>
                  </a:cubicBezTo>
                  <a:cubicBezTo>
                    <a:pt x="135127" y="113428"/>
                    <a:pt x="142369" y="235337"/>
                    <a:pt x="189585" y="344049"/>
                  </a:cubicBezTo>
                  <a:cubicBezTo>
                    <a:pt x="207946" y="385908"/>
                    <a:pt x="232727" y="430554"/>
                    <a:pt x="220403" y="474571"/>
                  </a:cubicBezTo>
                  <a:cubicBezTo>
                    <a:pt x="212736" y="501960"/>
                    <a:pt x="191301" y="523838"/>
                    <a:pt x="166741" y="538180"/>
                  </a:cubicBezTo>
                  <a:cubicBezTo>
                    <a:pt x="142180" y="552522"/>
                    <a:pt x="114439" y="560309"/>
                    <a:pt x="87043" y="567953"/>
                  </a:cubicBezTo>
                  <a:lnTo>
                    <a:pt x="81849" y="572794"/>
                  </a:lnTo>
                  <a:cubicBezTo>
                    <a:pt x="31892" y="475928"/>
                    <a:pt x="-6384" y="369009"/>
                    <a:pt x="637" y="260246"/>
                  </a:cubicBezTo>
                  <a:close/>
                </a:path>
              </a:pathLst>
            </a:custGeom>
            <a:solidFill>
              <a:srgbClr val="F0F0F0"/>
            </a:solidFill>
            <a:ln w="413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5A7B1BE-6B6F-26BE-54CA-67033D061C94}"/>
                </a:ext>
              </a:extLst>
            </p:cNvPr>
            <p:cNvSpPr/>
            <p:nvPr/>
          </p:nvSpPr>
          <p:spPr>
            <a:xfrm>
              <a:off x="5653936" y="5911383"/>
              <a:ext cx="97874" cy="572143"/>
            </a:xfrm>
            <a:custGeom>
              <a:avLst/>
              <a:gdLst>
                <a:gd name="connsiteX0" fmla="*/ 97117 w 97874"/>
                <a:gd name="connsiteY0" fmla="*/ 4125 h 572143"/>
                <a:gd name="connsiteX1" fmla="*/ 4909 w 97874"/>
                <a:gd name="connsiteY1" fmla="*/ 251579 h 572143"/>
                <a:gd name="connsiteX2" fmla="*/ 10436 w 97874"/>
                <a:gd name="connsiteY2" fmla="*/ 309226 h 572143"/>
                <a:gd name="connsiteX3" fmla="*/ 39667 w 97874"/>
                <a:gd name="connsiteY3" fmla="*/ 356748 h 572143"/>
                <a:gd name="connsiteX4" fmla="*/ 76075 w 97874"/>
                <a:gd name="connsiteY4" fmla="*/ 395413 h 572143"/>
                <a:gd name="connsiteX5" fmla="*/ 82379 w 97874"/>
                <a:gd name="connsiteY5" fmla="*/ 448122 h 572143"/>
                <a:gd name="connsiteX6" fmla="*/ 48377 w 97874"/>
                <a:gd name="connsiteY6" fmla="*/ 505980 h 572143"/>
                <a:gd name="connsiteX7" fmla="*/ 10613 w 97874"/>
                <a:gd name="connsiteY7" fmla="*/ 570298 h 572143"/>
                <a:gd name="connsiteX8" fmla="*/ 5971 w 97874"/>
                <a:gd name="connsiteY8" fmla="*/ 569064 h 572143"/>
                <a:gd name="connsiteX9" fmla="*/ 73144 w 97874"/>
                <a:gd name="connsiteY9" fmla="*/ 459565 h 572143"/>
                <a:gd name="connsiteX10" fmla="*/ 74165 w 97874"/>
                <a:gd name="connsiteY10" fmla="*/ 401726 h 572143"/>
                <a:gd name="connsiteX11" fmla="*/ 37949 w 97874"/>
                <a:gd name="connsiteY11" fmla="*/ 361767 h 572143"/>
                <a:gd name="connsiteX12" fmla="*/ 7635 w 97874"/>
                <a:gd name="connsiteY12" fmla="*/ 316366 h 572143"/>
                <a:gd name="connsiteX13" fmla="*/ -87 w 97874"/>
                <a:gd name="connsiteY13" fmla="*/ 259144 h 572143"/>
                <a:gd name="connsiteX14" fmla="*/ 22777 w 97874"/>
                <a:gd name="connsiteY14" fmla="*/ 131022 h 572143"/>
                <a:gd name="connsiteX15" fmla="*/ 93730 w 97874"/>
                <a:gd name="connsiteY15" fmla="*/ 717 h 572143"/>
                <a:gd name="connsiteX16" fmla="*/ 97117 w 97874"/>
                <a:gd name="connsiteY16" fmla="*/ 4125 h 57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874" h="572143">
                  <a:moveTo>
                    <a:pt x="97117" y="4125"/>
                  </a:moveTo>
                  <a:cubicBezTo>
                    <a:pt x="41139" y="74870"/>
                    <a:pt x="8876" y="161454"/>
                    <a:pt x="4909" y="251579"/>
                  </a:cubicBezTo>
                  <a:cubicBezTo>
                    <a:pt x="3711" y="270966"/>
                    <a:pt x="5576" y="290420"/>
                    <a:pt x="10436" y="309226"/>
                  </a:cubicBezTo>
                  <a:cubicBezTo>
                    <a:pt x="15761" y="327393"/>
                    <a:pt x="25855" y="343802"/>
                    <a:pt x="39667" y="356748"/>
                  </a:cubicBezTo>
                  <a:cubicBezTo>
                    <a:pt x="52303" y="369078"/>
                    <a:pt x="66656" y="380226"/>
                    <a:pt x="76075" y="395413"/>
                  </a:cubicBezTo>
                  <a:cubicBezTo>
                    <a:pt x="85593" y="411281"/>
                    <a:pt x="87887" y="430457"/>
                    <a:pt x="82379" y="448122"/>
                  </a:cubicBezTo>
                  <a:cubicBezTo>
                    <a:pt x="76160" y="470061"/>
                    <a:pt x="62429" y="488457"/>
                    <a:pt x="48377" y="505980"/>
                  </a:cubicBezTo>
                  <a:cubicBezTo>
                    <a:pt x="32774" y="525435"/>
                    <a:pt x="16259" y="545397"/>
                    <a:pt x="10613" y="570298"/>
                  </a:cubicBezTo>
                  <a:cubicBezTo>
                    <a:pt x="9929" y="573315"/>
                    <a:pt x="5288" y="572077"/>
                    <a:pt x="5971" y="569064"/>
                  </a:cubicBezTo>
                  <a:cubicBezTo>
                    <a:pt x="15793" y="525741"/>
                    <a:pt x="55702" y="499096"/>
                    <a:pt x="73144" y="459565"/>
                  </a:cubicBezTo>
                  <a:cubicBezTo>
                    <a:pt x="81282" y="441119"/>
                    <a:pt x="83911" y="420109"/>
                    <a:pt x="74165" y="401726"/>
                  </a:cubicBezTo>
                  <a:cubicBezTo>
                    <a:pt x="65642" y="385650"/>
                    <a:pt x="50851" y="374141"/>
                    <a:pt x="37949" y="361767"/>
                  </a:cubicBezTo>
                  <a:cubicBezTo>
                    <a:pt x="24289" y="349335"/>
                    <a:pt x="13882" y="333747"/>
                    <a:pt x="7635" y="316366"/>
                  </a:cubicBezTo>
                  <a:cubicBezTo>
                    <a:pt x="1834" y="297868"/>
                    <a:pt x="-778" y="278518"/>
                    <a:pt x="-87" y="259144"/>
                  </a:cubicBezTo>
                  <a:cubicBezTo>
                    <a:pt x="772" y="215502"/>
                    <a:pt x="8488" y="172267"/>
                    <a:pt x="22777" y="131022"/>
                  </a:cubicBezTo>
                  <a:cubicBezTo>
                    <a:pt x="38825" y="83858"/>
                    <a:pt x="62822" y="39788"/>
                    <a:pt x="93730" y="717"/>
                  </a:cubicBezTo>
                  <a:cubicBezTo>
                    <a:pt x="95644" y="-1700"/>
                    <a:pt x="99018" y="1723"/>
                    <a:pt x="97117" y="4125"/>
                  </a:cubicBezTo>
                  <a:close/>
                </a:path>
              </a:pathLst>
            </a:custGeom>
            <a:solidFill>
              <a:srgbClr val="FFFFFF"/>
            </a:solidFill>
            <a:ln w="413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F8AF250-6AF1-8661-9C48-D7737F18F464}"/>
                </a:ext>
              </a:extLst>
            </p:cNvPr>
            <p:cNvSpPr/>
            <p:nvPr/>
          </p:nvSpPr>
          <p:spPr>
            <a:xfrm>
              <a:off x="5605675" y="6067199"/>
              <a:ext cx="55921" cy="66819"/>
            </a:xfrm>
            <a:custGeom>
              <a:avLst/>
              <a:gdLst>
                <a:gd name="connsiteX0" fmla="*/ 52740 w 55921"/>
                <a:gd name="connsiteY0" fmla="*/ 66668 h 66819"/>
                <a:gd name="connsiteX1" fmla="*/ -187 w 55921"/>
                <a:gd name="connsiteY1" fmla="*/ 2233 h 66819"/>
                <a:gd name="connsiteX2" fmla="*/ 2278 w 55921"/>
                <a:gd name="connsiteY2" fmla="*/ -108 h 66819"/>
                <a:gd name="connsiteX3" fmla="*/ 4618 w 55921"/>
                <a:gd name="connsiteY3" fmla="*/ 2188 h 66819"/>
                <a:gd name="connsiteX4" fmla="*/ 53973 w 55921"/>
                <a:gd name="connsiteY4" fmla="*/ 62025 h 66819"/>
                <a:gd name="connsiteX5" fmla="*/ 52740 w 55921"/>
                <a:gd name="connsiteY5" fmla="*/ 66668 h 6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21" h="66819">
                  <a:moveTo>
                    <a:pt x="52740" y="66668"/>
                  </a:moveTo>
                  <a:cubicBezTo>
                    <a:pt x="21696" y="61054"/>
                    <a:pt x="-710" y="33776"/>
                    <a:pt x="-187" y="2233"/>
                  </a:cubicBezTo>
                  <a:cubicBezTo>
                    <a:pt x="-153" y="906"/>
                    <a:pt x="951" y="-142"/>
                    <a:pt x="2278" y="-108"/>
                  </a:cubicBezTo>
                  <a:cubicBezTo>
                    <a:pt x="3540" y="-76"/>
                    <a:pt x="4562" y="927"/>
                    <a:pt x="4618" y="2188"/>
                  </a:cubicBezTo>
                  <a:cubicBezTo>
                    <a:pt x="4077" y="31571"/>
                    <a:pt x="25024" y="56967"/>
                    <a:pt x="53973" y="62025"/>
                  </a:cubicBezTo>
                  <a:cubicBezTo>
                    <a:pt x="57017" y="62561"/>
                    <a:pt x="55766" y="67200"/>
                    <a:pt x="52740" y="66668"/>
                  </a:cubicBezTo>
                  <a:close/>
                </a:path>
              </a:pathLst>
            </a:custGeom>
            <a:solidFill>
              <a:srgbClr val="FFFFFF"/>
            </a:solidFill>
            <a:ln w="413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1B386DD-73D4-3B14-614C-A50662D76E8F}"/>
                </a:ext>
              </a:extLst>
            </p:cNvPr>
            <p:cNvSpPr/>
            <p:nvPr/>
          </p:nvSpPr>
          <p:spPr>
            <a:xfrm>
              <a:off x="5685479" y="6186458"/>
              <a:ext cx="56896" cy="80943"/>
            </a:xfrm>
            <a:custGeom>
              <a:avLst/>
              <a:gdLst>
                <a:gd name="connsiteX0" fmla="*/ 894 w 56896"/>
                <a:gd name="connsiteY0" fmla="*/ 76265 h 80943"/>
                <a:gd name="connsiteX1" fmla="*/ 51988 w 56896"/>
                <a:gd name="connsiteY1" fmla="*/ 1626 h 80943"/>
                <a:gd name="connsiteX2" fmla="*/ 56631 w 56896"/>
                <a:gd name="connsiteY2" fmla="*/ 2859 h 80943"/>
                <a:gd name="connsiteX3" fmla="*/ 3304 w 56896"/>
                <a:gd name="connsiteY3" fmla="*/ 80420 h 80943"/>
                <a:gd name="connsiteX4" fmla="*/ 894 w 56896"/>
                <a:gd name="connsiteY4" fmla="*/ 76265 h 8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96" h="80943">
                  <a:moveTo>
                    <a:pt x="894" y="76265"/>
                  </a:moveTo>
                  <a:cubicBezTo>
                    <a:pt x="26707" y="58698"/>
                    <a:pt x="44952" y="32047"/>
                    <a:pt x="51988" y="1626"/>
                  </a:cubicBezTo>
                  <a:cubicBezTo>
                    <a:pt x="52683" y="-1388"/>
                    <a:pt x="57325" y="-151"/>
                    <a:pt x="56631" y="2859"/>
                  </a:cubicBezTo>
                  <a:cubicBezTo>
                    <a:pt x="49249" y="34502"/>
                    <a:pt x="30207" y="62198"/>
                    <a:pt x="3304" y="80420"/>
                  </a:cubicBezTo>
                  <a:cubicBezTo>
                    <a:pt x="739" y="82155"/>
                    <a:pt x="-1658" y="77991"/>
                    <a:pt x="894" y="76265"/>
                  </a:cubicBezTo>
                  <a:close/>
                </a:path>
              </a:pathLst>
            </a:custGeom>
            <a:solidFill>
              <a:srgbClr val="FFFFFF"/>
            </a:solidFill>
            <a:ln w="413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0872666-05B7-C3FB-B923-098E675C4335}"/>
                </a:ext>
              </a:extLst>
            </p:cNvPr>
            <p:cNvSpPr/>
            <p:nvPr/>
          </p:nvSpPr>
          <p:spPr>
            <a:xfrm>
              <a:off x="5694672" y="5995405"/>
              <a:ext cx="40865" cy="11709"/>
            </a:xfrm>
            <a:custGeom>
              <a:avLst/>
              <a:gdLst>
                <a:gd name="connsiteX0" fmla="*/ 2807 w 40865"/>
                <a:gd name="connsiteY0" fmla="*/ 4115 h 11709"/>
                <a:gd name="connsiteX1" fmla="*/ 37185 w 40865"/>
                <a:gd name="connsiteY1" fmla="*/ 319 h 11709"/>
                <a:gd name="connsiteX2" fmla="*/ 39596 w 40865"/>
                <a:gd name="connsiteY2" fmla="*/ 4473 h 11709"/>
                <a:gd name="connsiteX3" fmla="*/ 1574 w 40865"/>
                <a:gd name="connsiteY3" fmla="*/ 8757 h 11709"/>
                <a:gd name="connsiteX4" fmla="*/ -131 w 40865"/>
                <a:gd name="connsiteY4" fmla="*/ 5819 h 11709"/>
                <a:gd name="connsiteX5" fmla="*/ 2807 w 40865"/>
                <a:gd name="connsiteY5" fmla="*/ 4115 h 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5" h="11709">
                  <a:moveTo>
                    <a:pt x="2807" y="4115"/>
                  </a:moveTo>
                  <a:cubicBezTo>
                    <a:pt x="14175" y="8713"/>
                    <a:pt x="27094" y="7286"/>
                    <a:pt x="37185" y="319"/>
                  </a:cubicBezTo>
                  <a:cubicBezTo>
                    <a:pt x="39727" y="-1448"/>
                    <a:pt x="42122" y="2718"/>
                    <a:pt x="39596" y="4473"/>
                  </a:cubicBezTo>
                  <a:cubicBezTo>
                    <a:pt x="28416" y="12117"/>
                    <a:pt x="14174" y="13721"/>
                    <a:pt x="1574" y="8757"/>
                  </a:cubicBezTo>
                  <a:cubicBezTo>
                    <a:pt x="319" y="8381"/>
                    <a:pt x="-427" y="7095"/>
                    <a:pt x="-131" y="5819"/>
                  </a:cubicBezTo>
                  <a:cubicBezTo>
                    <a:pt x="215" y="4542"/>
                    <a:pt x="1526" y="3781"/>
                    <a:pt x="2807" y="4115"/>
                  </a:cubicBezTo>
                  <a:close/>
                </a:path>
              </a:pathLst>
            </a:custGeom>
            <a:solidFill>
              <a:srgbClr val="FFFFFF"/>
            </a:solidFill>
            <a:ln w="413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7EF236-9E25-0259-4C5B-9336F428FAA0}"/>
                </a:ext>
              </a:extLst>
            </p:cNvPr>
            <p:cNvSpPr/>
            <p:nvPr/>
          </p:nvSpPr>
          <p:spPr>
            <a:xfrm>
              <a:off x="5660812" y="6080287"/>
              <a:ext cx="414593" cy="412462"/>
            </a:xfrm>
            <a:custGeom>
              <a:avLst/>
              <a:gdLst>
                <a:gd name="connsiteX0" fmla="*/ 414398 w 414593"/>
                <a:gd name="connsiteY0" fmla="*/ 7461 h 412462"/>
                <a:gd name="connsiteX1" fmla="*/ 409730 w 414593"/>
                <a:gd name="connsiteY1" fmla="*/ 10946 h 412462"/>
                <a:gd name="connsiteX2" fmla="*/ 351298 w 414593"/>
                <a:gd name="connsiteY2" fmla="*/ 62417 h 412462"/>
                <a:gd name="connsiteX3" fmla="*/ 347089 w 414593"/>
                <a:gd name="connsiteY3" fmla="*/ 66768 h 412462"/>
                <a:gd name="connsiteX4" fmla="*/ 246285 w 414593"/>
                <a:gd name="connsiteY4" fmla="*/ 223462 h 412462"/>
                <a:gd name="connsiteX5" fmla="*/ 223537 w 414593"/>
                <a:gd name="connsiteY5" fmla="*/ 294584 h 412462"/>
                <a:gd name="connsiteX6" fmla="*/ 191571 w 414593"/>
                <a:gd name="connsiteY6" fmla="*/ 393097 h 412462"/>
                <a:gd name="connsiteX7" fmla="*/ 185495 w 414593"/>
                <a:gd name="connsiteY7" fmla="*/ 401580 h 412462"/>
                <a:gd name="connsiteX8" fmla="*/ 8114 w 414593"/>
                <a:gd name="connsiteY8" fmla="*/ 412104 h 412462"/>
                <a:gd name="connsiteX9" fmla="*/ 6867 w 414593"/>
                <a:gd name="connsiteY9" fmla="*/ 411609 h 412462"/>
                <a:gd name="connsiteX10" fmla="*/ -196 w 414593"/>
                <a:gd name="connsiteY10" fmla="*/ 412353 h 412462"/>
                <a:gd name="connsiteX11" fmla="*/ 470 w 414593"/>
                <a:gd name="connsiteY11" fmla="*/ 408496 h 412462"/>
                <a:gd name="connsiteX12" fmla="*/ 866 w 414593"/>
                <a:gd name="connsiteY12" fmla="*/ 406279 h 412462"/>
                <a:gd name="connsiteX13" fmla="*/ 1106 w 414593"/>
                <a:gd name="connsiteY13" fmla="*/ 404844 h 412462"/>
                <a:gd name="connsiteX14" fmla="*/ 1200 w 414593"/>
                <a:gd name="connsiteY14" fmla="*/ 404391 h 412462"/>
                <a:gd name="connsiteX15" fmla="*/ 1410 w 414593"/>
                <a:gd name="connsiteY15" fmla="*/ 403120 h 412462"/>
                <a:gd name="connsiteX16" fmla="*/ 5624 w 414593"/>
                <a:gd name="connsiteY16" fmla="*/ 381061 h 412462"/>
                <a:gd name="connsiteX17" fmla="*/ 5659 w 414593"/>
                <a:gd name="connsiteY17" fmla="*/ 380978 h 412462"/>
                <a:gd name="connsiteX18" fmla="*/ 56909 w 414593"/>
                <a:gd name="connsiteY18" fmla="*/ 218005 h 412462"/>
                <a:gd name="connsiteX19" fmla="*/ 59150 w 414593"/>
                <a:gd name="connsiteY19" fmla="*/ 213324 h 412462"/>
                <a:gd name="connsiteX20" fmla="*/ 97415 w 414593"/>
                <a:gd name="connsiteY20" fmla="*/ 147048 h 412462"/>
                <a:gd name="connsiteX21" fmla="*/ 123105 w 414593"/>
                <a:gd name="connsiteY21" fmla="*/ 113887 h 412462"/>
                <a:gd name="connsiteX22" fmla="*/ 205397 w 414593"/>
                <a:gd name="connsiteY22" fmla="*/ 44268 h 412462"/>
                <a:gd name="connsiteX23" fmla="*/ 409123 w 414593"/>
                <a:gd name="connsiteY23" fmla="*/ 6149 h 412462"/>
                <a:gd name="connsiteX24" fmla="*/ 414398 w 414593"/>
                <a:gd name="connsiteY24" fmla="*/ 7461 h 41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4593" h="412462">
                  <a:moveTo>
                    <a:pt x="414398" y="7461"/>
                  </a:moveTo>
                  <a:cubicBezTo>
                    <a:pt x="412842" y="8609"/>
                    <a:pt x="411286" y="9757"/>
                    <a:pt x="409730" y="10946"/>
                  </a:cubicBezTo>
                  <a:cubicBezTo>
                    <a:pt x="388891" y="26492"/>
                    <a:pt x="369350" y="43706"/>
                    <a:pt x="351298" y="62417"/>
                  </a:cubicBezTo>
                  <a:cubicBezTo>
                    <a:pt x="349880" y="63841"/>
                    <a:pt x="348464" y="65306"/>
                    <a:pt x="347089" y="66768"/>
                  </a:cubicBezTo>
                  <a:cubicBezTo>
                    <a:pt x="304079" y="112310"/>
                    <a:pt x="269899" y="165442"/>
                    <a:pt x="246285" y="223462"/>
                  </a:cubicBezTo>
                  <a:cubicBezTo>
                    <a:pt x="236910" y="246558"/>
                    <a:pt x="229305" y="270334"/>
                    <a:pt x="223537" y="294584"/>
                  </a:cubicBezTo>
                  <a:cubicBezTo>
                    <a:pt x="215573" y="328074"/>
                    <a:pt x="209603" y="365020"/>
                    <a:pt x="191571" y="393097"/>
                  </a:cubicBezTo>
                  <a:cubicBezTo>
                    <a:pt x="189723" y="396047"/>
                    <a:pt x="187694" y="398881"/>
                    <a:pt x="185495" y="401580"/>
                  </a:cubicBezTo>
                  <a:lnTo>
                    <a:pt x="8114" y="412104"/>
                  </a:lnTo>
                  <a:cubicBezTo>
                    <a:pt x="7699" y="411925"/>
                    <a:pt x="7285" y="411787"/>
                    <a:pt x="6867" y="411609"/>
                  </a:cubicBezTo>
                  <a:lnTo>
                    <a:pt x="-196" y="412353"/>
                  </a:lnTo>
                  <a:cubicBezTo>
                    <a:pt x="15" y="411082"/>
                    <a:pt x="260" y="409767"/>
                    <a:pt x="470" y="408496"/>
                  </a:cubicBezTo>
                  <a:cubicBezTo>
                    <a:pt x="589" y="407758"/>
                    <a:pt x="747" y="407017"/>
                    <a:pt x="866" y="406279"/>
                  </a:cubicBezTo>
                  <a:cubicBezTo>
                    <a:pt x="958" y="405787"/>
                    <a:pt x="1051" y="405294"/>
                    <a:pt x="1106" y="404844"/>
                  </a:cubicBezTo>
                  <a:cubicBezTo>
                    <a:pt x="1136" y="404679"/>
                    <a:pt x="1168" y="404515"/>
                    <a:pt x="1200" y="404391"/>
                  </a:cubicBezTo>
                  <a:cubicBezTo>
                    <a:pt x="1255" y="403941"/>
                    <a:pt x="1353" y="403529"/>
                    <a:pt x="1410" y="403120"/>
                  </a:cubicBezTo>
                  <a:cubicBezTo>
                    <a:pt x="2761" y="395770"/>
                    <a:pt x="4166" y="388417"/>
                    <a:pt x="5624" y="381061"/>
                  </a:cubicBezTo>
                  <a:cubicBezTo>
                    <a:pt x="5622" y="381020"/>
                    <a:pt x="5622" y="381020"/>
                    <a:pt x="5659" y="380978"/>
                  </a:cubicBezTo>
                  <a:cubicBezTo>
                    <a:pt x="16917" y="324955"/>
                    <a:pt x="32950" y="269380"/>
                    <a:pt x="56909" y="218005"/>
                  </a:cubicBezTo>
                  <a:cubicBezTo>
                    <a:pt x="57630" y="216460"/>
                    <a:pt x="58347" y="214874"/>
                    <a:pt x="59150" y="213324"/>
                  </a:cubicBezTo>
                  <a:cubicBezTo>
                    <a:pt x="70078" y="190226"/>
                    <a:pt x="82875" y="168061"/>
                    <a:pt x="97415" y="147048"/>
                  </a:cubicBezTo>
                  <a:cubicBezTo>
                    <a:pt x="105413" y="135568"/>
                    <a:pt x="113987" y="124500"/>
                    <a:pt x="123105" y="113887"/>
                  </a:cubicBezTo>
                  <a:cubicBezTo>
                    <a:pt x="146715" y="86510"/>
                    <a:pt x="174485" y="63016"/>
                    <a:pt x="205397" y="44268"/>
                  </a:cubicBezTo>
                  <a:cubicBezTo>
                    <a:pt x="267024" y="6904"/>
                    <a:pt x="339914" y="-10335"/>
                    <a:pt x="409123" y="6149"/>
                  </a:cubicBezTo>
                  <a:cubicBezTo>
                    <a:pt x="410893" y="6572"/>
                    <a:pt x="412625" y="6997"/>
                    <a:pt x="414398" y="7461"/>
                  </a:cubicBezTo>
                  <a:close/>
                </a:path>
              </a:pathLst>
            </a:custGeom>
            <a:solidFill>
              <a:srgbClr val="F0F0F0"/>
            </a:solidFill>
            <a:ln w="413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C627B81-FD14-18BB-D249-2C44C672567E}"/>
                </a:ext>
              </a:extLst>
            </p:cNvPr>
            <p:cNvSpPr/>
            <p:nvPr/>
          </p:nvSpPr>
          <p:spPr>
            <a:xfrm>
              <a:off x="5661368" y="6085287"/>
              <a:ext cx="415702" cy="405386"/>
            </a:xfrm>
            <a:custGeom>
              <a:avLst/>
              <a:gdLst>
                <a:gd name="connsiteX0" fmla="*/ 413577 w 415702"/>
                <a:gd name="connsiteY0" fmla="*/ 4736 h 405386"/>
                <a:gd name="connsiteX1" fmla="*/ 190970 w 415702"/>
                <a:gd name="connsiteY1" fmla="*/ 146799 h 405386"/>
                <a:gd name="connsiteX2" fmla="*/ 160675 w 415702"/>
                <a:gd name="connsiteY2" fmla="*/ 196154 h 405386"/>
                <a:gd name="connsiteX3" fmla="*/ 155404 w 415702"/>
                <a:gd name="connsiteY3" fmla="*/ 251697 h 405386"/>
                <a:gd name="connsiteX4" fmla="*/ 161194 w 415702"/>
                <a:gd name="connsiteY4" fmla="*/ 304489 h 405386"/>
                <a:gd name="connsiteX5" fmla="*/ 134493 w 415702"/>
                <a:gd name="connsiteY5" fmla="*/ 350370 h 405386"/>
                <a:gd name="connsiteX6" fmla="*/ 72510 w 415702"/>
                <a:gd name="connsiteY6" fmla="*/ 376094 h 405386"/>
                <a:gd name="connsiteX7" fmla="*/ 3634 w 415702"/>
                <a:gd name="connsiteY7" fmla="*/ 404712 h 405386"/>
                <a:gd name="connsiteX8" fmla="*/ 670 w 415702"/>
                <a:gd name="connsiteY8" fmla="*/ 400932 h 405386"/>
                <a:gd name="connsiteX9" fmla="*/ 120230 w 415702"/>
                <a:gd name="connsiteY9" fmla="*/ 353946 h 405386"/>
                <a:gd name="connsiteX10" fmla="*/ 155868 w 415702"/>
                <a:gd name="connsiteY10" fmla="*/ 308379 h 405386"/>
                <a:gd name="connsiteX11" fmla="*/ 151010 w 415702"/>
                <a:gd name="connsiteY11" fmla="*/ 254670 h 405386"/>
                <a:gd name="connsiteX12" fmla="*/ 154140 w 415702"/>
                <a:gd name="connsiteY12" fmla="*/ 200169 h 405386"/>
                <a:gd name="connsiteX13" fmla="*/ 182426 w 415702"/>
                <a:gd name="connsiteY13" fmla="*/ 149831 h 405386"/>
                <a:gd name="connsiteX14" fmla="*/ 277821 w 415702"/>
                <a:gd name="connsiteY14" fmla="*/ 61299 h 405386"/>
                <a:gd name="connsiteX15" fmla="*/ 412925 w 415702"/>
                <a:gd name="connsiteY15" fmla="*/ -24 h 405386"/>
                <a:gd name="connsiteX16" fmla="*/ 413577 w 415702"/>
                <a:gd name="connsiteY16" fmla="*/ 4736 h 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5702" h="405386">
                  <a:moveTo>
                    <a:pt x="413577" y="4736"/>
                  </a:moveTo>
                  <a:cubicBezTo>
                    <a:pt x="326289" y="27520"/>
                    <a:pt x="248399" y="77227"/>
                    <a:pt x="190970" y="146799"/>
                  </a:cubicBezTo>
                  <a:cubicBezTo>
                    <a:pt x="178341" y="161557"/>
                    <a:pt x="168117" y="178213"/>
                    <a:pt x="160675" y="196154"/>
                  </a:cubicBezTo>
                  <a:cubicBezTo>
                    <a:pt x="153990" y="213866"/>
                    <a:pt x="152170" y="233044"/>
                    <a:pt x="155404" y="251697"/>
                  </a:cubicBezTo>
                  <a:cubicBezTo>
                    <a:pt x="158069" y="269150"/>
                    <a:pt x="162817" y="286693"/>
                    <a:pt x="161194" y="304489"/>
                  </a:cubicBezTo>
                  <a:cubicBezTo>
                    <a:pt x="159240" y="322890"/>
                    <a:pt x="149526" y="339581"/>
                    <a:pt x="134493" y="350370"/>
                  </a:cubicBezTo>
                  <a:cubicBezTo>
                    <a:pt x="116319" y="364143"/>
                    <a:pt x="94280" y="370564"/>
                    <a:pt x="72510" y="376094"/>
                  </a:cubicBezTo>
                  <a:cubicBezTo>
                    <a:pt x="48338" y="382234"/>
                    <a:pt x="23134" y="388229"/>
                    <a:pt x="3634" y="404712"/>
                  </a:cubicBezTo>
                  <a:cubicBezTo>
                    <a:pt x="1271" y="406709"/>
                    <a:pt x="-1689" y="402927"/>
                    <a:pt x="670" y="400932"/>
                  </a:cubicBezTo>
                  <a:cubicBezTo>
                    <a:pt x="34596" y="372255"/>
                    <a:pt x="82504" y="375008"/>
                    <a:pt x="120230" y="353946"/>
                  </a:cubicBezTo>
                  <a:cubicBezTo>
                    <a:pt x="137833" y="344118"/>
                    <a:pt x="152582" y="328925"/>
                    <a:pt x="155868" y="308379"/>
                  </a:cubicBezTo>
                  <a:cubicBezTo>
                    <a:pt x="158742" y="290412"/>
                    <a:pt x="153861" y="272317"/>
                    <a:pt x="151010" y="254670"/>
                  </a:cubicBezTo>
                  <a:cubicBezTo>
                    <a:pt x="147588" y="236520"/>
                    <a:pt x="148663" y="217808"/>
                    <a:pt x="154140" y="200169"/>
                  </a:cubicBezTo>
                  <a:cubicBezTo>
                    <a:pt x="160645" y="181906"/>
                    <a:pt x="170210" y="164884"/>
                    <a:pt x="182426" y="149831"/>
                  </a:cubicBezTo>
                  <a:cubicBezTo>
                    <a:pt x="209388" y="115503"/>
                    <a:pt x="241579" y="85627"/>
                    <a:pt x="277821" y="61299"/>
                  </a:cubicBezTo>
                  <a:cubicBezTo>
                    <a:pt x="319029" y="33303"/>
                    <a:pt x="364723" y="12563"/>
                    <a:pt x="412925" y="-24"/>
                  </a:cubicBezTo>
                  <a:cubicBezTo>
                    <a:pt x="415909" y="-801"/>
                    <a:pt x="416541" y="3964"/>
                    <a:pt x="413577" y="4736"/>
                  </a:cubicBezTo>
                  <a:close/>
                </a:path>
              </a:pathLst>
            </a:custGeom>
            <a:solidFill>
              <a:srgbClr val="FFFFFF"/>
            </a:solidFill>
            <a:ln w="413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315F410-3FFB-AD06-8AAC-437D513AAC80}"/>
                </a:ext>
              </a:extLst>
            </p:cNvPr>
            <p:cNvSpPr/>
            <p:nvPr/>
          </p:nvSpPr>
          <p:spPr>
            <a:xfrm>
              <a:off x="5852613" y="6124467"/>
              <a:ext cx="21491" cy="85040"/>
            </a:xfrm>
            <a:custGeom>
              <a:avLst/>
              <a:gdLst>
                <a:gd name="connsiteX0" fmla="*/ 16898 w 21491"/>
                <a:gd name="connsiteY0" fmla="*/ 84129 h 85040"/>
                <a:gd name="connsiteX1" fmla="*/ 13434 w 21491"/>
                <a:gd name="connsiteY1" fmla="*/ 816 h 85040"/>
                <a:gd name="connsiteX2" fmla="*/ 17297 w 21491"/>
                <a:gd name="connsiteY2" fmla="*/ 3673 h 85040"/>
                <a:gd name="connsiteX3" fmla="*/ 20678 w 21491"/>
                <a:gd name="connsiteY3" fmla="*/ 81165 h 85040"/>
                <a:gd name="connsiteX4" fmla="*/ 16898 w 21491"/>
                <a:gd name="connsiteY4" fmla="*/ 84129 h 8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1" h="85040">
                  <a:moveTo>
                    <a:pt x="16898" y="84129"/>
                  </a:moveTo>
                  <a:cubicBezTo>
                    <a:pt x="-4508" y="60956"/>
                    <a:pt x="-5975" y="25687"/>
                    <a:pt x="13434" y="816"/>
                  </a:cubicBezTo>
                  <a:cubicBezTo>
                    <a:pt x="15343" y="-1614"/>
                    <a:pt x="19209" y="1240"/>
                    <a:pt x="17297" y="3673"/>
                  </a:cubicBezTo>
                  <a:cubicBezTo>
                    <a:pt x="-826" y="26807"/>
                    <a:pt x="609" y="59697"/>
                    <a:pt x="20678" y="81165"/>
                  </a:cubicBezTo>
                  <a:cubicBezTo>
                    <a:pt x="22786" y="83425"/>
                    <a:pt x="18994" y="86376"/>
                    <a:pt x="16898" y="84129"/>
                  </a:cubicBezTo>
                  <a:close/>
                </a:path>
              </a:pathLst>
            </a:custGeom>
            <a:solidFill>
              <a:srgbClr val="FFFFFF"/>
            </a:solidFill>
            <a:ln w="413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361B07E-5E76-8A54-B519-5877011F2E76}"/>
                </a:ext>
              </a:extLst>
            </p:cNvPr>
            <p:cNvSpPr/>
            <p:nvPr/>
          </p:nvSpPr>
          <p:spPr>
            <a:xfrm>
              <a:off x="5811828" y="6299028"/>
              <a:ext cx="92190" cy="34329"/>
            </a:xfrm>
            <a:custGeom>
              <a:avLst/>
              <a:gdLst>
                <a:gd name="connsiteX0" fmla="*/ 2427 w 92190"/>
                <a:gd name="connsiteY0" fmla="*/ 29285 h 34329"/>
                <a:gd name="connsiteX1" fmla="*/ 88161 w 92190"/>
                <a:gd name="connsiteY1" fmla="*/ 452 h 34329"/>
                <a:gd name="connsiteX2" fmla="*/ 91125 w 92190"/>
                <a:gd name="connsiteY2" fmla="*/ 4232 h 34329"/>
                <a:gd name="connsiteX3" fmla="*/ 1850 w 92190"/>
                <a:gd name="connsiteY3" fmla="*/ 34054 h 34329"/>
                <a:gd name="connsiteX4" fmla="*/ 2427 w 92190"/>
                <a:gd name="connsiteY4" fmla="*/ 29285 h 3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90" h="34329">
                  <a:moveTo>
                    <a:pt x="2427" y="29285"/>
                  </a:moveTo>
                  <a:cubicBezTo>
                    <a:pt x="33614" y="30800"/>
                    <a:pt x="64227" y="20505"/>
                    <a:pt x="88161" y="452"/>
                  </a:cubicBezTo>
                  <a:cubicBezTo>
                    <a:pt x="90530" y="-1536"/>
                    <a:pt x="93492" y="2246"/>
                    <a:pt x="91125" y="4232"/>
                  </a:cubicBezTo>
                  <a:cubicBezTo>
                    <a:pt x="66180" y="25053"/>
                    <a:pt x="34301" y="35702"/>
                    <a:pt x="1850" y="34054"/>
                  </a:cubicBezTo>
                  <a:cubicBezTo>
                    <a:pt x="-1243" y="33894"/>
                    <a:pt x="-649" y="29126"/>
                    <a:pt x="2427" y="29285"/>
                  </a:cubicBezTo>
                  <a:close/>
                </a:path>
              </a:pathLst>
            </a:custGeom>
            <a:solidFill>
              <a:srgbClr val="FFFFFF"/>
            </a:solidFill>
            <a:ln w="413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8C46337-BF01-0380-28F8-4092F8B39865}"/>
                </a:ext>
              </a:extLst>
            </p:cNvPr>
            <p:cNvSpPr/>
            <p:nvPr/>
          </p:nvSpPr>
          <p:spPr>
            <a:xfrm>
              <a:off x="5977523" y="6124041"/>
              <a:ext cx="36040" cy="23353"/>
            </a:xfrm>
            <a:custGeom>
              <a:avLst/>
              <a:gdLst>
                <a:gd name="connsiteX0" fmla="*/ 4065 w 36040"/>
                <a:gd name="connsiteY0" fmla="*/ 806 h 23353"/>
                <a:gd name="connsiteX1" fmla="*/ 33800 w 36040"/>
                <a:gd name="connsiteY1" fmla="*/ 18473 h 23353"/>
                <a:gd name="connsiteX2" fmla="*/ 33224 w 36040"/>
                <a:gd name="connsiteY2" fmla="*/ 23242 h 23353"/>
                <a:gd name="connsiteX3" fmla="*/ 286 w 36040"/>
                <a:gd name="connsiteY3" fmla="*/ 3770 h 23353"/>
                <a:gd name="connsiteX4" fmla="*/ 693 w 36040"/>
                <a:gd name="connsiteY4" fmla="*/ 398 h 23353"/>
                <a:gd name="connsiteX5" fmla="*/ 4065 w 36040"/>
                <a:gd name="connsiteY5" fmla="*/ 806 h 2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40" h="23353">
                  <a:moveTo>
                    <a:pt x="4065" y="806"/>
                  </a:moveTo>
                  <a:cubicBezTo>
                    <a:pt x="10374" y="11322"/>
                    <a:pt x="21548" y="17961"/>
                    <a:pt x="33800" y="18473"/>
                  </a:cubicBezTo>
                  <a:cubicBezTo>
                    <a:pt x="36894" y="18593"/>
                    <a:pt x="36297" y="23361"/>
                    <a:pt x="33224" y="23242"/>
                  </a:cubicBezTo>
                  <a:cubicBezTo>
                    <a:pt x="19695" y="22613"/>
                    <a:pt x="7358" y="15320"/>
                    <a:pt x="286" y="3770"/>
                  </a:cubicBezTo>
                  <a:cubicBezTo>
                    <a:pt x="-489" y="2715"/>
                    <a:pt x="-311" y="1239"/>
                    <a:pt x="693" y="398"/>
                  </a:cubicBezTo>
                  <a:cubicBezTo>
                    <a:pt x="1739" y="-414"/>
                    <a:pt x="3243" y="-232"/>
                    <a:pt x="4065" y="806"/>
                  </a:cubicBezTo>
                  <a:close/>
                </a:path>
              </a:pathLst>
            </a:custGeom>
            <a:solidFill>
              <a:srgbClr val="FFFFFF"/>
            </a:solidFill>
            <a:ln w="413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20C86C0-0B26-2FD2-9533-356407F5C85F}"/>
                </a:ext>
              </a:extLst>
            </p:cNvPr>
            <p:cNvSpPr/>
            <p:nvPr/>
          </p:nvSpPr>
          <p:spPr>
            <a:xfrm>
              <a:off x="6569327" y="4082154"/>
              <a:ext cx="1662909" cy="1875619"/>
            </a:xfrm>
            <a:custGeom>
              <a:avLst/>
              <a:gdLst>
                <a:gd name="connsiteX0" fmla="*/ 1662714 w 1662909"/>
                <a:gd name="connsiteY0" fmla="*/ 1875510 h 1875619"/>
                <a:gd name="connsiteX1" fmla="*/ -196 w 1662909"/>
                <a:gd name="connsiteY1" fmla="*/ 1875510 h 1875619"/>
                <a:gd name="connsiteX2" fmla="*/ -196 w 1662909"/>
                <a:gd name="connsiteY2" fmla="*/ -109 h 1875619"/>
                <a:gd name="connsiteX3" fmla="*/ 1662714 w 1662909"/>
                <a:gd name="connsiteY3" fmla="*/ -109 h 1875619"/>
              </a:gdLst>
              <a:ahLst/>
              <a:cxnLst>
                <a:cxn ang="0">
                  <a:pos x="connsiteX0" y="connsiteY0"/>
                </a:cxn>
                <a:cxn ang="0">
                  <a:pos x="connsiteX1" y="connsiteY1"/>
                </a:cxn>
                <a:cxn ang="0">
                  <a:pos x="connsiteX2" y="connsiteY2"/>
                </a:cxn>
                <a:cxn ang="0">
                  <a:pos x="connsiteX3" y="connsiteY3"/>
                </a:cxn>
              </a:cxnLst>
              <a:rect l="l" t="t" r="r" b="b"/>
              <a:pathLst>
                <a:path w="1662909" h="1875619">
                  <a:moveTo>
                    <a:pt x="1662714" y="1875510"/>
                  </a:moveTo>
                  <a:lnTo>
                    <a:pt x="-196" y="1875510"/>
                  </a:lnTo>
                  <a:lnTo>
                    <a:pt x="-196" y="-109"/>
                  </a:lnTo>
                  <a:lnTo>
                    <a:pt x="1662714" y="-109"/>
                  </a:lnTo>
                  <a:close/>
                </a:path>
              </a:pathLst>
            </a:custGeom>
            <a:solidFill>
              <a:srgbClr val="FFFFFF"/>
            </a:solidFill>
            <a:ln w="413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88FA7E8-D482-29DB-2B32-451BD046B252}"/>
                </a:ext>
              </a:extLst>
            </p:cNvPr>
            <p:cNvSpPr/>
            <p:nvPr/>
          </p:nvSpPr>
          <p:spPr>
            <a:xfrm>
              <a:off x="6569327" y="4082154"/>
              <a:ext cx="1662909" cy="1875619"/>
            </a:xfrm>
            <a:custGeom>
              <a:avLst/>
              <a:gdLst>
                <a:gd name="connsiteX0" fmla="*/ 1662714 w 1662909"/>
                <a:gd name="connsiteY0" fmla="*/ 1875510 h 1875619"/>
                <a:gd name="connsiteX1" fmla="*/ -196 w 1662909"/>
                <a:gd name="connsiteY1" fmla="*/ 1875510 h 1875619"/>
                <a:gd name="connsiteX2" fmla="*/ -196 w 1662909"/>
                <a:gd name="connsiteY2" fmla="*/ -109 h 1875619"/>
                <a:gd name="connsiteX3" fmla="*/ 1662714 w 1662909"/>
                <a:gd name="connsiteY3" fmla="*/ -109 h 1875619"/>
                <a:gd name="connsiteX4" fmla="*/ 8745 w 1662909"/>
                <a:gd name="connsiteY4" fmla="*/ 1866570 h 1875619"/>
                <a:gd name="connsiteX5" fmla="*/ 1653773 w 1662909"/>
                <a:gd name="connsiteY5" fmla="*/ 1866570 h 1875619"/>
                <a:gd name="connsiteX6" fmla="*/ 1653773 w 1662909"/>
                <a:gd name="connsiteY6" fmla="*/ 8831 h 1875619"/>
                <a:gd name="connsiteX7" fmla="*/ 8745 w 1662909"/>
                <a:gd name="connsiteY7" fmla="*/ 8831 h 187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909" h="1875619">
                  <a:moveTo>
                    <a:pt x="1662714" y="1875510"/>
                  </a:moveTo>
                  <a:lnTo>
                    <a:pt x="-196" y="1875510"/>
                  </a:lnTo>
                  <a:lnTo>
                    <a:pt x="-196" y="-109"/>
                  </a:lnTo>
                  <a:lnTo>
                    <a:pt x="1662714" y="-109"/>
                  </a:lnTo>
                  <a:close/>
                  <a:moveTo>
                    <a:pt x="8745" y="1866570"/>
                  </a:moveTo>
                  <a:lnTo>
                    <a:pt x="1653773" y="1866570"/>
                  </a:lnTo>
                  <a:lnTo>
                    <a:pt x="1653773" y="8831"/>
                  </a:lnTo>
                  <a:lnTo>
                    <a:pt x="8745" y="8831"/>
                  </a:lnTo>
                  <a:close/>
                </a:path>
              </a:pathLst>
            </a:custGeom>
            <a:solidFill>
              <a:srgbClr val="CACACA"/>
            </a:solidFill>
            <a:ln w="413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71BE994-F974-B356-F91A-E360AEAF34AD}"/>
                </a:ext>
              </a:extLst>
            </p:cNvPr>
            <p:cNvSpPr/>
            <p:nvPr/>
          </p:nvSpPr>
          <p:spPr>
            <a:xfrm>
              <a:off x="6762407" y="4942482"/>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273FA00-99C8-E454-1D9E-F47E1187B478}"/>
                </a:ext>
              </a:extLst>
            </p:cNvPr>
            <p:cNvSpPr/>
            <p:nvPr/>
          </p:nvSpPr>
          <p:spPr>
            <a:xfrm>
              <a:off x="6762407" y="4789145"/>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D33A6BA-6FC0-24D3-E3C0-4E1775BC68F0}"/>
                </a:ext>
              </a:extLst>
            </p:cNvPr>
            <p:cNvSpPr/>
            <p:nvPr/>
          </p:nvSpPr>
          <p:spPr>
            <a:xfrm>
              <a:off x="6762407" y="4635807"/>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C8C3153-A410-C015-F223-0D50E1DB7800}"/>
                </a:ext>
              </a:extLst>
            </p:cNvPr>
            <p:cNvSpPr/>
            <p:nvPr/>
          </p:nvSpPr>
          <p:spPr>
            <a:xfrm>
              <a:off x="6762407" y="4482470"/>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1F38407-0495-C233-1E25-F79337EC43FA}"/>
                </a:ext>
              </a:extLst>
            </p:cNvPr>
            <p:cNvSpPr/>
            <p:nvPr/>
          </p:nvSpPr>
          <p:spPr>
            <a:xfrm>
              <a:off x="6762407" y="5081058"/>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6E84D03-99A2-80B8-EFBA-0D7FAACF8113}"/>
                </a:ext>
              </a:extLst>
            </p:cNvPr>
            <p:cNvSpPr/>
            <p:nvPr/>
          </p:nvSpPr>
          <p:spPr>
            <a:xfrm>
              <a:off x="6762407" y="5769005"/>
              <a:ext cx="1276748" cy="17880"/>
            </a:xfrm>
            <a:custGeom>
              <a:avLst/>
              <a:gdLst>
                <a:gd name="connsiteX0" fmla="*/ 1267613 w 1276748"/>
                <a:gd name="connsiteY0" fmla="*/ 17772 h 17880"/>
                <a:gd name="connsiteX1" fmla="*/ 8745 w 1276748"/>
                <a:gd name="connsiteY1" fmla="*/ 17772 h 17880"/>
                <a:gd name="connsiteX2" fmla="*/ -196 w 1276748"/>
                <a:gd name="connsiteY2" fmla="*/ 8831 h 17880"/>
                <a:gd name="connsiteX3" fmla="*/ 8745 w 1276748"/>
                <a:gd name="connsiteY3" fmla="*/ -109 h 17880"/>
                <a:gd name="connsiteX4" fmla="*/ 1267613 w 1276748"/>
                <a:gd name="connsiteY4" fmla="*/ -109 h 17880"/>
                <a:gd name="connsiteX5" fmla="*/ 1276553 w 1276748"/>
                <a:gd name="connsiteY5" fmla="*/ 8831 h 17880"/>
                <a:gd name="connsiteX6" fmla="*/ 1267613 w 1276748"/>
                <a:gd name="connsiteY6" fmla="*/ 17772 h 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748" h="17880">
                  <a:moveTo>
                    <a:pt x="1267613" y="17772"/>
                  </a:moveTo>
                  <a:lnTo>
                    <a:pt x="8745" y="17772"/>
                  </a:lnTo>
                  <a:cubicBezTo>
                    <a:pt x="3807" y="17772"/>
                    <a:pt x="-196" y="13769"/>
                    <a:pt x="-196" y="8831"/>
                  </a:cubicBezTo>
                  <a:cubicBezTo>
                    <a:pt x="-196" y="3894"/>
                    <a:pt x="3807" y="-109"/>
                    <a:pt x="8745" y="-109"/>
                  </a:cubicBezTo>
                  <a:lnTo>
                    <a:pt x="1267613" y="-109"/>
                  </a:lnTo>
                  <a:cubicBezTo>
                    <a:pt x="1272550" y="-109"/>
                    <a:pt x="1276553" y="3894"/>
                    <a:pt x="1276553" y="8831"/>
                  </a:cubicBezTo>
                  <a:cubicBezTo>
                    <a:pt x="1276553" y="13769"/>
                    <a:pt x="1272550" y="17772"/>
                    <a:pt x="1267613" y="17772"/>
                  </a:cubicBezTo>
                  <a:close/>
                </a:path>
              </a:pathLst>
            </a:custGeom>
            <a:solidFill>
              <a:srgbClr val="E4E4E4"/>
            </a:solidFill>
            <a:ln w="413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49359BD-EEA8-283A-F055-854D3EB49162}"/>
                </a:ext>
              </a:extLst>
            </p:cNvPr>
            <p:cNvSpPr/>
            <p:nvPr/>
          </p:nvSpPr>
          <p:spPr>
            <a:xfrm>
              <a:off x="7056375" y="5224573"/>
              <a:ext cx="688813" cy="418798"/>
            </a:xfrm>
            <a:custGeom>
              <a:avLst/>
              <a:gdLst>
                <a:gd name="connsiteX0" fmla="*/ 672086 w 688813"/>
                <a:gd name="connsiteY0" fmla="*/ 418689 h 418798"/>
                <a:gd name="connsiteX1" fmla="*/ 16336 w 688813"/>
                <a:gd name="connsiteY1" fmla="*/ 418689 h 418798"/>
                <a:gd name="connsiteX2" fmla="*/ -196 w 688813"/>
                <a:gd name="connsiteY2" fmla="*/ 402158 h 418798"/>
                <a:gd name="connsiteX3" fmla="*/ -196 w 688813"/>
                <a:gd name="connsiteY3" fmla="*/ 16422 h 418798"/>
                <a:gd name="connsiteX4" fmla="*/ 16336 w 688813"/>
                <a:gd name="connsiteY4" fmla="*/ -109 h 418798"/>
                <a:gd name="connsiteX5" fmla="*/ 672086 w 688813"/>
                <a:gd name="connsiteY5" fmla="*/ -109 h 418798"/>
                <a:gd name="connsiteX6" fmla="*/ 688618 w 688813"/>
                <a:gd name="connsiteY6" fmla="*/ 16423 h 418798"/>
                <a:gd name="connsiteX7" fmla="*/ 688617 w 688813"/>
                <a:gd name="connsiteY7" fmla="*/ 402158 h 418798"/>
                <a:gd name="connsiteX8" fmla="*/ 672086 w 688813"/>
                <a:gd name="connsiteY8" fmla="*/ 418689 h 41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8813" h="418798">
                  <a:moveTo>
                    <a:pt x="672086" y="418689"/>
                  </a:moveTo>
                  <a:lnTo>
                    <a:pt x="16336" y="418689"/>
                  </a:lnTo>
                  <a:cubicBezTo>
                    <a:pt x="7210" y="418679"/>
                    <a:pt x="-185" y="411284"/>
                    <a:pt x="-196" y="402158"/>
                  </a:cubicBezTo>
                  <a:lnTo>
                    <a:pt x="-196" y="16422"/>
                  </a:lnTo>
                  <a:cubicBezTo>
                    <a:pt x="-185" y="7297"/>
                    <a:pt x="7210" y="-99"/>
                    <a:pt x="16336" y="-109"/>
                  </a:cubicBezTo>
                  <a:lnTo>
                    <a:pt x="672086" y="-109"/>
                  </a:lnTo>
                  <a:cubicBezTo>
                    <a:pt x="681212" y="-99"/>
                    <a:pt x="688608" y="7297"/>
                    <a:pt x="688618" y="16423"/>
                  </a:cubicBezTo>
                  <a:lnTo>
                    <a:pt x="688617" y="402158"/>
                  </a:lnTo>
                  <a:cubicBezTo>
                    <a:pt x="688608" y="411284"/>
                    <a:pt x="681212" y="418680"/>
                    <a:pt x="672086" y="418689"/>
                  </a:cubicBezTo>
                  <a:close/>
                </a:path>
              </a:pathLst>
            </a:custGeom>
            <a:solidFill>
              <a:srgbClr val="FFFFFF"/>
            </a:solidFill>
            <a:ln w="413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773CF58-54DD-5977-1630-2B649A106375}"/>
                </a:ext>
              </a:extLst>
            </p:cNvPr>
            <p:cNvSpPr/>
            <p:nvPr/>
          </p:nvSpPr>
          <p:spPr>
            <a:xfrm>
              <a:off x="7104262" y="5411429"/>
              <a:ext cx="593038" cy="220922"/>
            </a:xfrm>
            <a:custGeom>
              <a:avLst/>
              <a:gdLst>
                <a:gd name="connsiteX0" fmla="*/ 405211 w 593038"/>
                <a:gd name="connsiteY0" fmla="*/ 11469 h 220922"/>
                <a:gd name="connsiteX1" fmla="*/ 353657 w 593038"/>
                <a:gd name="connsiteY1" fmla="*/ 9710 h 220922"/>
                <a:gd name="connsiteX2" fmla="*/ 352805 w 593038"/>
                <a:gd name="connsiteY2" fmla="*/ 10532 h 220922"/>
                <a:gd name="connsiteX3" fmla="*/ 168260 w 593038"/>
                <a:gd name="connsiteY3" fmla="*/ 195079 h 220922"/>
                <a:gd name="connsiteX4" fmla="*/ 131505 w 593038"/>
                <a:gd name="connsiteY4" fmla="*/ 195134 h 220922"/>
                <a:gd name="connsiteX5" fmla="*/ 104173 w 593038"/>
                <a:gd name="connsiteY5" fmla="*/ 167857 h 220922"/>
                <a:gd name="connsiteX6" fmla="*/ 52714 w 593038"/>
                <a:gd name="connsiteY6" fmla="*/ 167846 h 220922"/>
                <a:gd name="connsiteX7" fmla="*/ 52703 w 593038"/>
                <a:gd name="connsiteY7" fmla="*/ 167857 h 220922"/>
                <a:gd name="connsiteX8" fmla="*/ -196 w 593038"/>
                <a:gd name="connsiteY8" fmla="*/ 220813 h 220922"/>
                <a:gd name="connsiteX9" fmla="*/ 592843 w 593038"/>
                <a:gd name="connsiteY9" fmla="*/ 220813 h 220922"/>
                <a:gd name="connsiteX10" fmla="*/ 592843 w 593038"/>
                <a:gd name="connsiteY10" fmla="*/ 213264 h 22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038" h="220922">
                  <a:moveTo>
                    <a:pt x="405211" y="11469"/>
                  </a:moveTo>
                  <a:cubicBezTo>
                    <a:pt x="391461" y="-3253"/>
                    <a:pt x="368379" y="-4041"/>
                    <a:pt x="353657" y="9710"/>
                  </a:cubicBezTo>
                  <a:cubicBezTo>
                    <a:pt x="353369" y="9979"/>
                    <a:pt x="353085" y="10254"/>
                    <a:pt x="352805" y="10532"/>
                  </a:cubicBezTo>
                  <a:lnTo>
                    <a:pt x="168260" y="195079"/>
                  </a:lnTo>
                  <a:cubicBezTo>
                    <a:pt x="158110" y="205206"/>
                    <a:pt x="141685" y="205230"/>
                    <a:pt x="131505" y="195134"/>
                  </a:cubicBezTo>
                  <a:lnTo>
                    <a:pt x="104173" y="167857"/>
                  </a:lnTo>
                  <a:cubicBezTo>
                    <a:pt x="89966" y="153644"/>
                    <a:pt x="66927" y="153639"/>
                    <a:pt x="52714" y="167846"/>
                  </a:cubicBezTo>
                  <a:cubicBezTo>
                    <a:pt x="52710" y="167850"/>
                    <a:pt x="52707" y="167853"/>
                    <a:pt x="52703" y="167857"/>
                  </a:cubicBezTo>
                  <a:lnTo>
                    <a:pt x="-196" y="220813"/>
                  </a:lnTo>
                  <a:lnTo>
                    <a:pt x="592843" y="220813"/>
                  </a:lnTo>
                  <a:lnTo>
                    <a:pt x="592843" y="213264"/>
                  </a:lnTo>
                  <a:close/>
                </a:path>
              </a:pathLst>
            </a:custGeom>
            <a:solidFill>
              <a:srgbClr val="E82B2C"/>
            </a:solidFill>
            <a:ln w="413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BA5AB34-C6BA-DEB4-1B9F-2085C1D5A59F}"/>
                </a:ext>
              </a:extLst>
            </p:cNvPr>
            <p:cNvSpPr/>
            <p:nvPr/>
          </p:nvSpPr>
          <p:spPr>
            <a:xfrm>
              <a:off x="7056375" y="5224573"/>
              <a:ext cx="688813" cy="418798"/>
            </a:xfrm>
            <a:custGeom>
              <a:avLst/>
              <a:gdLst>
                <a:gd name="connsiteX0" fmla="*/ 672086 w 688813"/>
                <a:gd name="connsiteY0" fmla="*/ 418689 h 418798"/>
                <a:gd name="connsiteX1" fmla="*/ 16336 w 688813"/>
                <a:gd name="connsiteY1" fmla="*/ 418689 h 418798"/>
                <a:gd name="connsiteX2" fmla="*/ -196 w 688813"/>
                <a:gd name="connsiteY2" fmla="*/ 402158 h 418798"/>
                <a:gd name="connsiteX3" fmla="*/ -196 w 688813"/>
                <a:gd name="connsiteY3" fmla="*/ 16422 h 418798"/>
                <a:gd name="connsiteX4" fmla="*/ 16336 w 688813"/>
                <a:gd name="connsiteY4" fmla="*/ -109 h 418798"/>
                <a:gd name="connsiteX5" fmla="*/ 672086 w 688813"/>
                <a:gd name="connsiteY5" fmla="*/ -109 h 418798"/>
                <a:gd name="connsiteX6" fmla="*/ 688618 w 688813"/>
                <a:gd name="connsiteY6" fmla="*/ 16423 h 418798"/>
                <a:gd name="connsiteX7" fmla="*/ 688617 w 688813"/>
                <a:gd name="connsiteY7" fmla="*/ 402158 h 418798"/>
                <a:gd name="connsiteX8" fmla="*/ 672086 w 688813"/>
                <a:gd name="connsiteY8" fmla="*/ 418689 h 418798"/>
                <a:gd name="connsiteX9" fmla="*/ 16336 w 688813"/>
                <a:gd name="connsiteY9" fmla="*/ 10912 h 418798"/>
                <a:gd name="connsiteX10" fmla="*/ 10826 w 688813"/>
                <a:gd name="connsiteY10" fmla="*/ 16423 h 418798"/>
                <a:gd name="connsiteX11" fmla="*/ 10826 w 688813"/>
                <a:gd name="connsiteY11" fmla="*/ 402158 h 418798"/>
                <a:gd name="connsiteX12" fmla="*/ 16336 w 688813"/>
                <a:gd name="connsiteY12" fmla="*/ 407668 h 418798"/>
                <a:gd name="connsiteX13" fmla="*/ 672086 w 688813"/>
                <a:gd name="connsiteY13" fmla="*/ 407669 h 418798"/>
                <a:gd name="connsiteX14" fmla="*/ 677597 w 688813"/>
                <a:gd name="connsiteY14" fmla="*/ 402158 h 418798"/>
                <a:gd name="connsiteX15" fmla="*/ 677597 w 688813"/>
                <a:gd name="connsiteY15" fmla="*/ 16422 h 418798"/>
                <a:gd name="connsiteX16" fmla="*/ 672086 w 688813"/>
                <a:gd name="connsiteY16" fmla="*/ 10912 h 41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8813" h="418798">
                  <a:moveTo>
                    <a:pt x="672086" y="418689"/>
                  </a:moveTo>
                  <a:lnTo>
                    <a:pt x="16336" y="418689"/>
                  </a:lnTo>
                  <a:cubicBezTo>
                    <a:pt x="7210" y="418679"/>
                    <a:pt x="-185" y="411284"/>
                    <a:pt x="-196" y="402158"/>
                  </a:cubicBezTo>
                  <a:lnTo>
                    <a:pt x="-196" y="16422"/>
                  </a:lnTo>
                  <a:cubicBezTo>
                    <a:pt x="-185" y="7297"/>
                    <a:pt x="7210" y="-99"/>
                    <a:pt x="16336" y="-109"/>
                  </a:cubicBezTo>
                  <a:lnTo>
                    <a:pt x="672086" y="-109"/>
                  </a:lnTo>
                  <a:cubicBezTo>
                    <a:pt x="681212" y="-99"/>
                    <a:pt x="688608" y="7297"/>
                    <a:pt x="688618" y="16423"/>
                  </a:cubicBezTo>
                  <a:lnTo>
                    <a:pt x="688617" y="402158"/>
                  </a:lnTo>
                  <a:cubicBezTo>
                    <a:pt x="688608" y="411284"/>
                    <a:pt x="681212" y="418680"/>
                    <a:pt x="672086" y="418689"/>
                  </a:cubicBezTo>
                  <a:close/>
                  <a:moveTo>
                    <a:pt x="16336" y="10912"/>
                  </a:moveTo>
                  <a:cubicBezTo>
                    <a:pt x="13294" y="10916"/>
                    <a:pt x="10829" y="13381"/>
                    <a:pt x="10826" y="16423"/>
                  </a:cubicBezTo>
                  <a:lnTo>
                    <a:pt x="10826" y="402158"/>
                  </a:lnTo>
                  <a:cubicBezTo>
                    <a:pt x="10829" y="405200"/>
                    <a:pt x="13294" y="407665"/>
                    <a:pt x="16336" y="407668"/>
                  </a:cubicBezTo>
                  <a:lnTo>
                    <a:pt x="672086" y="407669"/>
                  </a:lnTo>
                  <a:cubicBezTo>
                    <a:pt x="675128" y="407665"/>
                    <a:pt x="677593" y="405200"/>
                    <a:pt x="677597" y="402158"/>
                  </a:cubicBezTo>
                  <a:lnTo>
                    <a:pt x="677597" y="16422"/>
                  </a:lnTo>
                  <a:cubicBezTo>
                    <a:pt x="677593" y="13381"/>
                    <a:pt x="675128" y="10915"/>
                    <a:pt x="672086" y="10912"/>
                  </a:cubicBezTo>
                  <a:close/>
                </a:path>
              </a:pathLst>
            </a:custGeom>
            <a:solidFill>
              <a:srgbClr val="3F3D56"/>
            </a:solidFill>
            <a:ln w="413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1D50ACE-C056-7131-9DDD-48A46ABD885E}"/>
                </a:ext>
              </a:extLst>
            </p:cNvPr>
            <p:cNvSpPr/>
            <p:nvPr/>
          </p:nvSpPr>
          <p:spPr>
            <a:xfrm>
              <a:off x="6024798" y="5382003"/>
              <a:ext cx="124553" cy="227618"/>
            </a:xfrm>
            <a:custGeom>
              <a:avLst/>
              <a:gdLst>
                <a:gd name="connsiteX0" fmla="*/ 122765 w 124553"/>
                <a:gd name="connsiteY0" fmla="*/ 196783 h 227618"/>
                <a:gd name="connsiteX1" fmla="*/ 94046 w 124553"/>
                <a:gd name="connsiteY1" fmla="*/ 145318 h 227618"/>
                <a:gd name="connsiteX2" fmla="*/ 86827 w 124553"/>
                <a:gd name="connsiteY2" fmla="*/ 143944 h 227618"/>
                <a:gd name="connsiteX3" fmla="*/ 52468 w 124553"/>
                <a:gd name="connsiteY3" fmla="*/ -109 h 227618"/>
                <a:gd name="connsiteX4" fmla="*/ -196 w 124553"/>
                <a:gd name="connsiteY4" fmla="*/ 56008 h 227618"/>
                <a:gd name="connsiteX5" fmla="*/ 40507 w 124553"/>
                <a:gd name="connsiteY5" fmla="*/ 184200 h 227618"/>
                <a:gd name="connsiteX6" fmla="*/ 80972 w 124553"/>
                <a:gd name="connsiteY6" fmla="*/ 227486 h 227618"/>
                <a:gd name="connsiteX7" fmla="*/ 122765 w 124553"/>
                <a:gd name="connsiteY7" fmla="*/ 196783 h 22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553" h="227618">
                  <a:moveTo>
                    <a:pt x="122765" y="196783"/>
                  </a:moveTo>
                  <a:cubicBezTo>
                    <a:pt x="129046" y="174641"/>
                    <a:pt x="116188" y="151599"/>
                    <a:pt x="94046" y="145318"/>
                  </a:cubicBezTo>
                  <a:cubicBezTo>
                    <a:pt x="91685" y="144649"/>
                    <a:pt x="89269" y="144189"/>
                    <a:pt x="86827" y="143944"/>
                  </a:cubicBezTo>
                  <a:lnTo>
                    <a:pt x="52468" y="-109"/>
                  </a:lnTo>
                  <a:lnTo>
                    <a:pt x="-196" y="56008"/>
                  </a:lnTo>
                  <a:lnTo>
                    <a:pt x="40507" y="184200"/>
                  </a:lnTo>
                  <a:cubicBezTo>
                    <a:pt x="39728" y="207327"/>
                    <a:pt x="57845" y="226707"/>
                    <a:pt x="80972" y="227486"/>
                  </a:cubicBezTo>
                  <a:cubicBezTo>
                    <a:pt x="100324" y="228138"/>
                    <a:pt x="117602" y="215444"/>
                    <a:pt x="122765" y="196783"/>
                  </a:cubicBezTo>
                  <a:close/>
                </a:path>
              </a:pathLst>
            </a:custGeom>
            <a:solidFill>
              <a:srgbClr val="FFB6B6"/>
            </a:solidFill>
            <a:ln w="413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1B968B5-F3C2-A004-5F8F-E35C9E15FEE1}"/>
                </a:ext>
              </a:extLst>
            </p:cNvPr>
            <p:cNvSpPr/>
            <p:nvPr/>
          </p:nvSpPr>
          <p:spPr>
            <a:xfrm>
              <a:off x="5955899" y="5002175"/>
              <a:ext cx="175708" cy="525421"/>
            </a:xfrm>
            <a:custGeom>
              <a:avLst/>
              <a:gdLst>
                <a:gd name="connsiteX0" fmla="*/ 99820 w 175708"/>
                <a:gd name="connsiteY0" fmla="*/ 524362 h 525421"/>
                <a:gd name="connsiteX1" fmla="*/ 88599 w 175708"/>
                <a:gd name="connsiteY1" fmla="*/ 514100 h 525421"/>
                <a:gd name="connsiteX2" fmla="*/ 15747 w 175708"/>
                <a:gd name="connsiteY2" fmla="*/ 335907 h 525421"/>
                <a:gd name="connsiteX3" fmla="*/ 8916 w 175708"/>
                <a:gd name="connsiteY3" fmla="*/ 200793 h 525421"/>
                <a:gd name="connsiteX4" fmla="*/ 55597 w 175708"/>
                <a:gd name="connsiteY4" fmla="*/ 54572 h 525421"/>
                <a:gd name="connsiteX5" fmla="*/ 120832 w 175708"/>
                <a:gd name="connsiteY5" fmla="*/ 138 h 525421"/>
                <a:gd name="connsiteX6" fmla="*/ 175266 w 175708"/>
                <a:gd name="connsiteY6" fmla="*/ 65372 h 525421"/>
                <a:gd name="connsiteX7" fmla="*/ 175252 w 175708"/>
                <a:gd name="connsiteY7" fmla="*/ 65521 h 525421"/>
                <a:gd name="connsiteX8" fmla="*/ 113345 w 175708"/>
                <a:gd name="connsiteY8" fmla="*/ 300980 h 525421"/>
                <a:gd name="connsiteX9" fmla="*/ 154808 w 175708"/>
                <a:gd name="connsiteY9" fmla="*/ 485904 h 525421"/>
                <a:gd name="connsiteX10" fmla="*/ 145689 w 175708"/>
                <a:gd name="connsiteY10" fmla="*/ 505296 h 525421"/>
                <a:gd name="connsiteX11" fmla="*/ 114955 w 175708"/>
                <a:gd name="connsiteY11" fmla="*/ 522857 h 525421"/>
                <a:gd name="connsiteX12" fmla="*/ 104084 w 175708"/>
                <a:gd name="connsiteY12" fmla="*/ 525243 h 525421"/>
                <a:gd name="connsiteX13" fmla="*/ 99820 w 175708"/>
                <a:gd name="connsiteY13" fmla="*/ 524362 h 5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08" h="525421">
                  <a:moveTo>
                    <a:pt x="99820" y="524362"/>
                  </a:moveTo>
                  <a:cubicBezTo>
                    <a:pt x="94793" y="522688"/>
                    <a:pt x="90713" y="518958"/>
                    <a:pt x="88599" y="514100"/>
                  </a:cubicBezTo>
                  <a:lnTo>
                    <a:pt x="15747" y="335907"/>
                  </a:lnTo>
                  <a:cubicBezTo>
                    <a:pt x="-2831" y="293186"/>
                    <a:pt x="-5258" y="245171"/>
                    <a:pt x="8916" y="200793"/>
                  </a:cubicBezTo>
                  <a:lnTo>
                    <a:pt x="55597" y="54572"/>
                  </a:lnTo>
                  <a:cubicBezTo>
                    <a:pt x="58580" y="21526"/>
                    <a:pt x="87786" y="-2844"/>
                    <a:pt x="120832" y="138"/>
                  </a:cubicBezTo>
                  <a:cubicBezTo>
                    <a:pt x="153877" y="3120"/>
                    <a:pt x="178248" y="32327"/>
                    <a:pt x="175266" y="65372"/>
                  </a:cubicBezTo>
                  <a:cubicBezTo>
                    <a:pt x="175261" y="65422"/>
                    <a:pt x="175257" y="65471"/>
                    <a:pt x="175252" y="65521"/>
                  </a:cubicBezTo>
                  <a:lnTo>
                    <a:pt x="113345" y="300980"/>
                  </a:lnTo>
                  <a:lnTo>
                    <a:pt x="154808" y="485904"/>
                  </a:lnTo>
                  <a:cubicBezTo>
                    <a:pt x="156138" y="493641"/>
                    <a:pt x="152496" y="501385"/>
                    <a:pt x="145689" y="505296"/>
                  </a:cubicBezTo>
                  <a:lnTo>
                    <a:pt x="114955" y="522857"/>
                  </a:lnTo>
                  <a:cubicBezTo>
                    <a:pt x="111658" y="524739"/>
                    <a:pt x="107866" y="525571"/>
                    <a:pt x="104084" y="525243"/>
                  </a:cubicBezTo>
                  <a:cubicBezTo>
                    <a:pt x="102633" y="525118"/>
                    <a:pt x="101201" y="524823"/>
                    <a:pt x="99820" y="524362"/>
                  </a:cubicBezTo>
                  <a:close/>
                </a:path>
              </a:pathLst>
            </a:custGeom>
            <a:solidFill>
              <a:srgbClr val="E4E4E4"/>
            </a:solidFill>
            <a:ln w="413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49B83F9-C69B-BEA8-12A8-CC5FBEC99026}"/>
                </a:ext>
              </a:extLst>
            </p:cNvPr>
            <p:cNvSpPr/>
            <p:nvPr/>
          </p:nvSpPr>
          <p:spPr>
            <a:xfrm>
              <a:off x="6315014" y="6243681"/>
              <a:ext cx="74990" cy="195973"/>
            </a:xfrm>
            <a:custGeom>
              <a:avLst/>
              <a:gdLst>
                <a:gd name="connsiteX0" fmla="*/ 12 w 74990"/>
                <a:gd name="connsiteY0" fmla="*/ 195974 h 195973"/>
                <a:gd name="connsiteX1" fmla="*/ 50817 w 74990"/>
                <a:gd name="connsiteY1" fmla="*/ 195974 h 195973"/>
                <a:gd name="connsiteX2" fmla="*/ 74990 w 74990"/>
                <a:gd name="connsiteY2" fmla="*/ 0 h 195973"/>
                <a:gd name="connsiteX3" fmla="*/ 0 w 74990"/>
                <a:gd name="connsiteY3" fmla="*/ 0 h 195973"/>
                <a:gd name="connsiteX4" fmla="*/ 12 w 74990"/>
                <a:gd name="connsiteY4" fmla="*/ 195974 h 195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90" h="195973">
                  <a:moveTo>
                    <a:pt x="12" y="195974"/>
                  </a:moveTo>
                  <a:lnTo>
                    <a:pt x="50817" y="195974"/>
                  </a:lnTo>
                  <a:lnTo>
                    <a:pt x="74990" y="0"/>
                  </a:lnTo>
                  <a:lnTo>
                    <a:pt x="0" y="0"/>
                  </a:lnTo>
                  <a:lnTo>
                    <a:pt x="12" y="195974"/>
                  </a:lnTo>
                  <a:close/>
                </a:path>
              </a:pathLst>
            </a:custGeom>
            <a:solidFill>
              <a:srgbClr val="FFB6B6"/>
            </a:solidFill>
            <a:ln w="4133"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0A24BCB-DF05-C9F9-34B1-4778C98D1B7F}"/>
                </a:ext>
              </a:extLst>
            </p:cNvPr>
            <p:cNvSpPr/>
            <p:nvPr/>
          </p:nvSpPr>
          <p:spPr>
            <a:xfrm>
              <a:off x="6302064" y="6423063"/>
              <a:ext cx="163828" cy="65842"/>
            </a:xfrm>
            <a:custGeom>
              <a:avLst/>
              <a:gdLst>
                <a:gd name="connsiteX0" fmla="*/ -196 w 163828"/>
                <a:gd name="connsiteY0" fmla="*/ -105 h 65842"/>
                <a:gd name="connsiteX1" fmla="*/ 99863 w 163828"/>
                <a:gd name="connsiteY1" fmla="*/ -109 h 65842"/>
                <a:gd name="connsiteX2" fmla="*/ 99868 w 163828"/>
                <a:gd name="connsiteY2" fmla="*/ -109 h 65842"/>
                <a:gd name="connsiteX3" fmla="*/ 163633 w 163828"/>
                <a:gd name="connsiteY3" fmla="*/ 63655 h 65842"/>
                <a:gd name="connsiteX4" fmla="*/ 163633 w 163828"/>
                <a:gd name="connsiteY4" fmla="*/ 65728 h 65842"/>
                <a:gd name="connsiteX5" fmla="*/ -193 w 163828"/>
                <a:gd name="connsiteY5" fmla="*/ 65734 h 6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828" h="65842">
                  <a:moveTo>
                    <a:pt x="-196" y="-105"/>
                  </a:moveTo>
                  <a:lnTo>
                    <a:pt x="99863" y="-109"/>
                  </a:lnTo>
                  <a:lnTo>
                    <a:pt x="99868" y="-109"/>
                  </a:lnTo>
                  <a:cubicBezTo>
                    <a:pt x="135083" y="-107"/>
                    <a:pt x="163631" y="28440"/>
                    <a:pt x="163633" y="63655"/>
                  </a:cubicBezTo>
                  <a:lnTo>
                    <a:pt x="163633" y="65728"/>
                  </a:lnTo>
                  <a:lnTo>
                    <a:pt x="-193" y="65734"/>
                  </a:lnTo>
                  <a:close/>
                </a:path>
              </a:pathLst>
            </a:custGeom>
            <a:solidFill>
              <a:srgbClr val="2F2E41"/>
            </a:solidFill>
            <a:ln w="413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99B71C8-E1A3-46B9-8417-97C18434E8B9}"/>
                </a:ext>
              </a:extLst>
            </p:cNvPr>
            <p:cNvSpPr/>
            <p:nvPr/>
          </p:nvSpPr>
          <p:spPr>
            <a:xfrm>
              <a:off x="6029060" y="6243681"/>
              <a:ext cx="74990" cy="195973"/>
            </a:xfrm>
            <a:custGeom>
              <a:avLst/>
              <a:gdLst>
                <a:gd name="connsiteX0" fmla="*/ 12 w 74990"/>
                <a:gd name="connsiteY0" fmla="*/ 195974 h 195973"/>
                <a:gd name="connsiteX1" fmla="*/ 50817 w 74990"/>
                <a:gd name="connsiteY1" fmla="*/ 195974 h 195973"/>
                <a:gd name="connsiteX2" fmla="*/ 74990 w 74990"/>
                <a:gd name="connsiteY2" fmla="*/ 0 h 195973"/>
                <a:gd name="connsiteX3" fmla="*/ 0 w 74990"/>
                <a:gd name="connsiteY3" fmla="*/ 0 h 195973"/>
                <a:gd name="connsiteX4" fmla="*/ 12 w 74990"/>
                <a:gd name="connsiteY4" fmla="*/ 195974 h 195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90" h="195973">
                  <a:moveTo>
                    <a:pt x="12" y="195974"/>
                  </a:moveTo>
                  <a:lnTo>
                    <a:pt x="50817" y="195974"/>
                  </a:lnTo>
                  <a:lnTo>
                    <a:pt x="74990" y="0"/>
                  </a:lnTo>
                  <a:lnTo>
                    <a:pt x="0" y="0"/>
                  </a:lnTo>
                  <a:lnTo>
                    <a:pt x="12" y="195974"/>
                  </a:lnTo>
                  <a:close/>
                </a:path>
              </a:pathLst>
            </a:custGeom>
            <a:solidFill>
              <a:srgbClr val="FFB6B6"/>
            </a:solidFill>
            <a:ln w="413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22280D-6600-F288-B174-4B6AE5CE77AD}"/>
                </a:ext>
              </a:extLst>
            </p:cNvPr>
            <p:cNvSpPr/>
            <p:nvPr/>
          </p:nvSpPr>
          <p:spPr>
            <a:xfrm>
              <a:off x="6016110" y="6423063"/>
              <a:ext cx="163828" cy="65842"/>
            </a:xfrm>
            <a:custGeom>
              <a:avLst/>
              <a:gdLst>
                <a:gd name="connsiteX0" fmla="*/ -196 w 163828"/>
                <a:gd name="connsiteY0" fmla="*/ -105 h 65842"/>
                <a:gd name="connsiteX1" fmla="*/ 99863 w 163828"/>
                <a:gd name="connsiteY1" fmla="*/ -109 h 65842"/>
                <a:gd name="connsiteX2" fmla="*/ 99868 w 163828"/>
                <a:gd name="connsiteY2" fmla="*/ -109 h 65842"/>
                <a:gd name="connsiteX3" fmla="*/ 163633 w 163828"/>
                <a:gd name="connsiteY3" fmla="*/ 63655 h 65842"/>
                <a:gd name="connsiteX4" fmla="*/ 163633 w 163828"/>
                <a:gd name="connsiteY4" fmla="*/ 65728 h 65842"/>
                <a:gd name="connsiteX5" fmla="*/ -193 w 163828"/>
                <a:gd name="connsiteY5" fmla="*/ 65734 h 6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828" h="65842">
                  <a:moveTo>
                    <a:pt x="-196" y="-105"/>
                  </a:moveTo>
                  <a:lnTo>
                    <a:pt x="99863" y="-109"/>
                  </a:lnTo>
                  <a:lnTo>
                    <a:pt x="99868" y="-109"/>
                  </a:lnTo>
                  <a:cubicBezTo>
                    <a:pt x="135083" y="-107"/>
                    <a:pt x="163631" y="28440"/>
                    <a:pt x="163633" y="63655"/>
                  </a:cubicBezTo>
                  <a:lnTo>
                    <a:pt x="163633" y="65728"/>
                  </a:lnTo>
                  <a:lnTo>
                    <a:pt x="-193" y="65734"/>
                  </a:lnTo>
                  <a:close/>
                </a:path>
              </a:pathLst>
            </a:custGeom>
            <a:solidFill>
              <a:srgbClr val="2F2E41"/>
            </a:solidFill>
            <a:ln w="413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5935FB3-402D-3870-6133-A6F951A9A7AA}"/>
                </a:ext>
              </a:extLst>
            </p:cNvPr>
            <p:cNvSpPr/>
            <p:nvPr/>
          </p:nvSpPr>
          <p:spPr>
            <a:xfrm>
              <a:off x="5997501" y="5424963"/>
              <a:ext cx="414425" cy="958673"/>
            </a:xfrm>
            <a:custGeom>
              <a:avLst/>
              <a:gdLst>
                <a:gd name="connsiteX0" fmla="*/ 347922 w 414425"/>
                <a:gd name="connsiteY0" fmla="*/ 26107 h 958673"/>
                <a:gd name="connsiteX1" fmla="*/ 49963 w 414425"/>
                <a:gd name="connsiteY1" fmla="*/ -109 h 958673"/>
                <a:gd name="connsiteX2" fmla="*/ 24670 w 414425"/>
                <a:gd name="connsiteY2" fmla="*/ 262329 h 958673"/>
                <a:gd name="connsiteX3" fmla="*/ 32958 w 414425"/>
                <a:gd name="connsiteY3" fmla="*/ 452965 h 958673"/>
                <a:gd name="connsiteX4" fmla="*/ -196 w 414425"/>
                <a:gd name="connsiteY4" fmla="*/ 958565 h 958673"/>
                <a:gd name="connsiteX5" fmla="*/ 128276 w 414425"/>
                <a:gd name="connsiteY5" fmla="*/ 941988 h 958673"/>
                <a:gd name="connsiteX6" fmla="*/ 144853 w 414425"/>
                <a:gd name="connsiteY6" fmla="*/ 523418 h 958673"/>
                <a:gd name="connsiteX7" fmla="*/ 198729 w 414425"/>
                <a:gd name="connsiteY7" fmla="*/ 295484 h 958673"/>
                <a:gd name="connsiteX8" fmla="*/ 260893 w 414425"/>
                <a:gd name="connsiteY8" fmla="*/ 585582 h 958673"/>
                <a:gd name="connsiteX9" fmla="*/ 302335 w 414425"/>
                <a:gd name="connsiteY9" fmla="*/ 958565 h 958673"/>
                <a:gd name="connsiteX10" fmla="*/ 414230 w 414425"/>
                <a:gd name="connsiteY10" fmla="*/ 946132 h 958673"/>
                <a:gd name="connsiteX11" fmla="*/ 376932 w 414425"/>
                <a:gd name="connsiteY11" fmla="*/ 494408 h 958673"/>
                <a:gd name="connsiteX12" fmla="*/ 347922 w 414425"/>
                <a:gd name="connsiteY12" fmla="*/ 26107 h 95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4425" h="958673">
                  <a:moveTo>
                    <a:pt x="347922" y="26107"/>
                  </a:moveTo>
                  <a:lnTo>
                    <a:pt x="49963" y="-109"/>
                  </a:lnTo>
                  <a:cubicBezTo>
                    <a:pt x="49963" y="-109"/>
                    <a:pt x="20526" y="187733"/>
                    <a:pt x="24670" y="262329"/>
                  </a:cubicBezTo>
                  <a:cubicBezTo>
                    <a:pt x="28814" y="336926"/>
                    <a:pt x="32958" y="452965"/>
                    <a:pt x="32958" y="452965"/>
                  </a:cubicBezTo>
                  <a:lnTo>
                    <a:pt x="-196" y="958565"/>
                  </a:lnTo>
                  <a:lnTo>
                    <a:pt x="128276" y="941988"/>
                  </a:lnTo>
                  <a:lnTo>
                    <a:pt x="144853" y="523418"/>
                  </a:lnTo>
                  <a:lnTo>
                    <a:pt x="198729" y="295484"/>
                  </a:lnTo>
                  <a:lnTo>
                    <a:pt x="260893" y="585582"/>
                  </a:lnTo>
                  <a:lnTo>
                    <a:pt x="302335" y="958565"/>
                  </a:lnTo>
                  <a:lnTo>
                    <a:pt x="414230" y="946132"/>
                  </a:lnTo>
                  <a:lnTo>
                    <a:pt x="376932" y="494408"/>
                  </a:lnTo>
                  <a:cubicBezTo>
                    <a:pt x="376932" y="494408"/>
                    <a:pt x="410086" y="88271"/>
                    <a:pt x="347922" y="26107"/>
                  </a:cubicBezTo>
                  <a:close/>
                </a:path>
              </a:pathLst>
            </a:custGeom>
            <a:solidFill>
              <a:srgbClr val="2F2E41"/>
            </a:solidFill>
            <a:ln w="4133"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21C8CDB-7CB0-B9DE-2569-BA38B5CA2C8A}"/>
                </a:ext>
              </a:extLst>
            </p:cNvPr>
            <p:cNvSpPr/>
            <p:nvPr/>
          </p:nvSpPr>
          <p:spPr>
            <a:xfrm>
              <a:off x="6142550" y="4734222"/>
              <a:ext cx="165770" cy="165770"/>
            </a:xfrm>
            <a:custGeom>
              <a:avLst/>
              <a:gdLst>
                <a:gd name="connsiteX0" fmla="*/ 165770 w 165770"/>
                <a:gd name="connsiteY0" fmla="*/ 82885 h 165770"/>
                <a:gd name="connsiteX1" fmla="*/ 82885 w 165770"/>
                <a:gd name="connsiteY1" fmla="*/ 165770 h 165770"/>
                <a:gd name="connsiteX2" fmla="*/ 0 w 165770"/>
                <a:gd name="connsiteY2" fmla="*/ 82885 h 165770"/>
                <a:gd name="connsiteX3" fmla="*/ 82885 w 165770"/>
                <a:gd name="connsiteY3" fmla="*/ 0 h 165770"/>
                <a:gd name="connsiteX4" fmla="*/ 165770 w 165770"/>
                <a:gd name="connsiteY4" fmla="*/ 82885 h 165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70" h="165770">
                  <a:moveTo>
                    <a:pt x="165770" y="82885"/>
                  </a:moveTo>
                  <a:cubicBezTo>
                    <a:pt x="165770" y="128661"/>
                    <a:pt x="128661" y="165770"/>
                    <a:pt x="82885" y="165770"/>
                  </a:cubicBezTo>
                  <a:cubicBezTo>
                    <a:pt x="37109" y="165770"/>
                    <a:pt x="0" y="128661"/>
                    <a:pt x="0" y="82885"/>
                  </a:cubicBezTo>
                  <a:cubicBezTo>
                    <a:pt x="0" y="37109"/>
                    <a:pt x="37109" y="0"/>
                    <a:pt x="82885" y="0"/>
                  </a:cubicBezTo>
                  <a:cubicBezTo>
                    <a:pt x="128661" y="0"/>
                    <a:pt x="165770" y="37109"/>
                    <a:pt x="165770" y="82885"/>
                  </a:cubicBezTo>
                  <a:close/>
                </a:path>
              </a:pathLst>
            </a:custGeom>
            <a:solidFill>
              <a:srgbClr val="FFB8B8"/>
            </a:solidFill>
            <a:ln w="4133"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0C989D4-E095-9862-0C02-101675AF02A1}"/>
                </a:ext>
              </a:extLst>
            </p:cNvPr>
            <p:cNvSpPr/>
            <p:nvPr/>
          </p:nvSpPr>
          <p:spPr>
            <a:xfrm>
              <a:off x="6036406" y="4928687"/>
              <a:ext cx="317093" cy="529360"/>
            </a:xfrm>
            <a:custGeom>
              <a:avLst/>
              <a:gdLst>
                <a:gd name="connsiteX0" fmla="*/ 279600 w 317093"/>
                <a:gd name="connsiteY0" fmla="*/ 73383 h 529360"/>
                <a:gd name="connsiteX1" fmla="*/ 220401 w 317093"/>
                <a:gd name="connsiteY1" fmla="*/ 26259 h 529360"/>
                <a:gd name="connsiteX2" fmla="*/ 118688 w 317093"/>
                <a:gd name="connsiteY2" fmla="*/ 13365 h 529360"/>
                <a:gd name="connsiteX3" fmla="*/ 101804 w 317093"/>
                <a:gd name="connsiteY3" fmla="*/ 37504 h 529360"/>
                <a:gd name="connsiteX4" fmla="*/ 6079 w 317093"/>
                <a:gd name="connsiteY4" fmla="*/ 118970 h 529360"/>
                <a:gd name="connsiteX5" fmla="*/ 10630 w 317093"/>
                <a:gd name="connsiteY5" fmla="*/ 369045 h 529360"/>
                <a:gd name="connsiteX6" fmla="*/ 27207 w 317093"/>
                <a:gd name="connsiteY6" fmla="*/ 505805 h 529360"/>
                <a:gd name="connsiteX7" fmla="*/ 316898 w 317093"/>
                <a:gd name="connsiteY7" fmla="*/ 529251 h 529360"/>
                <a:gd name="connsiteX8" fmla="*/ 313161 w 317093"/>
                <a:gd name="connsiteY8" fmla="*/ 290304 h 52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093" h="529360">
                  <a:moveTo>
                    <a:pt x="279600" y="73383"/>
                  </a:moveTo>
                  <a:lnTo>
                    <a:pt x="220401" y="26259"/>
                  </a:lnTo>
                  <a:cubicBezTo>
                    <a:pt x="220401" y="26259"/>
                    <a:pt x="156294" y="-23207"/>
                    <a:pt x="118688" y="13365"/>
                  </a:cubicBezTo>
                  <a:lnTo>
                    <a:pt x="101804" y="37504"/>
                  </a:lnTo>
                  <a:cubicBezTo>
                    <a:pt x="101804" y="37504"/>
                    <a:pt x="6079" y="73383"/>
                    <a:pt x="6079" y="118970"/>
                  </a:cubicBezTo>
                  <a:lnTo>
                    <a:pt x="10630" y="369045"/>
                  </a:lnTo>
                  <a:cubicBezTo>
                    <a:pt x="10630" y="369045"/>
                    <a:pt x="-22524" y="497517"/>
                    <a:pt x="27207" y="505805"/>
                  </a:cubicBezTo>
                  <a:lnTo>
                    <a:pt x="316898" y="529251"/>
                  </a:lnTo>
                  <a:lnTo>
                    <a:pt x="313161" y="290304"/>
                  </a:lnTo>
                  <a:close/>
                </a:path>
              </a:pathLst>
            </a:custGeom>
            <a:solidFill>
              <a:srgbClr val="E4E4E4"/>
            </a:solidFill>
            <a:ln w="413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115F9B4-F2E2-732E-AAF8-89BA59A20ABC}"/>
                </a:ext>
              </a:extLst>
            </p:cNvPr>
            <p:cNvSpPr/>
            <p:nvPr/>
          </p:nvSpPr>
          <p:spPr>
            <a:xfrm>
              <a:off x="6106546" y="4708237"/>
              <a:ext cx="196939" cy="181394"/>
            </a:xfrm>
            <a:custGeom>
              <a:avLst/>
              <a:gdLst>
                <a:gd name="connsiteX0" fmla="*/ 54457 w 196939"/>
                <a:gd name="connsiteY0" fmla="*/ 181285 h 181394"/>
                <a:gd name="connsiteX1" fmla="*/ 13015 w 196939"/>
                <a:gd name="connsiteY1" fmla="*/ 44525 h 181394"/>
                <a:gd name="connsiteX2" fmla="*/ 147347 w 196939"/>
                <a:gd name="connsiteY2" fmla="*/ 4233 h 181394"/>
                <a:gd name="connsiteX3" fmla="*/ 193290 w 196939"/>
                <a:gd name="connsiteY3" fmla="*/ 40381 h 181394"/>
                <a:gd name="connsiteX4" fmla="*/ 174641 w 196939"/>
                <a:gd name="connsiteY4" fmla="*/ 69391 h 181394"/>
                <a:gd name="connsiteX5" fmla="*/ 149775 w 196939"/>
                <a:gd name="connsiteY5" fmla="*/ 106689 h 181394"/>
                <a:gd name="connsiteX6" fmla="*/ 124910 w 196939"/>
                <a:gd name="connsiteY6" fmla="*/ 143987 h 181394"/>
                <a:gd name="connsiteX7" fmla="*/ 54457 w 196939"/>
                <a:gd name="connsiteY7" fmla="*/ 181285 h 18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939" h="181394">
                  <a:moveTo>
                    <a:pt x="54457" y="181285"/>
                  </a:moveTo>
                  <a:cubicBezTo>
                    <a:pt x="54457" y="181285"/>
                    <a:pt x="-32572" y="119122"/>
                    <a:pt x="13015" y="44525"/>
                  </a:cubicBezTo>
                  <a:cubicBezTo>
                    <a:pt x="44640" y="-7226"/>
                    <a:pt x="110173" y="-3130"/>
                    <a:pt x="147347" y="4233"/>
                  </a:cubicBezTo>
                  <a:cubicBezTo>
                    <a:pt x="167677" y="7986"/>
                    <a:pt x="184859" y="21504"/>
                    <a:pt x="193290" y="40381"/>
                  </a:cubicBezTo>
                  <a:cubicBezTo>
                    <a:pt x="199506" y="54886"/>
                    <a:pt x="199506" y="69391"/>
                    <a:pt x="174641" y="69391"/>
                  </a:cubicBezTo>
                  <a:cubicBezTo>
                    <a:pt x="124910" y="69391"/>
                    <a:pt x="149775" y="106689"/>
                    <a:pt x="149775" y="106689"/>
                  </a:cubicBezTo>
                  <a:cubicBezTo>
                    <a:pt x="149775" y="106689"/>
                    <a:pt x="116621" y="114977"/>
                    <a:pt x="124910" y="143987"/>
                  </a:cubicBezTo>
                  <a:cubicBezTo>
                    <a:pt x="133198" y="172997"/>
                    <a:pt x="54457" y="181285"/>
                    <a:pt x="54457" y="181285"/>
                  </a:cubicBezTo>
                  <a:close/>
                </a:path>
              </a:pathLst>
            </a:custGeom>
            <a:solidFill>
              <a:srgbClr val="2F2E41"/>
            </a:solidFill>
            <a:ln w="4133"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B2BBE82-6522-6B87-3BB5-EA49F41B81D8}"/>
                </a:ext>
              </a:extLst>
            </p:cNvPr>
            <p:cNvSpPr/>
            <p:nvPr/>
          </p:nvSpPr>
          <p:spPr>
            <a:xfrm>
              <a:off x="6437826" y="5305003"/>
              <a:ext cx="178851" cy="186714"/>
            </a:xfrm>
            <a:custGeom>
              <a:avLst/>
              <a:gdLst>
                <a:gd name="connsiteX0" fmla="*/ 177215 w 178851"/>
                <a:gd name="connsiteY0" fmla="*/ 133819 h 186714"/>
                <a:gd name="connsiteX1" fmla="*/ 126341 w 178851"/>
                <a:gd name="connsiteY1" fmla="*/ 104065 h 186714"/>
                <a:gd name="connsiteX2" fmla="*/ 119425 w 178851"/>
                <a:gd name="connsiteY2" fmla="*/ 106547 h 186714"/>
                <a:gd name="connsiteX3" fmla="*/ 16680 w 178851"/>
                <a:gd name="connsiteY3" fmla="*/ -109 h 186714"/>
                <a:gd name="connsiteX4" fmla="*/ -196 w 178851"/>
                <a:gd name="connsiteY4" fmla="*/ 74976 h 186714"/>
                <a:gd name="connsiteX5" fmla="*/ 99960 w 178851"/>
                <a:gd name="connsiteY5" fmla="*/ 164746 h 186714"/>
                <a:gd name="connsiteX6" fmla="*/ 156800 w 178851"/>
                <a:gd name="connsiteY6" fmla="*/ 181490 h 186714"/>
                <a:gd name="connsiteX7" fmla="*/ 177215 w 178851"/>
                <a:gd name="connsiteY7" fmla="*/ 133819 h 1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851" h="186714">
                  <a:moveTo>
                    <a:pt x="177215" y="133819"/>
                  </a:moveTo>
                  <a:cubicBezTo>
                    <a:pt x="171383" y="111554"/>
                    <a:pt x="148606" y="98233"/>
                    <a:pt x="126341" y="104065"/>
                  </a:cubicBezTo>
                  <a:cubicBezTo>
                    <a:pt x="123967" y="104687"/>
                    <a:pt x="121653" y="105517"/>
                    <a:pt x="119425" y="106547"/>
                  </a:cubicBezTo>
                  <a:lnTo>
                    <a:pt x="16680" y="-109"/>
                  </a:lnTo>
                  <a:lnTo>
                    <a:pt x="-196" y="74976"/>
                  </a:lnTo>
                  <a:lnTo>
                    <a:pt x="99960" y="164746"/>
                  </a:lnTo>
                  <a:cubicBezTo>
                    <a:pt x="111032" y="185066"/>
                    <a:pt x="136480" y="192563"/>
                    <a:pt x="156800" y="181490"/>
                  </a:cubicBezTo>
                  <a:cubicBezTo>
                    <a:pt x="173803" y="172226"/>
                    <a:pt x="182242" y="152518"/>
                    <a:pt x="177215" y="133819"/>
                  </a:cubicBezTo>
                  <a:close/>
                </a:path>
              </a:pathLst>
            </a:custGeom>
            <a:solidFill>
              <a:srgbClr val="FFB6B6"/>
            </a:solidFill>
            <a:ln w="4133"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8F52C4E-F8EC-2A1B-9EBF-6B1EA169FEED}"/>
                </a:ext>
              </a:extLst>
            </p:cNvPr>
            <p:cNvSpPr/>
            <p:nvPr/>
          </p:nvSpPr>
          <p:spPr>
            <a:xfrm>
              <a:off x="6227126" y="4972429"/>
              <a:ext cx="314735" cy="468539"/>
            </a:xfrm>
            <a:custGeom>
              <a:avLst/>
              <a:gdLst>
                <a:gd name="connsiteX0" fmla="*/ 282261 w 314735"/>
                <a:gd name="connsiteY0" fmla="*/ 468015 h 468539"/>
                <a:gd name="connsiteX1" fmla="*/ 267383 w 314735"/>
                <a:gd name="connsiteY1" fmla="*/ 464872 h 468539"/>
                <a:gd name="connsiteX2" fmla="*/ 114143 w 314735"/>
                <a:gd name="connsiteY2" fmla="*/ 348350 h 468539"/>
                <a:gd name="connsiteX3" fmla="*/ 39653 w 314735"/>
                <a:gd name="connsiteY3" fmla="*/ 235418 h 468539"/>
                <a:gd name="connsiteX4" fmla="*/ 5623 w 314735"/>
                <a:gd name="connsiteY4" fmla="*/ 85746 h 468539"/>
                <a:gd name="connsiteX5" fmla="*/ 34132 w 314735"/>
                <a:gd name="connsiteY5" fmla="*/ 5710 h 468539"/>
                <a:gd name="connsiteX6" fmla="*/ 114168 w 314735"/>
                <a:gd name="connsiteY6" fmla="*/ 34219 h 468539"/>
                <a:gd name="connsiteX7" fmla="*/ 114265 w 314735"/>
                <a:gd name="connsiteY7" fmla="*/ 34423 h 468539"/>
                <a:gd name="connsiteX8" fmla="*/ 180488 w 314735"/>
                <a:gd name="connsiteY8" fmla="*/ 268705 h 468539"/>
                <a:gd name="connsiteX9" fmla="*/ 310106 w 314735"/>
                <a:gd name="connsiteY9" fmla="*/ 406963 h 468539"/>
                <a:gd name="connsiteX10" fmla="*/ 312097 w 314735"/>
                <a:gd name="connsiteY10" fmla="*/ 428299 h 468539"/>
                <a:gd name="connsiteX11" fmla="*/ 294536 w 314735"/>
                <a:gd name="connsiteY11" fmla="*/ 459034 h 468539"/>
                <a:gd name="connsiteX12" fmla="*/ 286382 w 314735"/>
                <a:gd name="connsiteY12" fmla="*/ 466609 h 468539"/>
                <a:gd name="connsiteX13" fmla="*/ 282261 w 314735"/>
                <a:gd name="connsiteY13" fmla="*/ 468015 h 46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4735" h="468539">
                  <a:moveTo>
                    <a:pt x="282261" y="468015"/>
                  </a:moveTo>
                  <a:cubicBezTo>
                    <a:pt x="277080" y="469126"/>
                    <a:pt x="271672" y="467983"/>
                    <a:pt x="267383" y="464872"/>
                  </a:cubicBezTo>
                  <a:lnTo>
                    <a:pt x="114143" y="348350"/>
                  </a:lnTo>
                  <a:cubicBezTo>
                    <a:pt x="76446" y="320979"/>
                    <a:pt x="49975" y="280846"/>
                    <a:pt x="39653" y="235418"/>
                  </a:cubicBezTo>
                  <a:lnTo>
                    <a:pt x="5623" y="85746"/>
                  </a:lnTo>
                  <a:cubicBezTo>
                    <a:pt x="-8606" y="55772"/>
                    <a:pt x="4158" y="19939"/>
                    <a:pt x="34132" y="5710"/>
                  </a:cubicBezTo>
                  <a:cubicBezTo>
                    <a:pt x="64106" y="-8519"/>
                    <a:pt x="99939" y="4245"/>
                    <a:pt x="114168" y="34219"/>
                  </a:cubicBezTo>
                  <a:cubicBezTo>
                    <a:pt x="114201" y="34287"/>
                    <a:pt x="114233" y="34355"/>
                    <a:pt x="114265" y="34423"/>
                  </a:cubicBezTo>
                  <a:lnTo>
                    <a:pt x="180488" y="268705"/>
                  </a:lnTo>
                  <a:lnTo>
                    <a:pt x="310106" y="406963"/>
                  </a:lnTo>
                  <a:cubicBezTo>
                    <a:pt x="315180" y="412953"/>
                    <a:pt x="315975" y="421474"/>
                    <a:pt x="312097" y="428299"/>
                  </a:cubicBezTo>
                  <a:lnTo>
                    <a:pt x="294536" y="459034"/>
                  </a:lnTo>
                  <a:cubicBezTo>
                    <a:pt x="292651" y="462329"/>
                    <a:pt x="289807" y="464971"/>
                    <a:pt x="286382" y="466609"/>
                  </a:cubicBezTo>
                  <a:cubicBezTo>
                    <a:pt x="285069" y="467238"/>
                    <a:pt x="283685" y="467710"/>
                    <a:pt x="282261" y="468015"/>
                  </a:cubicBezTo>
                  <a:close/>
                </a:path>
              </a:pathLst>
            </a:custGeom>
            <a:solidFill>
              <a:srgbClr val="E4E4E4"/>
            </a:solidFill>
            <a:ln w="4133"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5688ED7-887B-E44E-5060-930BA0500F70}"/>
                </a:ext>
              </a:extLst>
            </p:cNvPr>
            <p:cNvSpPr/>
            <p:nvPr/>
          </p:nvSpPr>
          <p:spPr>
            <a:xfrm>
              <a:off x="5470430" y="6481679"/>
              <a:ext cx="1587250" cy="8288"/>
            </a:xfrm>
            <a:custGeom>
              <a:avLst/>
              <a:gdLst>
                <a:gd name="connsiteX0" fmla="*/ 1582911 w 1587250"/>
                <a:gd name="connsiteY0" fmla="*/ 8179 h 8288"/>
                <a:gd name="connsiteX1" fmla="*/ 3949 w 1587250"/>
                <a:gd name="connsiteY1" fmla="*/ 8179 h 8288"/>
                <a:gd name="connsiteX2" fmla="*/ -196 w 1587250"/>
                <a:gd name="connsiteY2" fmla="*/ 4035 h 8288"/>
                <a:gd name="connsiteX3" fmla="*/ 3949 w 1587250"/>
                <a:gd name="connsiteY3" fmla="*/ -109 h 8288"/>
                <a:gd name="connsiteX4" fmla="*/ 1582911 w 1587250"/>
                <a:gd name="connsiteY4" fmla="*/ -109 h 8288"/>
                <a:gd name="connsiteX5" fmla="*/ 1587055 w 1587250"/>
                <a:gd name="connsiteY5" fmla="*/ 4035 h 8288"/>
                <a:gd name="connsiteX6" fmla="*/ 1582911 w 1587250"/>
                <a:gd name="connsiteY6" fmla="*/ 8179 h 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250" h="8288">
                  <a:moveTo>
                    <a:pt x="1582911" y="8179"/>
                  </a:moveTo>
                  <a:lnTo>
                    <a:pt x="3949" y="8179"/>
                  </a:lnTo>
                  <a:cubicBezTo>
                    <a:pt x="1660" y="8179"/>
                    <a:pt x="-196" y="6324"/>
                    <a:pt x="-196" y="4035"/>
                  </a:cubicBezTo>
                  <a:cubicBezTo>
                    <a:pt x="-196" y="1746"/>
                    <a:pt x="1660" y="-109"/>
                    <a:pt x="3949" y="-109"/>
                  </a:cubicBezTo>
                  <a:lnTo>
                    <a:pt x="1582911" y="-109"/>
                  </a:lnTo>
                  <a:cubicBezTo>
                    <a:pt x="1585200" y="-109"/>
                    <a:pt x="1587055" y="1746"/>
                    <a:pt x="1587055" y="4035"/>
                  </a:cubicBezTo>
                  <a:cubicBezTo>
                    <a:pt x="1587055" y="6324"/>
                    <a:pt x="1585200" y="8179"/>
                    <a:pt x="1582911" y="8179"/>
                  </a:cubicBezTo>
                  <a:close/>
                </a:path>
              </a:pathLst>
            </a:custGeom>
            <a:solidFill>
              <a:srgbClr val="CACACA"/>
            </a:solidFill>
            <a:ln w="4133"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330D3E7-9B65-F08F-B621-C799B73CF430}"/>
                </a:ext>
              </a:extLst>
            </p:cNvPr>
            <p:cNvSpPr/>
            <p:nvPr/>
          </p:nvSpPr>
          <p:spPr>
            <a:xfrm>
              <a:off x="6886989" y="4295012"/>
              <a:ext cx="1027583" cy="43025"/>
            </a:xfrm>
            <a:custGeom>
              <a:avLst/>
              <a:gdLst>
                <a:gd name="connsiteX0" fmla="*/ 1005878 w 1027583"/>
                <a:gd name="connsiteY0" fmla="*/ 42911 h 43025"/>
                <a:gd name="connsiteX1" fmla="*/ 22543 w 1027583"/>
                <a:gd name="connsiteY1" fmla="*/ 42911 h 43025"/>
                <a:gd name="connsiteX2" fmla="*/ -80 w 1027583"/>
                <a:gd name="connsiteY2" fmla="*/ 23624 h 43025"/>
                <a:gd name="connsiteX3" fmla="*/ 19104 w 1027583"/>
                <a:gd name="connsiteY3" fmla="*/ 13 h 43025"/>
                <a:gd name="connsiteX4" fmla="*/ 21315 w 1027583"/>
                <a:gd name="connsiteY4" fmla="*/ -101 h 43025"/>
                <a:gd name="connsiteX5" fmla="*/ 1004351 w 1027583"/>
                <a:gd name="connsiteY5" fmla="*/ -101 h 43025"/>
                <a:gd name="connsiteX6" fmla="*/ 1027301 w 1027583"/>
                <a:gd name="connsiteY6" fmla="*/ 19478 h 43025"/>
                <a:gd name="connsiteX7" fmla="*/ 1007799 w 1027583"/>
                <a:gd name="connsiteY7" fmla="*/ 42825 h 43025"/>
                <a:gd name="connsiteX8" fmla="*/ 1005878 w 1027583"/>
                <a:gd name="connsiteY8" fmla="*/ 42911 h 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7583" h="43025">
                  <a:moveTo>
                    <a:pt x="1005878" y="42911"/>
                  </a:moveTo>
                  <a:lnTo>
                    <a:pt x="22543" y="42911"/>
                  </a:lnTo>
                  <a:cubicBezTo>
                    <a:pt x="11200" y="43156"/>
                    <a:pt x="1473" y="34863"/>
                    <a:pt x="-80" y="23624"/>
                  </a:cubicBezTo>
                  <a:cubicBezTo>
                    <a:pt x="-1302" y="11807"/>
                    <a:pt x="7287" y="1236"/>
                    <a:pt x="19104" y="13"/>
                  </a:cubicBezTo>
                  <a:cubicBezTo>
                    <a:pt x="19839" y="-63"/>
                    <a:pt x="20577" y="-101"/>
                    <a:pt x="21315" y="-101"/>
                  </a:cubicBezTo>
                  <a:lnTo>
                    <a:pt x="1004351" y="-101"/>
                  </a:lnTo>
                  <a:cubicBezTo>
                    <a:pt x="1015882" y="-404"/>
                    <a:pt x="1025783" y="8043"/>
                    <a:pt x="1027301" y="19478"/>
                  </a:cubicBezTo>
                  <a:cubicBezTo>
                    <a:pt x="1028362" y="31310"/>
                    <a:pt x="1019631" y="41763"/>
                    <a:pt x="1007799" y="42825"/>
                  </a:cubicBezTo>
                  <a:cubicBezTo>
                    <a:pt x="1007160" y="42882"/>
                    <a:pt x="1006519" y="42911"/>
                    <a:pt x="1005878" y="42911"/>
                  </a:cubicBezTo>
                  <a:close/>
                </a:path>
              </a:pathLst>
            </a:custGeom>
            <a:solidFill>
              <a:srgbClr val="E82B2C"/>
            </a:solidFill>
            <a:ln w="4133" cap="flat">
              <a:noFill/>
              <a:prstDash val="solid"/>
              <a:miter/>
            </a:ln>
          </p:spPr>
          <p:txBody>
            <a:bodyPr rtlCol="0" anchor="ctr"/>
            <a:lstStyle/>
            <a:p>
              <a:endParaRPr lang="en-US"/>
            </a:p>
          </p:txBody>
        </p:sp>
      </p:grpSp>
    </p:spTree>
    <p:extLst>
      <p:ext uri="{BB962C8B-B14F-4D97-AF65-F5344CB8AC3E}">
        <p14:creationId xmlns:p14="http://schemas.microsoft.com/office/powerpoint/2010/main" val="395901076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092881" y="3105835"/>
            <a:ext cx="4757456" cy="646331"/>
          </a:xfrm>
          <a:prstGeom prst="rect">
            <a:avLst/>
          </a:prstGeom>
          <a:noFill/>
        </p:spPr>
        <p:txBody>
          <a:bodyPr wrap="none" rtlCol="0" anchor="ctr">
            <a:spAutoFit/>
          </a:bodyPr>
          <a:lstStyle/>
          <a:p>
            <a:pPr algn="ctr"/>
            <a:r>
              <a:rPr lang="en-US" sz="3600" dirty="0">
                <a:solidFill>
                  <a:schemeClr val="bg1">
                    <a:lumMod val="95000"/>
                  </a:schemeClr>
                </a:solidFill>
                <a:latin typeface="Arial Black" panose="020B0A04020102020204" pitchFamily="34" charset="0"/>
              </a:rPr>
              <a:t>What is an </a:t>
            </a:r>
            <a:r>
              <a:rPr lang="en-US" sz="3600" dirty="0">
                <a:solidFill>
                  <a:srgbClr val="E82B2C"/>
                </a:solidFill>
                <a:latin typeface="Arial Black" panose="020B0A04020102020204" pitchFamily="34" charset="0"/>
              </a:rPr>
              <a:t>Essay</a:t>
            </a:r>
            <a:r>
              <a:rPr lang="en-US" sz="3600" dirty="0">
                <a:solidFill>
                  <a:schemeClr val="bg1">
                    <a:lumMod val="95000"/>
                  </a:schemeClr>
                </a:solidFill>
                <a:latin typeface="Arial Black" panose="020B0A04020102020204" pitchFamily="34" charset="0"/>
              </a:rPr>
              <a:t>?</a:t>
            </a:r>
          </a:p>
        </p:txBody>
      </p:sp>
      <p:pic>
        <p:nvPicPr>
          <p:cNvPr id="8" name="Graphic 7">
            <a:extLst>
              <a:ext uri="{FF2B5EF4-FFF2-40B4-BE49-F238E27FC236}">
                <a16:creationId xmlns:a16="http://schemas.microsoft.com/office/drawing/2014/main" id="{07067391-9C6C-6D56-EDE1-8038BC1495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3662" y="2095817"/>
            <a:ext cx="3435853" cy="2666365"/>
          </a:xfrm>
          <a:prstGeom prst="rect">
            <a:avLst/>
          </a:prstGeom>
        </p:spPr>
      </p:pic>
      <p:pic>
        <p:nvPicPr>
          <p:cNvPr id="5" name="Graphic 4">
            <a:extLst>
              <a:ext uri="{FF2B5EF4-FFF2-40B4-BE49-F238E27FC236}">
                <a16:creationId xmlns:a16="http://schemas.microsoft.com/office/drawing/2014/main" id="{1A849597-AD30-B3A1-5896-25DE94C08B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0" y="6858000"/>
            <a:ext cx="2885547" cy="5059680"/>
          </a:xfrm>
          <a:prstGeom prst="rect">
            <a:avLst/>
          </a:prstGeom>
        </p:spPr>
      </p:pic>
    </p:spTree>
    <p:extLst>
      <p:ext uri="{BB962C8B-B14F-4D97-AF65-F5344CB8AC3E}">
        <p14:creationId xmlns:p14="http://schemas.microsoft.com/office/powerpoint/2010/main" val="27987255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287011" y="2485181"/>
            <a:ext cx="6019533" cy="830997"/>
          </a:xfrm>
          <a:prstGeom prst="rect">
            <a:avLst/>
          </a:prstGeom>
          <a:noFill/>
        </p:spPr>
        <p:txBody>
          <a:bodyPr wrap="none" rtlCol="0" anchor="ctr">
            <a:spAutoFit/>
          </a:bodyPr>
          <a:lstStyle/>
          <a:p>
            <a:r>
              <a:rPr lang="en-US" sz="2400" dirty="0">
                <a:solidFill>
                  <a:schemeClr val="bg1">
                    <a:lumMod val="95000"/>
                  </a:schemeClr>
                </a:solidFill>
                <a:latin typeface="Arial Black" panose="020B0A04020102020204" pitchFamily="34" charset="0"/>
              </a:rPr>
              <a:t>An Essay is a </a:t>
            </a:r>
            <a:r>
              <a:rPr lang="en-US" sz="2400" dirty="0">
                <a:solidFill>
                  <a:srgbClr val="FF0000"/>
                </a:solidFill>
                <a:latin typeface="Arial Black" panose="020B0A04020102020204" pitchFamily="34" charset="0"/>
              </a:rPr>
              <a:t>Group of Paragraphs</a:t>
            </a:r>
          </a:p>
          <a:p>
            <a:r>
              <a:rPr lang="en-US" sz="2400" dirty="0">
                <a:solidFill>
                  <a:schemeClr val="bg1">
                    <a:lumMod val="95000"/>
                  </a:schemeClr>
                </a:solidFill>
                <a:latin typeface="Arial Black" panose="020B0A04020102020204" pitchFamily="34" charset="0"/>
              </a:rPr>
              <a:t>which are relevant to the topic.</a:t>
            </a:r>
          </a:p>
        </p:txBody>
      </p:sp>
      <p:pic>
        <p:nvPicPr>
          <p:cNvPr id="3" name="Graphic 2">
            <a:extLst>
              <a:ext uri="{FF2B5EF4-FFF2-40B4-BE49-F238E27FC236}">
                <a16:creationId xmlns:a16="http://schemas.microsoft.com/office/drawing/2014/main" id="{4FA57D30-E669-C12C-9A82-98371AB53A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62273" y="1713915"/>
            <a:ext cx="2885547" cy="5059680"/>
          </a:xfrm>
          <a:prstGeom prst="rect">
            <a:avLst/>
          </a:prstGeom>
        </p:spPr>
      </p:pic>
      <p:pic>
        <p:nvPicPr>
          <p:cNvPr id="5" name="Graphic 4">
            <a:extLst>
              <a:ext uri="{FF2B5EF4-FFF2-40B4-BE49-F238E27FC236}">
                <a16:creationId xmlns:a16="http://schemas.microsoft.com/office/drawing/2014/main" id="{28CA9466-9826-BC24-864E-826F524920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6581" y="2095817"/>
            <a:ext cx="3435853" cy="2666365"/>
          </a:xfrm>
          <a:prstGeom prst="rect">
            <a:avLst/>
          </a:prstGeom>
        </p:spPr>
      </p:pic>
    </p:spTree>
    <p:extLst>
      <p:ext uri="{BB962C8B-B14F-4D97-AF65-F5344CB8AC3E}">
        <p14:creationId xmlns:p14="http://schemas.microsoft.com/office/powerpoint/2010/main" val="10953707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7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2403082" y="3105835"/>
            <a:ext cx="6137065" cy="646331"/>
          </a:xfrm>
          <a:prstGeom prst="rect">
            <a:avLst/>
          </a:prstGeom>
          <a:noFill/>
        </p:spPr>
        <p:txBody>
          <a:bodyPr wrap="none" rtlCol="0" anchor="ctr">
            <a:spAutoFit/>
          </a:bodyPr>
          <a:lstStyle/>
          <a:p>
            <a:pPr algn="ctr"/>
            <a:r>
              <a:rPr lang="en-US" sz="3600" dirty="0">
                <a:solidFill>
                  <a:schemeClr val="bg1">
                    <a:lumMod val="95000"/>
                  </a:schemeClr>
                </a:solidFill>
                <a:latin typeface="Arial Black" panose="020B0A04020102020204" pitchFamily="34" charset="0"/>
              </a:rPr>
              <a:t>How many paragraphs?</a:t>
            </a:r>
          </a:p>
        </p:txBody>
      </p:sp>
      <p:pic>
        <p:nvPicPr>
          <p:cNvPr id="8" name="Graphic 7">
            <a:extLst>
              <a:ext uri="{FF2B5EF4-FFF2-40B4-BE49-F238E27FC236}">
                <a16:creationId xmlns:a16="http://schemas.microsoft.com/office/drawing/2014/main" id="{07067391-9C6C-6D56-EDE1-8038BC1495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342" y="2095817"/>
            <a:ext cx="3435853" cy="2666365"/>
          </a:xfrm>
          <a:prstGeom prst="rect">
            <a:avLst/>
          </a:prstGeom>
        </p:spPr>
      </p:pic>
      <p:sp>
        <p:nvSpPr>
          <p:cNvPr id="5" name="TextBox 4">
            <a:extLst>
              <a:ext uri="{FF2B5EF4-FFF2-40B4-BE49-F238E27FC236}">
                <a16:creationId xmlns:a16="http://schemas.microsoft.com/office/drawing/2014/main" id="{4FB9DD7A-DADD-2D40-2EFD-B70A7B80057F}"/>
              </a:ext>
            </a:extLst>
          </p:cNvPr>
          <p:cNvSpPr txBox="1"/>
          <p:nvPr/>
        </p:nvSpPr>
        <p:spPr>
          <a:xfrm>
            <a:off x="3028953" y="3623995"/>
            <a:ext cx="5373009" cy="646331"/>
          </a:xfrm>
          <a:prstGeom prst="rect">
            <a:avLst/>
          </a:prstGeom>
          <a:noFill/>
        </p:spPr>
        <p:txBody>
          <a:bodyPr wrap="none" rtlCol="0" anchor="ctr">
            <a:spAutoFit/>
          </a:bodyPr>
          <a:lstStyle/>
          <a:p>
            <a:pPr algn="ctr"/>
            <a:r>
              <a:rPr lang="en-US" sz="3600" dirty="0">
                <a:solidFill>
                  <a:schemeClr val="bg1">
                    <a:lumMod val="95000"/>
                  </a:schemeClr>
                </a:solidFill>
                <a:latin typeface="Arial Black" panose="020B0A04020102020204" pitchFamily="34" charset="0"/>
              </a:rPr>
              <a:t>What should I write?</a:t>
            </a:r>
          </a:p>
        </p:txBody>
      </p:sp>
    </p:spTree>
    <p:extLst>
      <p:ext uri="{BB962C8B-B14F-4D97-AF65-F5344CB8AC3E}">
        <p14:creationId xmlns:p14="http://schemas.microsoft.com/office/powerpoint/2010/main" val="146957755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701"/>
                            </p:stCondLst>
                            <p:childTnLst>
                              <p:par>
                                <p:cTn id="8" presetID="1" presetClass="entr" presetSubtype="0" fill="hold" grpId="0" nodeType="afterEffect">
                                  <p:stCondLst>
                                    <p:cond delay="399"/>
                                  </p:stCondLst>
                                  <p:iterate type="lt">
                                    <p:tmAbs val="100"/>
                                  </p:iterate>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2909589" y="3105833"/>
            <a:ext cx="3324821" cy="646331"/>
          </a:xfrm>
          <a:prstGeom prst="rect">
            <a:avLst/>
          </a:prstGeom>
          <a:noFill/>
        </p:spPr>
        <p:txBody>
          <a:bodyPr wrap="none" rtlCol="0" anchor="ctr">
            <a:spAutoFit/>
          </a:bodyPr>
          <a:lstStyle/>
          <a:p>
            <a:pPr algn="ctr"/>
            <a:r>
              <a:rPr lang="en-US" sz="3600" dirty="0">
                <a:solidFill>
                  <a:schemeClr val="bg1">
                    <a:lumMod val="95000"/>
                  </a:schemeClr>
                </a:solidFill>
                <a:latin typeface="Arial Black" panose="020B0A04020102020204" pitchFamily="34" charset="0"/>
              </a:rPr>
              <a:t>Let’s learn...</a:t>
            </a:r>
          </a:p>
        </p:txBody>
      </p:sp>
      <p:pic>
        <p:nvPicPr>
          <p:cNvPr id="3" name="Graphic 2">
            <a:extLst>
              <a:ext uri="{FF2B5EF4-FFF2-40B4-BE49-F238E27FC236}">
                <a16:creationId xmlns:a16="http://schemas.microsoft.com/office/drawing/2014/main" id="{11B7E96B-63D4-70C8-6A07-BC213AC4D0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1865" y="2095817"/>
            <a:ext cx="3435853" cy="2666365"/>
          </a:xfrm>
          <a:prstGeom prst="rect">
            <a:avLst/>
          </a:prstGeom>
        </p:spPr>
      </p:pic>
      <p:grpSp>
        <p:nvGrpSpPr>
          <p:cNvPr id="83" name="Group 82">
            <a:extLst>
              <a:ext uri="{FF2B5EF4-FFF2-40B4-BE49-F238E27FC236}">
                <a16:creationId xmlns:a16="http://schemas.microsoft.com/office/drawing/2014/main" id="{B70BC3B5-0BB4-3214-D4C2-D5F2D2B98FCF}"/>
              </a:ext>
            </a:extLst>
          </p:cNvPr>
          <p:cNvGrpSpPr/>
          <p:nvPr/>
        </p:nvGrpSpPr>
        <p:grpSpPr>
          <a:xfrm rot="3655746">
            <a:off x="-1536409" y="5340908"/>
            <a:ext cx="1804181" cy="3327992"/>
            <a:chOff x="1411459" y="657224"/>
            <a:chExt cx="2991137" cy="5517451"/>
          </a:xfrm>
        </p:grpSpPr>
        <p:sp>
          <p:nvSpPr>
            <p:cNvPr id="8" name="Freeform: Shape 7">
              <a:extLst>
                <a:ext uri="{FF2B5EF4-FFF2-40B4-BE49-F238E27FC236}">
                  <a16:creationId xmlns:a16="http://schemas.microsoft.com/office/drawing/2014/main" id="{98574CA0-5C2C-AEC9-B21A-90A9D93C5452}"/>
                </a:ext>
              </a:extLst>
            </p:cNvPr>
            <p:cNvSpPr/>
            <p:nvPr/>
          </p:nvSpPr>
          <p:spPr>
            <a:xfrm>
              <a:off x="2357633" y="5842151"/>
              <a:ext cx="400120" cy="332524"/>
            </a:xfrm>
            <a:custGeom>
              <a:avLst/>
              <a:gdLst>
                <a:gd name="connsiteX0" fmla="*/ 296302 w 400120"/>
                <a:gd name="connsiteY0" fmla="*/ 326957 h 332524"/>
                <a:gd name="connsiteX1" fmla="*/ 107400 w 400120"/>
                <a:gd name="connsiteY1" fmla="*/ 332173 h 332524"/>
                <a:gd name="connsiteX2" fmla="*/ 26573 w 400120"/>
                <a:gd name="connsiteY2" fmla="*/ 309514 h 332524"/>
                <a:gd name="connsiteX3" fmla="*/ 775 w 400120"/>
                <a:gd name="connsiteY3" fmla="*/ 252912 h 332524"/>
                <a:gd name="connsiteX4" fmla="*/ 37947 w 400120"/>
                <a:gd name="connsiteY4" fmla="*/ 66099 h 332524"/>
                <a:gd name="connsiteX5" fmla="*/ 140626 w 400120"/>
                <a:gd name="connsiteY5" fmla="*/ 2765 h 332524"/>
                <a:gd name="connsiteX6" fmla="*/ 244948 w 400120"/>
                <a:gd name="connsiteY6" fmla="*/ -116 h 332524"/>
                <a:gd name="connsiteX7" fmla="*/ 350966 w 400120"/>
                <a:gd name="connsiteY7" fmla="*/ 57456 h 332524"/>
                <a:gd name="connsiteX8" fmla="*/ 398391 w 400120"/>
                <a:gd name="connsiteY8" fmla="*/ 241932 h 332524"/>
                <a:gd name="connsiteX9" fmla="*/ 375756 w 400120"/>
                <a:gd name="connsiteY9" fmla="*/ 299872 h 332524"/>
                <a:gd name="connsiteX10" fmla="*/ 296302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2" y="326957"/>
                  </a:moveTo>
                  <a:lnTo>
                    <a:pt x="107400" y="332173"/>
                  </a:lnTo>
                  <a:cubicBezTo>
                    <a:pt x="78706" y="333649"/>
                    <a:pt x="50318" y="325690"/>
                    <a:pt x="26573" y="309514"/>
                  </a:cubicBezTo>
                  <a:cubicBezTo>
                    <a:pt x="6059" y="294255"/>
                    <a:pt x="-3351" y="273627"/>
                    <a:pt x="775" y="252912"/>
                  </a:cubicBezTo>
                  <a:lnTo>
                    <a:pt x="37947" y="66099"/>
                  </a:lnTo>
                  <a:cubicBezTo>
                    <a:pt x="44952" y="30857"/>
                    <a:pt x="88139" y="4215"/>
                    <a:pt x="140626" y="2765"/>
                  </a:cubicBezTo>
                  <a:lnTo>
                    <a:pt x="244948" y="-116"/>
                  </a:lnTo>
                  <a:cubicBezTo>
                    <a:pt x="297434" y="-1565"/>
                    <a:pt x="342026" y="22653"/>
                    <a:pt x="350966" y="57456"/>
                  </a:cubicBezTo>
                  <a:lnTo>
                    <a:pt x="398391" y="241932"/>
                  </a:lnTo>
                  <a:cubicBezTo>
                    <a:pt x="403653" y="262389"/>
                    <a:pt x="395395" y="283505"/>
                    <a:pt x="375756" y="299872"/>
                  </a:cubicBezTo>
                  <a:cubicBezTo>
                    <a:pt x="352939" y="317335"/>
                    <a:pt x="325034" y="326847"/>
                    <a:pt x="296302" y="326957"/>
                  </a:cubicBezTo>
                  <a:close/>
                </a:path>
              </a:pathLst>
            </a:custGeom>
            <a:solidFill>
              <a:srgbClr val="3F3D56"/>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76B22C6-F062-108D-3371-DC174AFFB549}"/>
                </a:ext>
              </a:extLst>
            </p:cNvPr>
            <p:cNvSpPr/>
            <p:nvPr/>
          </p:nvSpPr>
          <p:spPr>
            <a:xfrm>
              <a:off x="3506638" y="5836812"/>
              <a:ext cx="400120" cy="332524"/>
            </a:xfrm>
            <a:custGeom>
              <a:avLst/>
              <a:gdLst>
                <a:gd name="connsiteX0" fmla="*/ 296301 w 400120"/>
                <a:gd name="connsiteY0" fmla="*/ 326957 h 332524"/>
                <a:gd name="connsiteX1" fmla="*/ 107400 w 400120"/>
                <a:gd name="connsiteY1" fmla="*/ 332174 h 332524"/>
                <a:gd name="connsiteX2" fmla="*/ 26573 w 400120"/>
                <a:gd name="connsiteY2" fmla="*/ 309515 h 332524"/>
                <a:gd name="connsiteX3" fmla="*/ 775 w 400120"/>
                <a:gd name="connsiteY3" fmla="*/ 252912 h 332524"/>
                <a:gd name="connsiteX4" fmla="*/ 37947 w 400120"/>
                <a:gd name="connsiteY4" fmla="*/ 66100 h 332524"/>
                <a:gd name="connsiteX5" fmla="*/ 140626 w 400120"/>
                <a:gd name="connsiteY5" fmla="*/ 2765 h 332524"/>
                <a:gd name="connsiteX6" fmla="*/ 244947 w 400120"/>
                <a:gd name="connsiteY6" fmla="*/ -116 h 332524"/>
                <a:gd name="connsiteX7" fmla="*/ 350966 w 400120"/>
                <a:gd name="connsiteY7" fmla="*/ 57456 h 332524"/>
                <a:gd name="connsiteX8" fmla="*/ 398391 w 400120"/>
                <a:gd name="connsiteY8" fmla="*/ 241933 h 332524"/>
                <a:gd name="connsiteX9" fmla="*/ 375755 w 400120"/>
                <a:gd name="connsiteY9" fmla="*/ 299872 h 332524"/>
                <a:gd name="connsiteX10" fmla="*/ 296301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1" y="326957"/>
                  </a:moveTo>
                  <a:lnTo>
                    <a:pt x="107400" y="332174"/>
                  </a:lnTo>
                  <a:cubicBezTo>
                    <a:pt x="78706" y="333649"/>
                    <a:pt x="50318" y="325691"/>
                    <a:pt x="26573" y="309515"/>
                  </a:cubicBezTo>
                  <a:cubicBezTo>
                    <a:pt x="6060" y="294255"/>
                    <a:pt x="-3351" y="273628"/>
                    <a:pt x="775" y="252912"/>
                  </a:cubicBezTo>
                  <a:lnTo>
                    <a:pt x="37947" y="66100"/>
                  </a:lnTo>
                  <a:cubicBezTo>
                    <a:pt x="44952" y="30857"/>
                    <a:pt x="88140" y="4214"/>
                    <a:pt x="140626" y="2765"/>
                  </a:cubicBezTo>
                  <a:lnTo>
                    <a:pt x="244947" y="-116"/>
                  </a:lnTo>
                  <a:cubicBezTo>
                    <a:pt x="297434" y="-1565"/>
                    <a:pt x="342025" y="22653"/>
                    <a:pt x="350966" y="57456"/>
                  </a:cubicBezTo>
                  <a:lnTo>
                    <a:pt x="398391" y="241933"/>
                  </a:lnTo>
                  <a:cubicBezTo>
                    <a:pt x="403653" y="262390"/>
                    <a:pt x="395395" y="283505"/>
                    <a:pt x="375755" y="299872"/>
                  </a:cubicBezTo>
                  <a:cubicBezTo>
                    <a:pt x="352939" y="317335"/>
                    <a:pt x="325033" y="326847"/>
                    <a:pt x="296301" y="326957"/>
                  </a:cubicBezTo>
                  <a:close/>
                </a:path>
              </a:pathLst>
            </a:custGeom>
            <a:solidFill>
              <a:srgbClr val="3F3D56"/>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074D49C-12C3-0DA4-EC04-03ED9295D851}"/>
                </a:ext>
              </a:extLst>
            </p:cNvPr>
            <p:cNvSpPr/>
            <p:nvPr/>
          </p:nvSpPr>
          <p:spPr>
            <a:xfrm>
              <a:off x="1973231" y="4439546"/>
              <a:ext cx="2230102" cy="141788"/>
            </a:xfrm>
            <a:custGeom>
              <a:avLst/>
              <a:gdLst>
                <a:gd name="connsiteX0" fmla="*/ 24763 w 2230102"/>
                <a:gd name="connsiteY0" fmla="*/ 138269 h 141788"/>
                <a:gd name="connsiteX1" fmla="*/ 3201 w 2230102"/>
                <a:gd name="connsiteY1" fmla="*/ 84053 h 141788"/>
                <a:gd name="connsiteX2" fmla="*/ 39955 w 2230102"/>
                <a:gd name="connsiteY2" fmla="*/ 59139 h 141788"/>
                <a:gd name="connsiteX3" fmla="*/ 2187536 w 2230102"/>
                <a:gd name="connsiteY3" fmla="*/ -161 h 141788"/>
                <a:gd name="connsiteX4" fmla="*/ 2229911 w 2230102"/>
                <a:gd name="connsiteY4" fmla="*/ 39918 h 141788"/>
                <a:gd name="connsiteX5" fmla="*/ 2229911 w 2230102"/>
                <a:gd name="connsiteY5" fmla="*/ 39919 h 141788"/>
                <a:gd name="connsiteX6" fmla="*/ 2229911 w 2230102"/>
                <a:gd name="connsiteY6" fmla="*/ 39923 h 141788"/>
                <a:gd name="connsiteX7" fmla="*/ 2189818 w 2230102"/>
                <a:gd name="connsiteY7" fmla="*/ 82295 h 141788"/>
                <a:gd name="connsiteX8" fmla="*/ 2189813 w 2230102"/>
                <a:gd name="connsiteY8" fmla="*/ 82293 h 141788"/>
                <a:gd name="connsiteX9" fmla="*/ 42233 w 2230102"/>
                <a:gd name="connsiteY9" fmla="*/ 141592 h 141788"/>
                <a:gd name="connsiteX10" fmla="*/ 24763 w 2230102"/>
                <a:gd name="connsiteY10" fmla="*/ 138269 h 14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102" h="141788">
                  <a:moveTo>
                    <a:pt x="24763" y="138269"/>
                  </a:moveTo>
                  <a:cubicBezTo>
                    <a:pt x="3838" y="129251"/>
                    <a:pt x="-5816" y="104978"/>
                    <a:pt x="3201" y="84053"/>
                  </a:cubicBezTo>
                  <a:cubicBezTo>
                    <a:pt x="9558" y="69301"/>
                    <a:pt x="23899" y="59580"/>
                    <a:pt x="39955" y="59139"/>
                  </a:cubicBezTo>
                  <a:lnTo>
                    <a:pt x="2187536" y="-161"/>
                  </a:lnTo>
                  <a:cubicBezTo>
                    <a:pt x="2210305" y="-795"/>
                    <a:pt x="2229277" y="17149"/>
                    <a:pt x="2229911" y="39918"/>
                  </a:cubicBezTo>
                  <a:cubicBezTo>
                    <a:pt x="2229911" y="39919"/>
                    <a:pt x="2229911" y="39919"/>
                    <a:pt x="2229911" y="39919"/>
                  </a:cubicBezTo>
                  <a:lnTo>
                    <a:pt x="2229911" y="39923"/>
                  </a:lnTo>
                  <a:cubicBezTo>
                    <a:pt x="2230512" y="62685"/>
                    <a:pt x="2212578" y="81638"/>
                    <a:pt x="2189818" y="82295"/>
                  </a:cubicBezTo>
                  <a:lnTo>
                    <a:pt x="2189813" y="82293"/>
                  </a:lnTo>
                  <a:lnTo>
                    <a:pt x="42233" y="141592"/>
                  </a:lnTo>
                  <a:cubicBezTo>
                    <a:pt x="36237" y="141775"/>
                    <a:pt x="30273" y="140641"/>
                    <a:pt x="24763" y="138269"/>
                  </a:cubicBezTo>
                  <a:close/>
                </a:path>
              </a:pathLst>
            </a:custGeom>
            <a:solidFill>
              <a:srgbClr val="3F3D56"/>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A196474-AD98-3D27-789D-4819CC301DB3}"/>
                </a:ext>
              </a:extLst>
            </p:cNvPr>
            <p:cNvSpPr/>
            <p:nvPr/>
          </p:nvSpPr>
          <p:spPr>
            <a:xfrm rot="21505095">
              <a:off x="2205361" y="3875121"/>
              <a:ext cx="614113" cy="2073405"/>
            </a:xfrm>
            <a:custGeom>
              <a:avLst/>
              <a:gdLst>
                <a:gd name="connsiteX0" fmla="*/ -177 w 614113"/>
                <a:gd name="connsiteY0" fmla="*/ -178 h 2073405"/>
                <a:gd name="connsiteX1" fmla="*/ 613936 w 614113"/>
                <a:gd name="connsiteY1" fmla="*/ -178 h 2073405"/>
                <a:gd name="connsiteX2" fmla="*/ 613936 w 614113"/>
                <a:gd name="connsiteY2" fmla="*/ 2073228 h 2073405"/>
                <a:gd name="connsiteX3" fmla="*/ -177 w 614113"/>
                <a:gd name="connsiteY3" fmla="*/ 2073228 h 2073405"/>
              </a:gdLst>
              <a:ahLst/>
              <a:cxnLst>
                <a:cxn ang="0">
                  <a:pos x="connsiteX0" y="connsiteY0"/>
                </a:cxn>
                <a:cxn ang="0">
                  <a:pos x="connsiteX1" y="connsiteY1"/>
                </a:cxn>
                <a:cxn ang="0">
                  <a:pos x="connsiteX2" y="connsiteY2"/>
                </a:cxn>
                <a:cxn ang="0">
                  <a:pos x="connsiteX3" y="connsiteY3"/>
                </a:cxn>
              </a:cxnLst>
              <a:rect l="l" t="t" r="r" b="b"/>
              <a:pathLst>
                <a:path w="614113" h="2073405">
                  <a:moveTo>
                    <a:pt x="-177" y="-178"/>
                  </a:moveTo>
                  <a:lnTo>
                    <a:pt x="613936" y="-178"/>
                  </a:lnTo>
                  <a:lnTo>
                    <a:pt x="613936" y="2073228"/>
                  </a:lnTo>
                  <a:lnTo>
                    <a:pt x="-177" y="2073228"/>
                  </a:lnTo>
                  <a:close/>
                </a:path>
              </a:pathLst>
            </a:custGeom>
            <a:solidFill>
              <a:srgbClr val="E6E6E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64B8E8-745C-D7B0-D5EA-14EB970AC62A}"/>
                </a:ext>
              </a:extLst>
            </p:cNvPr>
            <p:cNvSpPr/>
            <p:nvPr/>
          </p:nvSpPr>
          <p:spPr>
            <a:xfrm>
              <a:off x="2688306" y="3829802"/>
              <a:ext cx="143894" cy="1827247"/>
            </a:xfrm>
            <a:custGeom>
              <a:avLst/>
              <a:gdLst>
                <a:gd name="connsiteX0" fmla="*/ 118005 w 143894"/>
                <a:gd name="connsiteY0" fmla="*/ 0 h 1827247"/>
                <a:gd name="connsiteX1" fmla="*/ 0 w 143894"/>
                <a:gd name="connsiteY1" fmla="*/ 321459 h 1827247"/>
                <a:gd name="connsiteX2" fmla="*/ 105 w 143894"/>
                <a:gd name="connsiteY2" fmla="*/ 1786013 h 1827247"/>
                <a:gd name="connsiteX3" fmla="*/ 143894 w 143894"/>
                <a:gd name="connsiteY3" fmla="*/ 1827248 h 1827247"/>
                <a:gd name="connsiteX4" fmla="*/ 118005 w 143894"/>
                <a:gd name="connsiteY4" fmla="*/ 0 h 182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94" h="1827247">
                  <a:moveTo>
                    <a:pt x="118005" y="0"/>
                  </a:moveTo>
                  <a:lnTo>
                    <a:pt x="0" y="321459"/>
                  </a:lnTo>
                  <a:lnTo>
                    <a:pt x="105" y="1786013"/>
                  </a:lnTo>
                  <a:lnTo>
                    <a:pt x="143894" y="1827248"/>
                  </a:lnTo>
                  <a:lnTo>
                    <a:pt x="118005" y="0"/>
                  </a:ln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6E008CD-C9F0-215D-90E6-EC58BCA294E3}"/>
                </a:ext>
              </a:extLst>
            </p:cNvPr>
            <p:cNvSpPr/>
            <p:nvPr/>
          </p:nvSpPr>
          <p:spPr>
            <a:xfrm>
              <a:off x="2280198" y="3325349"/>
              <a:ext cx="419767" cy="420026"/>
            </a:xfrm>
            <a:custGeom>
              <a:avLst/>
              <a:gdLst>
                <a:gd name="connsiteX0" fmla="*/ 200225 w 419767"/>
                <a:gd name="connsiteY0" fmla="*/ -141 h 420026"/>
                <a:gd name="connsiteX1" fmla="*/ -140 w 419767"/>
                <a:gd name="connsiteY1" fmla="*/ 279435 h 420026"/>
                <a:gd name="connsiteX2" fmla="*/ 3737 w 419767"/>
                <a:gd name="connsiteY2" fmla="*/ 419849 h 420026"/>
                <a:gd name="connsiteX3" fmla="*/ 419590 w 419767"/>
                <a:gd name="connsiteY3" fmla="*/ 408366 h 420026"/>
                <a:gd name="connsiteX4" fmla="*/ 415713 w 419767"/>
                <a:gd name="connsiteY4" fmla="*/ 267952 h 420026"/>
                <a:gd name="connsiteX5" fmla="*/ 200225 w 419767"/>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7" h="420026">
                  <a:moveTo>
                    <a:pt x="200225" y="-141"/>
                  </a:moveTo>
                  <a:cubicBezTo>
                    <a:pt x="85378" y="3121"/>
                    <a:pt x="-2247" y="201876"/>
                    <a:pt x="-140" y="279435"/>
                  </a:cubicBezTo>
                  <a:lnTo>
                    <a:pt x="3737" y="419849"/>
                  </a:lnTo>
                  <a:lnTo>
                    <a:pt x="419590" y="408366"/>
                  </a:lnTo>
                  <a:lnTo>
                    <a:pt x="415713" y="267952"/>
                  </a:lnTo>
                  <a:cubicBezTo>
                    <a:pt x="413537" y="190395"/>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9C81F8D-33A5-75C8-DB2E-F04B4FFA9C5E}"/>
                </a:ext>
              </a:extLst>
            </p:cNvPr>
            <p:cNvSpPr/>
            <p:nvPr/>
          </p:nvSpPr>
          <p:spPr>
            <a:xfrm>
              <a:off x="2095316" y="4351906"/>
              <a:ext cx="168234" cy="390436"/>
            </a:xfrm>
            <a:custGeom>
              <a:avLst/>
              <a:gdLst>
                <a:gd name="connsiteX0" fmla="*/ 89331 w 168234"/>
                <a:gd name="connsiteY0" fmla="*/ 390230 h 390436"/>
                <a:gd name="connsiteX1" fmla="*/ 6165 w 168234"/>
                <a:gd name="connsiteY1" fmla="*/ 311533 h 390436"/>
                <a:gd name="connsiteX2" fmla="*/ -146 w 168234"/>
                <a:gd name="connsiteY2" fmla="*/ 83020 h 390436"/>
                <a:gd name="connsiteX3" fmla="*/ 78551 w 168234"/>
                <a:gd name="connsiteY3" fmla="*/ -146 h 390436"/>
                <a:gd name="connsiteX4" fmla="*/ 161718 w 168234"/>
                <a:gd name="connsiteY4" fmla="*/ 78551 h 390436"/>
                <a:gd name="connsiteX5" fmla="*/ 168028 w 168234"/>
                <a:gd name="connsiteY5" fmla="*/ 307064 h 390436"/>
                <a:gd name="connsiteX6" fmla="*/ 89332 w 168234"/>
                <a:gd name="connsiteY6" fmla="*/ 390230 h 39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234" h="390436">
                  <a:moveTo>
                    <a:pt x="89331" y="390230"/>
                  </a:moveTo>
                  <a:cubicBezTo>
                    <a:pt x="44654" y="391413"/>
                    <a:pt x="7450" y="356208"/>
                    <a:pt x="6165" y="311533"/>
                  </a:cubicBezTo>
                  <a:lnTo>
                    <a:pt x="-146" y="83020"/>
                  </a:lnTo>
                  <a:cubicBezTo>
                    <a:pt x="-1380" y="38323"/>
                    <a:pt x="33854" y="1088"/>
                    <a:pt x="78551" y="-146"/>
                  </a:cubicBezTo>
                  <a:cubicBezTo>
                    <a:pt x="123248" y="-1380"/>
                    <a:pt x="160483" y="33854"/>
                    <a:pt x="161718" y="78551"/>
                  </a:cubicBezTo>
                  <a:lnTo>
                    <a:pt x="168028" y="307064"/>
                  </a:lnTo>
                  <a:cubicBezTo>
                    <a:pt x="169210" y="351741"/>
                    <a:pt x="134006" y="388945"/>
                    <a:pt x="89332" y="390230"/>
                  </a:cubicBezTo>
                  <a:close/>
                </a:path>
              </a:pathLst>
            </a:custGeom>
            <a:solidFill>
              <a:srgbClr val="3F3D5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D481EA6-9570-6E13-B737-80AB841EF008}"/>
                </a:ext>
              </a:extLst>
            </p:cNvPr>
            <p:cNvSpPr/>
            <p:nvPr/>
          </p:nvSpPr>
          <p:spPr>
            <a:xfrm>
              <a:off x="2337701" y="3736905"/>
              <a:ext cx="78409" cy="2345674"/>
            </a:xfrm>
            <a:custGeom>
              <a:avLst/>
              <a:gdLst>
                <a:gd name="connsiteX0" fmla="*/ 2905 w 78409"/>
                <a:gd name="connsiteY0" fmla="*/ 152000 h 2345674"/>
                <a:gd name="connsiteX1" fmla="*/ 0 w 78409"/>
                <a:gd name="connsiteY1" fmla="*/ 981 h 2345674"/>
                <a:gd name="connsiteX2" fmla="*/ 39605 w 78409"/>
                <a:gd name="connsiteY2" fmla="*/ 0 h 2345674"/>
                <a:gd name="connsiteX3" fmla="*/ 42510 w 78409"/>
                <a:gd name="connsiteY3" fmla="*/ 150533 h 2345674"/>
                <a:gd name="connsiteX4" fmla="*/ 78410 w 78409"/>
                <a:gd name="connsiteY4" fmla="*/ 2344579 h 2345674"/>
                <a:gd name="connsiteX5" fmla="*/ 38795 w 78409"/>
                <a:gd name="connsiteY5" fmla="*/ 2345674 h 234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09" h="2345674">
                  <a:moveTo>
                    <a:pt x="2905" y="152000"/>
                  </a:moveTo>
                  <a:lnTo>
                    <a:pt x="0" y="981"/>
                  </a:lnTo>
                  <a:lnTo>
                    <a:pt x="39605" y="0"/>
                  </a:lnTo>
                  <a:lnTo>
                    <a:pt x="42510" y="150533"/>
                  </a:lnTo>
                  <a:lnTo>
                    <a:pt x="78410" y="2344579"/>
                  </a:lnTo>
                  <a:lnTo>
                    <a:pt x="38795" y="2345674"/>
                  </a:lnTo>
                </a:path>
              </a:pathLst>
            </a:custGeom>
            <a:solidFill>
              <a:srgbClr val="3F3D5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8AB52B1-8714-F979-11C1-EC2E18444DE6}"/>
                </a:ext>
              </a:extLst>
            </p:cNvPr>
            <p:cNvSpPr/>
            <p:nvPr/>
          </p:nvSpPr>
          <p:spPr>
            <a:xfrm>
              <a:off x="2102672" y="3642879"/>
              <a:ext cx="758458" cy="618840"/>
            </a:xfrm>
            <a:custGeom>
              <a:avLst/>
              <a:gdLst>
                <a:gd name="connsiteX0" fmla="*/ 758281 w 758458"/>
                <a:gd name="connsiteY0" fmla="*/ 599006 h 618840"/>
                <a:gd name="connsiteX1" fmla="*/ 46396 w 758458"/>
                <a:gd name="connsiteY1" fmla="*/ 618663 h 618840"/>
                <a:gd name="connsiteX2" fmla="*/ 114127 w 758458"/>
                <a:gd name="connsiteY2" fmla="*/ 115256 h 618840"/>
                <a:gd name="connsiteX3" fmla="*/ 169775 w 758458"/>
                <a:gd name="connsiteY3" fmla="*/ 20766 h 618840"/>
                <a:gd name="connsiteX4" fmla="*/ 598806 w 758458"/>
                <a:gd name="connsiteY4" fmla="*/ -178 h 618840"/>
                <a:gd name="connsiteX5" fmla="*/ 648947 w 758458"/>
                <a:gd name="connsiteY5" fmla="*/ 99312 h 618840"/>
                <a:gd name="connsiteX6" fmla="*/ 758281 w 758458"/>
                <a:gd name="connsiteY6" fmla="*/ 599006 h 6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458" h="618840">
                  <a:moveTo>
                    <a:pt x="758281" y="599006"/>
                  </a:moveTo>
                  <a:lnTo>
                    <a:pt x="46396" y="618663"/>
                  </a:lnTo>
                  <a:cubicBezTo>
                    <a:pt x="-21598" y="535746"/>
                    <a:pt x="-27774" y="182489"/>
                    <a:pt x="114127" y="115256"/>
                  </a:cubicBezTo>
                  <a:lnTo>
                    <a:pt x="169775" y="20766"/>
                  </a:lnTo>
                  <a:lnTo>
                    <a:pt x="598806" y="-178"/>
                  </a:lnTo>
                  <a:lnTo>
                    <a:pt x="648947" y="99312"/>
                  </a:lnTo>
                  <a:cubicBezTo>
                    <a:pt x="719534" y="159375"/>
                    <a:pt x="755931" y="510427"/>
                    <a:pt x="758281" y="599006"/>
                  </a:cubicBezTo>
                  <a:close/>
                </a:path>
              </a:pathLst>
            </a:custGeom>
            <a:solidFill>
              <a:srgbClr val="E6E6E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94DF7BD-81AF-0A5C-6590-D0DE34CAD525}"/>
                </a:ext>
              </a:extLst>
            </p:cNvPr>
            <p:cNvSpPr/>
            <p:nvPr/>
          </p:nvSpPr>
          <p:spPr>
            <a:xfrm>
              <a:off x="2347271" y="3868234"/>
              <a:ext cx="306167" cy="209388"/>
            </a:xfrm>
            <a:custGeom>
              <a:avLst/>
              <a:gdLst>
                <a:gd name="connsiteX0" fmla="*/ 245740 w 306167"/>
                <a:gd name="connsiteY0" fmla="*/ 204225 h 209388"/>
                <a:gd name="connsiteX1" fmla="*/ 65717 w 306167"/>
                <a:gd name="connsiteY1" fmla="*/ 209196 h 209388"/>
                <a:gd name="connsiteX2" fmla="*/ -113 w 306167"/>
                <a:gd name="connsiteY2" fmla="*/ 108742 h 209388"/>
                <a:gd name="connsiteX3" fmla="*/ 60074 w 306167"/>
                <a:gd name="connsiteY3" fmla="*/ 4809 h 209388"/>
                <a:gd name="connsiteX4" fmla="*/ 240097 w 306167"/>
                <a:gd name="connsiteY4" fmla="*/ -163 h 209388"/>
                <a:gd name="connsiteX5" fmla="*/ 305927 w 306167"/>
                <a:gd name="connsiteY5" fmla="*/ 100291 h 209388"/>
                <a:gd name="connsiteX6" fmla="*/ 245740 w 306167"/>
                <a:gd name="connsiteY6" fmla="*/ 204225 h 20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67" h="209388">
                  <a:moveTo>
                    <a:pt x="245740" y="204225"/>
                  </a:moveTo>
                  <a:lnTo>
                    <a:pt x="65717" y="209196"/>
                  </a:lnTo>
                  <a:cubicBezTo>
                    <a:pt x="30978" y="210155"/>
                    <a:pt x="1443" y="165086"/>
                    <a:pt x="-113" y="108742"/>
                  </a:cubicBezTo>
                  <a:cubicBezTo>
                    <a:pt x="-1669" y="52399"/>
                    <a:pt x="25334" y="5767"/>
                    <a:pt x="60074" y="4809"/>
                  </a:cubicBezTo>
                  <a:lnTo>
                    <a:pt x="240097" y="-163"/>
                  </a:lnTo>
                  <a:cubicBezTo>
                    <a:pt x="274835" y="-1122"/>
                    <a:pt x="304371" y="43948"/>
                    <a:pt x="305927" y="100291"/>
                  </a:cubicBezTo>
                  <a:cubicBezTo>
                    <a:pt x="307483" y="156635"/>
                    <a:pt x="280479" y="203266"/>
                    <a:pt x="245740" y="204225"/>
                  </a:cubicBezTo>
                  <a:close/>
                </a:path>
              </a:pathLst>
            </a:custGeom>
            <a:solidFill>
              <a:srgbClr val="E82B2C"/>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E5E9147-0D13-25C8-79FF-0F96159FD62E}"/>
                </a:ext>
              </a:extLst>
            </p:cNvPr>
            <p:cNvSpPr/>
            <p:nvPr/>
          </p:nvSpPr>
          <p:spPr>
            <a:xfrm>
              <a:off x="1808663" y="5091760"/>
              <a:ext cx="435911" cy="853154"/>
            </a:xfrm>
            <a:custGeom>
              <a:avLst/>
              <a:gdLst>
                <a:gd name="connsiteX0" fmla="*/ 435912 w 435911"/>
                <a:gd name="connsiteY0" fmla="*/ 0 h 853154"/>
                <a:gd name="connsiteX1" fmla="*/ 64827 w 435911"/>
                <a:gd name="connsiteY1" fmla="*/ 262128 h 853154"/>
                <a:gd name="connsiteX2" fmla="*/ 0 w 435911"/>
                <a:gd name="connsiteY2" fmla="*/ 853154 h 853154"/>
                <a:gd name="connsiteX3" fmla="*/ 432892 w 435911"/>
                <a:gd name="connsiteY3" fmla="*/ 708517 h 853154"/>
                <a:gd name="connsiteX4" fmla="*/ 435912 w 435911"/>
                <a:gd name="connsiteY4" fmla="*/ 0 h 85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11" h="853154">
                  <a:moveTo>
                    <a:pt x="435912" y="0"/>
                  </a:moveTo>
                  <a:lnTo>
                    <a:pt x="64827" y="262128"/>
                  </a:lnTo>
                  <a:lnTo>
                    <a:pt x="0" y="853154"/>
                  </a:lnTo>
                  <a:lnTo>
                    <a:pt x="432892" y="708517"/>
                  </a:lnTo>
                  <a:lnTo>
                    <a:pt x="435912" y="0"/>
                  </a:lnTo>
                  <a:close/>
                </a:path>
              </a:pathLst>
            </a:custGeom>
            <a:solidFill>
              <a:srgbClr val="E6E6E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EA83D34-11DB-3C64-C561-C4D46BC869F5}"/>
                </a:ext>
              </a:extLst>
            </p:cNvPr>
            <p:cNvSpPr/>
            <p:nvPr/>
          </p:nvSpPr>
          <p:spPr>
            <a:xfrm rot="21505095">
              <a:off x="3390370" y="3849737"/>
              <a:ext cx="614113" cy="2073405"/>
            </a:xfrm>
            <a:custGeom>
              <a:avLst/>
              <a:gdLst>
                <a:gd name="connsiteX0" fmla="*/ -177 w 614113"/>
                <a:gd name="connsiteY0" fmla="*/ -177 h 2073405"/>
                <a:gd name="connsiteX1" fmla="*/ 613936 w 614113"/>
                <a:gd name="connsiteY1" fmla="*/ -177 h 2073405"/>
                <a:gd name="connsiteX2" fmla="*/ 613936 w 614113"/>
                <a:gd name="connsiteY2" fmla="*/ 2073229 h 2073405"/>
                <a:gd name="connsiteX3" fmla="*/ -177 w 614113"/>
                <a:gd name="connsiteY3" fmla="*/ 2073229 h 2073405"/>
              </a:gdLst>
              <a:ahLst/>
              <a:cxnLst>
                <a:cxn ang="0">
                  <a:pos x="connsiteX0" y="connsiteY0"/>
                </a:cxn>
                <a:cxn ang="0">
                  <a:pos x="connsiteX1" y="connsiteY1"/>
                </a:cxn>
                <a:cxn ang="0">
                  <a:pos x="connsiteX2" y="connsiteY2"/>
                </a:cxn>
                <a:cxn ang="0">
                  <a:pos x="connsiteX3" y="connsiteY3"/>
                </a:cxn>
              </a:cxnLst>
              <a:rect l="l" t="t" r="r" b="b"/>
              <a:pathLst>
                <a:path w="614113" h="2073405">
                  <a:moveTo>
                    <a:pt x="-177" y="-177"/>
                  </a:moveTo>
                  <a:lnTo>
                    <a:pt x="613936" y="-177"/>
                  </a:lnTo>
                  <a:lnTo>
                    <a:pt x="613936" y="2073229"/>
                  </a:lnTo>
                  <a:lnTo>
                    <a:pt x="-177" y="2073229"/>
                  </a:lnTo>
                  <a:close/>
                </a:path>
              </a:pathLst>
            </a:custGeom>
            <a:solidFill>
              <a:srgbClr val="E6E6E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176A96A-0E75-FD7D-27C6-3A815A199CFA}"/>
                </a:ext>
              </a:extLst>
            </p:cNvPr>
            <p:cNvSpPr/>
            <p:nvPr/>
          </p:nvSpPr>
          <p:spPr>
            <a:xfrm>
              <a:off x="3376573" y="3836727"/>
              <a:ext cx="164210" cy="1827304"/>
            </a:xfrm>
            <a:custGeom>
              <a:avLst/>
              <a:gdLst>
                <a:gd name="connsiteX0" fmla="*/ 0 w 164210"/>
                <a:gd name="connsiteY0" fmla="*/ 0 h 1827304"/>
                <a:gd name="connsiteX1" fmla="*/ 126311 w 164210"/>
                <a:gd name="connsiteY1" fmla="*/ 318287 h 1827304"/>
                <a:gd name="connsiteX2" fmla="*/ 164211 w 164210"/>
                <a:gd name="connsiteY2" fmla="*/ 1782356 h 1827304"/>
                <a:gd name="connsiteX3" fmla="*/ 21536 w 164210"/>
                <a:gd name="connsiteY3" fmla="*/ 1827305 h 1827304"/>
                <a:gd name="connsiteX4" fmla="*/ 0 w 164210"/>
                <a:gd name="connsiteY4" fmla="*/ 0 h 1827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10" h="1827304">
                  <a:moveTo>
                    <a:pt x="0" y="0"/>
                  </a:moveTo>
                  <a:lnTo>
                    <a:pt x="126311" y="318287"/>
                  </a:lnTo>
                  <a:lnTo>
                    <a:pt x="164211" y="1782356"/>
                  </a:lnTo>
                  <a:lnTo>
                    <a:pt x="21536" y="1827305"/>
                  </a:lnTo>
                  <a:lnTo>
                    <a:pt x="0" y="0"/>
                  </a:lnTo>
                  <a:close/>
                </a:path>
              </a:pathLst>
            </a:custGeom>
            <a:solidFill>
              <a:srgbClr val="CCCCCC"/>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A6786CB-7C3C-360D-29F9-0A7BE38840B0}"/>
                </a:ext>
              </a:extLst>
            </p:cNvPr>
            <p:cNvSpPr/>
            <p:nvPr/>
          </p:nvSpPr>
          <p:spPr>
            <a:xfrm>
              <a:off x="4202284" y="3050439"/>
              <a:ext cx="160922" cy="215788"/>
            </a:xfrm>
            <a:custGeom>
              <a:avLst/>
              <a:gdLst>
                <a:gd name="connsiteX0" fmla="*/ 160922 w 160922"/>
                <a:gd name="connsiteY0" fmla="*/ 107894 h 215788"/>
                <a:gd name="connsiteX1" fmla="*/ 80461 w 160922"/>
                <a:gd name="connsiteY1" fmla="*/ 215789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9"/>
                    <a:pt x="80461" y="215789"/>
                  </a:cubicBezTo>
                  <a:cubicBezTo>
                    <a:pt x="36024" y="215789"/>
                    <a:pt x="0" y="167483"/>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E55E45D-BC3B-9345-6EEB-8D17304BBF70}"/>
                </a:ext>
              </a:extLst>
            </p:cNvPr>
            <p:cNvSpPr/>
            <p:nvPr/>
          </p:nvSpPr>
          <p:spPr>
            <a:xfrm>
              <a:off x="3453226" y="3300297"/>
              <a:ext cx="419767" cy="420026"/>
            </a:xfrm>
            <a:custGeom>
              <a:avLst/>
              <a:gdLst>
                <a:gd name="connsiteX0" fmla="*/ 200225 w 419767"/>
                <a:gd name="connsiteY0" fmla="*/ -141 h 420026"/>
                <a:gd name="connsiteX1" fmla="*/ -140 w 419767"/>
                <a:gd name="connsiteY1" fmla="*/ 279435 h 420026"/>
                <a:gd name="connsiteX2" fmla="*/ 3737 w 419767"/>
                <a:gd name="connsiteY2" fmla="*/ 419849 h 420026"/>
                <a:gd name="connsiteX3" fmla="*/ 419590 w 419767"/>
                <a:gd name="connsiteY3" fmla="*/ 408366 h 420026"/>
                <a:gd name="connsiteX4" fmla="*/ 415714 w 419767"/>
                <a:gd name="connsiteY4" fmla="*/ 267952 h 420026"/>
                <a:gd name="connsiteX5" fmla="*/ 200225 w 419767"/>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7" h="420026">
                  <a:moveTo>
                    <a:pt x="200225" y="-141"/>
                  </a:moveTo>
                  <a:cubicBezTo>
                    <a:pt x="85378" y="3121"/>
                    <a:pt x="-2247" y="201876"/>
                    <a:pt x="-140" y="279435"/>
                  </a:cubicBezTo>
                  <a:lnTo>
                    <a:pt x="3737" y="419849"/>
                  </a:lnTo>
                  <a:lnTo>
                    <a:pt x="419590" y="408366"/>
                  </a:lnTo>
                  <a:lnTo>
                    <a:pt x="415714" y="267952"/>
                  </a:lnTo>
                  <a:cubicBezTo>
                    <a:pt x="413536" y="190394"/>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174C9CA-1A45-CA7D-A5EB-BE6C8BC356D6}"/>
                </a:ext>
              </a:extLst>
            </p:cNvPr>
            <p:cNvSpPr/>
            <p:nvPr/>
          </p:nvSpPr>
          <p:spPr>
            <a:xfrm>
              <a:off x="3769632" y="3784168"/>
              <a:ext cx="78409" cy="2345683"/>
            </a:xfrm>
            <a:custGeom>
              <a:avLst/>
              <a:gdLst>
                <a:gd name="connsiteX0" fmla="*/ 2905 w 78409"/>
                <a:gd name="connsiteY0" fmla="*/ 152010 h 2345683"/>
                <a:gd name="connsiteX1" fmla="*/ 0 w 78409"/>
                <a:gd name="connsiteY1" fmla="*/ 991 h 2345683"/>
                <a:gd name="connsiteX2" fmla="*/ 39605 w 78409"/>
                <a:gd name="connsiteY2" fmla="*/ 0 h 2345683"/>
                <a:gd name="connsiteX3" fmla="*/ 42510 w 78409"/>
                <a:gd name="connsiteY3" fmla="*/ 150543 h 2345683"/>
                <a:gd name="connsiteX4" fmla="*/ 78410 w 78409"/>
                <a:gd name="connsiteY4" fmla="*/ 2344589 h 2345683"/>
                <a:gd name="connsiteX5" fmla="*/ 38795 w 78409"/>
                <a:gd name="connsiteY5" fmla="*/ 2345684 h 234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09" h="2345683">
                  <a:moveTo>
                    <a:pt x="2905" y="152010"/>
                  </a:moveTo>
                  <a:lnTo>
                    <a:pt x="0" y="991"/>
                  </a:lnTo>
                  <a:lnTo>
                    <a:pt x="39605" y="0"/>
                  </a:lnTo>
                  <a:lnTo>
                    <a:pt x="42510" y="150543"/>
                  </a:lnTo>
                  <a:lnTo>
                    <a:pt x="78410" y="2344589"/>
                  </a:lnTo>
                  <a:lnTo>
                    <a:pt x="38795" y="2345684"/>
                  </a:lnTo>
                </a:path>
              </a:pathLst>
            </a:custGeom>
            <a:solidFill>
              <a:srgbClr val="3F3D5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A6E6FB8-919E-64A4-F18F-80CD33783CD5}"/>
                </a:ext>
              </a:extLst>
            </p:cNvPr>
            <p:cNvSpPr/>
            <p:nvPr/>
          </p:nvSpPr>
          <p:spPr>
            <a:xfrm>
              <a:off x="3318399" y="3617826"/>
              <a:ext cx="743269" cy="618841"/>
            </a:xfrm>
            <a:custGeom>
              <a:avLst/>
              <a:gdLst>
                <a:gd name="connsiteX0" fmla="*/ 715583 w 743269"/>
                <a:gd name="connsiteY0" fmla="*/ 599005 h 618841"/>
                <a:gd name="connsiteX1" fmla="*/ 3699 w 743269"/>
                <a:gd name="connsiteY1" fmla="*/ 618663 h 618841"/>
                <a:gd name="connsiteX2" fmla="*/ 71430 w 743269"/>
                <a:gd name="connsiteY2" fmla="*/ 115256 h 618841"/>
                <a:gd name="connsiteX3" fmla="*/ 127078 w 743269"/>
                <a:gd name="connsiteY3" fmla="*/ 20766 h 618841"/>
                <a:gd name="connsiteX4" fmla="*/ 556109 w 743269"/>
                <a:gd name="connsiteY4" fmla="*/ -178 h 618841"/>
                <a:gd name="connsiteX5" fmla="*/ 606249 w 743269"/>
                <a:gd name="connsiteY5" fmla="*/ 99312 h 618841"/>
                <a:gd name="connsiteX6" fmla="*/ 715583 w 743269"/>
                <a:gd name="connsiteY6" fmla="*/ 599005 h 61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3269" h="618841">
                  <a:moveTo>
                    <a:pt x="715583" y="599005"/>
                  </a:moveTo>
                  <a:lnTo>
                    <a:pt x="3699" y="618663"/>
                  </a:lnTo>
                  <a:cubicBezTo>
                    <a:pt x="-8714" y="543637"/>
                    <a:pt x="7343" y="193535"/>
                    <a:pt x="71430" y="115256"/>
                  </a:cubicBezTo>
                  <a:lnTo>
                    <a:pt x="127078" y="20766"/>
                  </a:lnTo>
                  <a:lnTo>
                    <a:pt x="556109" y="-178"/>
                  </a:lnTo>
                  <a:lnTo>
                    <a:pt x="606249" y="99312"/>
                  </a:lnTo>
                  <a:cubicBezTo>
                    <a:pt x="732920" y="109634"/>
                    <a:pt x="777225" y="453672"/>
                    <a:pt x="715583" y="599005"/>
                  </a:cubicBezTo>
                  <a:close/>
                </a:path>
              </a:pathLst>
            </a:custGeom>
            <a:solidFill>
              <a:srgbClr val="E6E6E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4E413C2-853A-3673-D9A4-DCCD897B76EF}"/>
                </a:ext>
              </a:extLst>
            </p:cNvPr>
            <p:cNvSpPr/>
            <p:nvPr/>
          </p:nvSpPr>
          <p:spPr>
            <a:xfrm>
              <a:off x="3520714" y="3843183"/>
              <a:ext cx="306209" cy="240919"/>
            </a:xfrm>
            <a:custGeom>
              <a:avLst/>
              <a:gdLst>
                <a:gd name="connsiteX0" fmla="*/ 246197 w 306209"/>
                <a:gd name="connsiteY0" fmla="*/ 235758 h 240919"/>
                <a:gd name="connsiteX1" fmla="*/ 66173 w 306209"/>
                <a:gd name="connsiteY1" fmla="*/ 240729 h 240919"/>
                <a:gd name="connsiteX2" fmla="*/ -92 w 306209"/>
                <a:gd name="connsiteY2" fmla="*/ 124508 h 240919"/>
                <a:gd name="connsiteX3" fmla="*/ 59658 w 306209"/>
                <a:gd name="connsiteY3" fmla="*/ 4807 h 240919"/>
                <a:gd name="connsiteX4" fmla="*/ 239682 w 306209"/>
                <a:gd name="connsiteY4" fmla="*/ -165 h 240919"/>
                <a:gd name="connsiteX5" fmla="*/ 305947 w 306209"/>
                <a:gd name="connsiteY5" fmla="*/ 116056 h 240919"/>
                <a:gd name="connsiteX6" fmla="*/ 246197 w 306209"/>
                <a:gd name="connsiteY6" fmla="*/ 235758 h 24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209" h="240919">
                  <a:moveTo>
                    <a:pt x="246197" y="235758"/>
                  </a:moveTo>
                  <a:lnTo>
                    <a:pt x="66173" y="240729"/>
                  </a:lnTo>
                  <a:cubicBezTo>
                    <a:pt x="31435" y="241688"/>
                    <a:pt x="1704" y="189544"/>
                    <a:pt x="-92" y="124508"/>
                  </a:cubicBezTo>
                  <a:cubicBezTo>
                    <a:pt x="-1888" y="59471"/>
                    <a:pt x="24921" y="5766"/>
                    <a:pt x="59658" y="4807"/>
                  </a:cubicBezTo>
                  <a:lnTo>
                    <a:pt x="239682" y="-165"/>
                  </a:lnTo>
                  <a:cubicBezTo>
                    <a:pt x="274420" y="-1124"/>
                    <a:pt x="304151" y="51020"/>
                    <a:pt x="305947" y="116056"/>
                  </a:cubicBezTo>
                  <a:cubicBezTo>
                    <a:pt x="307743" y="181093"/>
                    <a:pt x="280935" y="234798"/>
                    <a:pt x="246197" y="235758"/>
                  </a:cubicBezTo>
                  <a:close/>
                </a:path>
              </a:pathLst>
            </a:custGeom>
            <a:solidFill>
              <a:srgbClr val="E82B2C"/>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EE088-A668-CB7B-9D32-F31A07BDC6D3}"/>
                </a:ext>
              </a:extLst>
            </p:cNvPr>
            <p:cNvSpPr/>
            <p:nvPr/>
          </p:nvSpPr>
          <p:spPr>
            <a:xfrm>
              <a:off x="3976772" y="4940255"/>
              <a:ext cx="425824" cy="872156"/>
            </a:xfrm>
            <a:custGeom>
              <a:avLst/>
              <a:gdLst>
                <a:gd name="connsiteX0" fmla="*/ 29308 w 425824"/>
                <a:gd name="connsiteY0" fmla="*/ 0 h 872156"/>
                <a:gd name="connsiteX1" fmla="*/ 388048 w 425824"/>
                <a:gd name="connsiteY1" fmla="*/ 278778 h 872156"/>
                <a:gd name="connsiteX2" fmla="*/ 425825 w 425824"/>
                <a:gd name="connsiteY2" fmla="*/ 872157 h 872156"/>
                <a:gd name="connsiteX3" fmla="*/ 0 w 425824"/>
                <a:gd name="connsiteY3" fmla="*/ 707907 h 872156"/>
                <a:gd name="connsiteX4" fmla="*/ 29308 w 425824"/>
                <a:gd name="connsiteY4" fmla="*/ 0 h 872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24" h="872156">
                  <a:moveTo>
                    <a:pt x="29308" y="0"/>
                  </a:moveTo>
                  <a:lnTo>
                    <a:pt x="388048" y="278778"/>
                  </a:lnTo>
                  <a:lnTo>
                    <a:pt x="425825" y="872157"/>
                  </a:lnTo>
                  <a:lnTo>
                    <a:pt x="0" y="707907"/>
                  </a:lnTo>
                  <a:lnTo>
                    <a:pt x="29308" y="0"/>
                  </a:lnTo>
                  <a:close/>
                </a:path>
              </a:pathLst>
            </a:custGeom>
            <a:solidFill>
              <a:srgbClr val="E6E6E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DC1D96C-1961-5282-8A87-17CB3152B4F1}"/>
                </a:ext>
              </a:extLst>
            </p:cNvPr>
            <p:cNvSpPr/>
            <p:nvPr/>
          </p:nvSpPr>
          <p:spPr>
            <a:xfrm>
              <a:off x="1411459" y="1983639"/>
              <a:ext cx="160922" cy="215788"/>
            </a:xfrm>
            <a:custGeom>
              <a:avLst/>
              <a:gdLst>
                <a:gd name="connsiteX0" fmla="*/ 160922 w 160922"/>
                <a:gd name="connsiteY0" fmla="*/ 107894 h 215788"/>
                <a:gd name="connsiteX1" fmla="*/ 80461 w 160922"/>
                <a:gd name="connsiteY1" fmla="*/ 215788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8"/>
                    <a:pt x="80461" y="215788"/>
                  </a:cubicBezTo>
                  <a:cubicBezTo>
                    <a:pt x="36024" y="215788"/>
                    <a:pt x="0" y="167482"/>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D3B9411-3645-4BAE-B160-42D096F77B46}"/>
                </a:ext>
              </a:extLst>
            </p:cNvPr>
            <p:cNvSpPr/>
            <p:nvPr/>
          </p:nvSpPr>
          <p:spPr>
            <a:xfrm>
              <a:off x="3907009" y="1107339"/>
              <a:ext cx="160922" cy="215788"/>
            </a:xfrm>
            <a:custGeom>
              <a:avLst/>
              <a:gdLst>
                <a:gd name="connsiteX0" fmla="*/ 160922 w 160922"/>
                <a:gd name="connsiteY0" fmla="*/ 107894 h 215788"/>
                <a:gd name="connsiteX1" fmla="*/ 80461 w 160922"/>
                <a:gd name="connsiteY1" fmla="*/ 215788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8"/>
                    <a:pt x="80461" y="215788"/>
                  </a:cubicBezTo>
                  <a:cubicBezTo>
                    <a:pt x="36024" y="215788"/>
                    <a:pt x="0" y="167482"/>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FE8082-3333-B8E8-1EDA-7A7361F9A0B6}"/>
                </a:ext>
              </a:extLst>
            </p:cNvPr>
            <p:cNvSpPr/>
            <p:nvPr/>
          </p:nvSpPr>
          <p:spPr>
            <a:xfrm>
              <a:off x="2176111" y="2571749"/>
              <a:ext cx="67971" cy="69039"/>
            </a:xfrm>
            <a:custGeom>
              <a:avLst/>
              <a:gdLst>
                <a:gd name="connsiteX0" fmla="*/ 52280 w 67971"/>
                <a:gd name="connsiteY0" fmla="*/ 62966 h 69039"/>
                <a:gd name="connsiteX1" fmla="*/ 15338 w 67971"/>
                <a:gd name="connsiteY1" fmla="*/ 5718 h 69039"/>
                <a:gd name="connsiteX2" fmla="*/ 52280 w 67971"/>
                <a:gd name="connsiteY2" fmla="*/ 62966 h 69039"/>
              </a:gdLst>
              <a:ahLst/>
              <a:cxnLst>
                <a:cxn ang="0">
                  <a:pos x="connsiteX0" y="connsiteY0"/>
                </a:cxn>
                <a:cxn ang="0">
                  <a:pos x="connsiteX1" y="connsiteY1"/>
                </a:cxn>
                <a:cxn ang="0">
                  <a:pos x="connsiteX2" y="connsiteY2"/>
                </a:cxn>
              </a:cxnLst>
              <a:rect l="l" t="t" r="r" b="b"/>
              <a:pathLst>
                <a:path w="67971" h="69039">
                  <a:moveTo>
                    <a:pt x="52280" y="62966"/>
                  </a:moveTo>
                  <a:cubicBezTo>
                    <a:pt x="15495" y="87475"/>
                    <a:pt x="-22155" y="29140"/>
                    <a:pt x="15338" y="5718"/>
                  </a:cubicBezTo>
                  <a:cubicBezTo>
                    <a:pt x="52122" y="-18790"/>
                    <a:pt x="89772" y="39546"/>
                    <a:pt x="52280" y="62966"/>
                  </a:cubicBezTo>
                  <a:close/>
                </a:path>
              </a:pathLst>
            </a:custGeom>
            <a:solidFill>
              <a:srgbClr val="E6E6E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D62C9CA-00F9-0E4B-A401-F27E67DB2519}"/>
                </a:ext>
              </a:extLst>
            </p:cNvPr>
            <p:cNvSpPr/>
            <p:nvPr/>
          </p:nvSpPr>
          <p:spPr>
            <a:xfrm>
              <a:off x="3538186" y="657224"/>
              <a:ext cx="67971" cy="69039"/>
            </a:xfrm>
            <a:custGeom>
              <a:avLst/>
              <a:gdLst>
                <a:gd name="connsiteX0" fmla="*/ 52280 w 67971"/>
                <a:gd name="connsiteY0" fmla="*/ 62965 h 69039"/>
                <a:gd name="connsiteX1" fmla="*/ 15338 w 67971"/>
                <a:gd name="connsiteY1" fmla="*/ 5718 h 69039"/>
                <a:gd name="connsiteX2" fmla="*/ 52280 w 67971"/>
                <a:gd name="connsiteY2" fmla="*/ 62965 h 69039"/>
              </a:gdLst>
              <a:ahLst/>
              <a:cxnLst>
                <a:cxn ang="0">
                  <a:pos x="connsiteX0" y="connsiteY0"/>
                </a:cxn>
                <a:cxn ang="0">
                  <a:pos x="connsiteX1" y="connsiteY1"/>
                </a:cxn>
                <a:cxn ang="0">
                  <a:pos x="connsiteX2" y="connsiteY2"/>
                </a:cxn>
              </a:cxnLst>
              <a:rect l="l" t="t" r="r" b="b"/>
              <a:pathLst>
                <a:path w="67971" h="69039">
                  <a:moveTo>
                    <a:pt x="52280" y="62965"/>
                  </a:moveTo>
                  <a:cubicBezTo>
                    <a:pt x="15495" y="87475"/>
                    <a:pt x="-22155" y="29140"/>
                    <a:pt x="15338" y="5718"/>
                  </a:cubicBezTo>
                  <a:cubicBezTo>
                    <a:pt x="52122" y="-18790"/>
                    <a:pt x="89772" y="39545"/>
                    <a:pt x="52280" y="62965"/>
                  </a:cubicBezTo>
                  <a:close/>
                </a:path>
              </a:pathLst>
            </a:custGeom>
            <a:solidFill>
              <a:srgbClr val="E6E6E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453F8B-BFC9-C541-E337-863C9FA0E5FC}"/>
                </a:ext>
              </a:extLst>
            </p:cNvPr>
            <p:cNvSpPr/>
            <p:nvPr/>
          </p:nvSpPr>
          <p:spPr>
            <a:xfrm>
              <a:off x="4327559" y="1823513"/>
              <a:ext cx="65836" cy="65846"/>
            </a:xfrm>
            <a:custGeom>
              <a:avLst/>
              <a:gdLst>
                <a:gd name="connsiteX0" fmla="*/ 65837 w 65836"/>
                <a:gd name="connsiteY0" fmla="*/ 31966 h 65846"/>
                <a:gd name="connsiteX1" fmla="*/ 42434 w 65836"/>
                <a:gd name="connsiteY1" fmla="*/ 26832 h 65846"/>
                <a:gd name="connsiteX2" fmla="*/ 47558 w 65836"/>
                <a:gd name="connsiteY2" fmla="*/ 3419 h 65846"/>
                <a:gd name="connsiteX3" fmla="*/ 31956 w 65836"/>
                <a:gd name="connsiteY3" fmla="*/ 0 h 65846"/>
                <a:gd name="connsiteX4" fmla="*/ 26822 w 65836"/>
                <a:gd name="connsiteY4" fmla="*/ 23412 h 65846"/>
                <a:gd name="connsiteX5" fmla="*/ 3420 w 65836"/>
                <a:gd name="connsiteY5" fmla="*/ 18288 h 65846"/>
                <a:gd name="connsiteX6" fmla="*/ 0 w 65836"/>
                <a:gd name="connsiteY6" fmla="*/ 33890 h 65846"/>
                <a:gd name="connsiteX7" fmla="*/ 23403 w 65836"/>
                <a:gd name="connsiteY7" fmla="*/ 39024 h 65846"/>
                <a:gd name="connsiteX8" fmla="*/ 18279 w 65836"/>
                <a:gd name="connsiteY8" fmla="*/ 62427 h 65846"/>
                <a:gd name="connsiteX9" fmla="*/ 33880 w 65836"/>
                <a:gd name="connsiteY9" fmla="*/ 65846 h 65846"/>
                <a:gd name="connsiteX10" fmla="*/ 39014 w 65836"/>
                <a:gd name="connsiteY10" fmla="*/ 42434 h 65846"/>
                <a:gd name="connsiteX11" fmla="*/ 62417 w 65836"/>
                <a:gd name="connsiteY11" fmla="*/ 47568 h 65846"/>
                <a:gd name="connsiteX12" fmla="*/ 65837 w 65836"/>
                <a:gd name="connsiteY12" fmla="*/ 31966 h 6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836" h="65846">
                  <a:moveTo>
                    <a:pt x="65837" y="31966"/>
                  </a:moveTo>
                  <a:lnTo>
                    <a:pt x="42434" y="26832"/>
                  </a:lnTo>
                  <a:lnTo>
                    <a:pt x="47558" y="3419"/>
                  </a:lnTo>
                  <a:lnTo>
                    <a:pt x="31956" y="0"/>
                  </a:lnTo>
                  <a:lnTo>
                    <a:pt x="26822" y="23412"/>
                  </a:lnTo>
                  <a:lnTo>
                    <a:pt x="3420" y="18288"/>
                  </a:lnTo>
                  <a:lnTo>
                    <a:pt x="0" y="33890"/>
                  </a:lnTo>
                  <a:lnTo>
                    <a:pt x="23403" y="39024"/>
                  </a:lnTo>
                  <a:lnTo>
                    <a:pt x="18279" y="62427"/>
                  </a:lnTo>
                  <a:lnTo>
                    <a:pt x="33880" y="65846"/>
                  </a:lnTo>
                  <a:lnTo>
                    <a:pt x="39014" y="42434"/>
                  </a:lnTo>
                  <a:lnTo>
                    <a:pt x="62417" y="47568"/>
                  </a:lnTo>
                  <a:lnTo>
                    <a:pt x="65837" y="31966"/>
                  </a:lnTo>
                  <a:close/>
                </a:path>
              </a:pathLst>
            </a:custGeom>
            <a:solidFill>
              <a:srgbClr val="E6E6E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749C20F-C74C-9F88-CC36-C511A06031A0}"/>
                </a:ext>
              </a:extLst>
            </p:cNvPr>
            <p:cNvSpPr/>
            <p:nvPr/>
          </p:nvSpPr>
          <p:spPr>
            <a:xfrm>
              <a:off x="2146292" y="867106"/>
              <a:ext cx="203879" cy="203879"/>
            </a:xfrm>
            <a:custGeom>
              <a:avLst/>
              <a:gdLst>
                <a:gd name="connsiteX0" fmla="*/ 203879 w 203879"/>
                <a:gd name="connsiteY0" fmla="*/ 101940 h 203879"/>
                <a:gd name="connsiteX1" fmla="*/ 101940 w 203879"/>
                <a:gd name="connsiteY1" fmla="*/ 203879 h 203879"/>
                <a:gd name="connsiteX2" fmla="*/ 0 w 203879"/>
                <a:gd name="connsiteY2" fmla="*/ 101940 h 203879"/>
                <a:gd name="connsiteX3" fmla="*/ 101940 w 203879"/>
                <a:gd name="connsiteY3" fmla="*/ 0 h 203879"/>
                <a:gd name="connsiteX4" fmla="*/ 203879 w 203879"/>
                <a:gd name="connsiteY4" fmla="*/ 101940 h 203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79" h="203879">
                  <a:moveTo>
                    <a:pt x="203879" y="101940"/>
                  </a:moveTo>
                  <a:cubicBezTo>
                    <a:pt x="203879" y="158239"/>
                    <a:pt x="158239" y="203879"/>
                    <a:pt x="101940" y="203879"/>
                  </a:cubicBezTo>
                  <a:cubicBezTo>
                    <a:pt x="45640" y="203879"/>
                    <a:pt x="0" y="158239"/>
                    <a:pt x="0" y="101940"/>
                  </a:cubicBezTo>
                  <a:cubicBezTo>
                    <a:pt x="0" y="45640"/>
                    <a:pt x="45640" y="0"/>
                    <a:pt x="101940" y="0"/>
                  </a:cubicBezTo>
                  <a:cubicBezTo>
                    <a:pt x="158239" y="0"/>
                    <a:pt x="203879" y="45640"/>
                    <a:pt x="203879" y="101940"/>
                  </a:cubicBezTo>
                  <a:close/>
                </a:path>
              </a:pathLst>
            </a:custGeom>
            <a:solidFill>
              <a:srgbClr val="FF658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4B8D875-9D55-F0CD-54B9-A8BBB6782AFE}"/>
                </a:ext>
              </a:extLst>
            </p:cNvPr>
            <p:cNvSpPr/>
            <p:nvPr/>
          </p:nvSpPr>
          <p:spPr>
            <a:xfrm>
              <a:off x="2793455" y="839977"/>
              <a:ext cx="419766" cy="420026"/>
            </a:xfrm>
            <a:custGeom>
              <a:avLst/>
              <a:gdLst>
                <a:gd name="connsiteX0" fmla="*/ 200225 w 419766"/>
                <a:gd name="connsiteY0" fmla="*/ -141 h 420026"/>
                <a:gd name="connsiteX1" fmla="*/ -140 w 419766"/>
                <a:gd name="connsiteY1" fmla="*/ 279435 h 420026"/>
                <a:gd name="connsiteX2" fmla="*/ 3737 w 419766"/>
                <a:gd name="connsiteY2" fmla="*/ 419849 h 420026"/>
                <a:gd name="connsiteX3" fmla="*/ 419590 w 419766"/>
                <a:gd name="connsiteY3" fmla="*/ 408366 h 420026"/>
                <a:gd name="connsiteX4" fmla="*/ 415712 w 419766"/>
                <a:gd name="connsiteY4" fmla="*/ 267952 h 420026"/>
                <a:gd name="connsiteX5" fmla="*/ 200225 w 419766"/>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6" h="420026">
                  <a:moveTo>
                    <a:pt x="200225" y="-141"/>
                  </a:moveTo>
                  <a:cubicBezTo>
                    <a:pt x="85377" y="3121"/>
                    <a:pt x="-2247" y="201876"/>
                    <a:pt x="-140" y="279435"/>
                  </a:cubicBezTo>
                  <a:lnTo>
                    <a:pt x="3737" y="419849"/>
                  </a:lnTo>
                  <a:lnTo>
                    <a:pt x="419590" y="408366"/>
                  </a:lnTo>
                  <a:lnTo>
                    <a:pt x="415712" y="267952"/>
                  </a:lnTo>
                  <a:cubicBezTo>
                    <a:pt x="413535" y="190394"/>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DC82EA4-39E0-255F-45C4-8C6BF367312C}"/>
                </a:ext>
              </a:extLst>
            </p:cNvPr>
            <p:cNvSpPr/>
            <p:nvPr/>
          </p:nvSpPr>
          <p:spPr>
            <a:xfrm>
              <a:off x="2944998" y="5829912"/>
              <a:ext cx="400120" cy="332524"/>
            </a:xfrm>
            <a:custGeom>
              <a:avLst/>
              <a:gdLst>
                <a:gd name="connsiteX0" fmla="*/ 296302 w 400120"/>
                <a:gd name="connsiteY0" fmla="*/ 326957 h 332524"/>
                <a:gd name="connsiteX1" fmla="*/ 107401 w 400120"/>
                <a:gd name="connsiteY1" fmla="*/ 332173 h 332524"/>
                <a:gd name="connsiteX2" fmla="*/ 26573 w 400120"/>
                <a:gd name="connsiteY2" fmla="*/ 309514 h 332524"/>
                <a:gd name="connsiteX3" fmla="*/ 775 w 400120"/>
                <a:gd name="connsiteY3" fmla="*/ 252911 h 332524"/>
                <a:gd name="connsiteX4" fmla="*/ 37947 w 400120"/>
                <a:gd name="connsiteY4" fmla="*/ 66099 h 332524"/>
                <a:gd name="connsiteX5" fmla="*/ 140626 w 400120"/>
                <a:gd name="connsiteY5" fmla="*/ 2765 h 332524"/>
                <a:gd name="connsiteX6" fmla="*/ 244949 w 400120"/>
                <a:gd name="connsiteY6" fmla="*/ -116 h 332524"/>
                <a:gd name="connsiteX7" fmla="*/ 350967 w 400120"/>
                <a:gd name="connsiteY7" fmla="*/ 57456 h 332524"/>
                <a:gd name="connsiteX8" fmla="*/ 398391 w 400120"/>
                <a:gd name="connsiteY8" fmla="*/ 241931 h 332524"/>
                <a:gd name="connsiteX9" fmla="*/ 375755 w 400120"/>
                <a:gd name="connsiteY9" fmla="*/ 299871 h 332524"/>
                <a:gd name="connsiteX10" fmla="*/ 296302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2" y="326957"/>
                  </a:moveTo>
                  <a:lnTo>
                    <a:pt x="107401" y="332173"/>
                  </a:lnTo>
                  <a:cubicBezTo>
                    <a:pt x="78707" y="333649"/>
                    <a:pt x="50319" y="325690"/>
                    <a:pt x="26573" y="309514"/>
                  </a:cubicBezTo>
                  <a:cubicBezTo>
                    <a:pt x="6059" y="294255"/>
                    <a:pt x="-3351" y="273627"/>
                    <a:pt x="775" y="252911"/>
                  </a:cubicBezTo>
                  <a:lnTo>
                    <a:pt x="37947" y="66099"/>
                  </a:lnTo>
                  <a:cubicBezTo>
                    <a:pt x="44953" y="30857"/>
                    <a:pt x="88140" y="4214"/>
                    <a:pt x="140626" y="2765"/>
                  </a:cubicBezTo>
                  <a:lnTo>
                    <a:pt x="244949" y="-116"/>
                  </a:lnTo>
                  <a:cubicBezTo>
                    <a:pt x="297435" y="-1565"/>
                    <a:pt x="342026" y="22653"/>
                    <a:pt x="350967" y="57456"/>
                  </a:cubicBezTo>
                  <a:lnTo>
                    <a:pt x="398391" y="241931"/>
                  </a:lnTo>
                  <a:cubicBezTo>
                    <a:pt x="403653" y="262388"/>
                    <a:pt x="395395" y="283503"/>
                    <a:pt x="375755" y="299871"/>
                  </a:cubicBezTo>
                  <a:cubicBezTo>
                    <a:pt x="352939" y="317333"/>
                    <a:pt x="325034" y="326846"/>
                    <a:pt x="296302" y="326957"/>
                  </a:cubicBezTo>
                  <a:close/>
                </a:path>
              </a:pathLst>
            </a:custGeom>
            <a:solidFill>
              <a:srgbClr val="3F3D5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A1EB5A3-A60A-45FE-5533-B0178142B763}"/>
                </a:ext>
              </a:extLst>
            </p:cNvPr>
            <p:cNvSpPr/>
            <p:nvPr/>
          </p:nvSpPr>
          <p:spPr>
            <a:xfrm rot="21505095">
              <a:off x="2769562" y="1741570"/>
              <a:ext cx="614113" cy="4191150"/>
            </a:xfrm>
            <a:custGeom>
              <a:avLst/>
              <a:gdLst>
                <a:gd name="connsiteX0" fmla="*/ -177 w 614113"/>
                <a:gd name="connsiteY0" fmla="*/ -177 h 4191150"/>
                <a:gd name="connsiteX1" fmla="*/ 613936 w 614113"/>
                <a:gd name="connsiteY1" fmla="*/ -177 h 4191150"/>
                <a:gd name="connsiteX2" fmla="*/ 613936 w 614113"/>
                <a:gd name="connsiteY2" fmla="*/ 4190973 h 4191150"/>
                <a:gd name="connsiteX3" fmla="*/ -177 w 614113"/>
                <a:gd name="connsiteY3" fmla="*/ 4190973 h 4191150"/>
              </a:gdLst>
              <a:ahLst/>
              <a:cxnLst>
                <a:cxn ang="0">
                  <a:pos x="connsiteX0" y="connsiteY0"/>
                </a:cxn>
                <a:cxn ang="0">
                  <a:pos x="connsiteX1" y="connsiteY1"/>
                </a:cxn>
                <a:cxn ang="0">
                  <a:pos x="connsiteX2" y="connsiteY2"/>
                </a:cxn>
                <a:cxn ang="0">
                  <a:pos x="connsiteX3" y="connsiteY3"/>
                </a:cxn>
              </a:cxnLst>
              <a:rect l="l" t="t" r="r" b="b"/>
              <a:pathLst>
                <a:path w="614113" h="4191150">
                  <a:moveTo>
                    <a:pt x="-177" y="-177"/>
                  </a:moveTo>
                  <a:lnTo>
                    <a:pt x="613936" y="-177"/>
                  </a:lnTo>
                  <a:lnTo>
                    <a:pt x="613936" y="4190973"/>
                  </a:lnTo>
                  <a:lnTo>
                    <a:pt x="-177" y="4190973"/>
                  </a:lnTo>
                  <a:close/>
                </a:path>
              </a:pathLst>
            </a:custGeom>
            <a:solidFill>
              <a:srgbClr val="E6E6E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6C00946-874A-796A-5937-41258AE3A4E3}"/>
                </a:ext>
              </a:extLst>
            </p:cNvPr>
            <p:cNvSpPr/>
            <p:nvPr/>
          </p:nvSpPr>
          <p:spPr>
            <a:xfrm>
              <a:off x="3077174" y="3609889"/>
              <a:ext cx="78410" cy="2345673"/>
            </a:xfrm>
            <a:custGeom>
              <a:avLst/>
              <a:gdLst>
                <a:gd name="connsiteX0" fmla="*/ 2905 w 78410"/>
                <a:gd name="connsiteY0" fmla="*/ 152000 h 2345673"/>
                <a:gd name="connsiteX1" fmla="*/ 0 w 78410"/>
                <a:gd name="connsiteY1" fmla="*/ 981 h 2345673"/>
                <a:gd name="connsiteX2" fmla="*/ 39605 w 78410"/>
                <a:gd name="connsiteY2" fmla="*/ 0 h 2345673"/>
                <a:gd name="connsiteX3" fmla="*/ 42510 w 78410"/>
                <a:gd name="connsiteY3" fmla="*/ 150533 h 2345673"/>
                <a:gd name="connsiteX4" fmla="*/ 78410 w 78410"/>
                <a:gd name="connsiteY4" fmla="*/ 2344579 h 2345673"/>
                <a:gd name="connsiteX5" fmla="*/ 38795 w 78410"/>
                <a:gd name="connsiteY5" fmla="*/ 2345674 h 234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10" h="2345673">
                  <a:moveTo>
                    <a:pt x="2905" y="152000"/>
                  </a:moveTo>
                  <a:lnTo>
                    <a:pt x="0" y="981"/>
                  </a:lnTo>
                  <a:lnTo>
                    <a:pt x="39605" y="0"/>
                  </a:lnTo>
                  <a:lnTo>
                    <a:pt x="42510" y="150533"/>
                  </a:lnTo>
                  <a:lnTo>
                    <a:pt x="78410" y="2344579"/>
                  </a:lnTo>
                  <a:lnTo>
                    <a:pt x="38795" y="2345674"/>
                  </a:lnTo>
                </a:path>
              </a:pathLst>
            </a:custGeom>
            <a:solidFill>
              <a:srgbClr val="3F3D5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B2E8F62-D7EB-FD3C-4C4B-895260497ADB}"/>
                </a:ext>
              </a:extLst>
            </p:cNvPr>
            <p:cNvSpPr/>
            <p:nvPr/>
          </p:nvSpPr>
          <p:spPr>
            <a:xfrm>
              <a:off x="2610267" y="1427070"/>
              <a:ext cx="836307" cy="713225"/>
            </a:xfrm>
            <a:custGeom>
              <a:avLst/>
              <a:gdLst>
                <a:gd name="connsiteX0" fmla="*/ 836130 w 836307"/>
                <a:gd name="connsiteY0" fmla="*/ 690079 h 713225"/>
                <a:gd name="connsiteX1" fmla="*/ 4351 w 836307"/>
                <a:gd name="connsiteY1" fmla="*/ 713048 h 713225"/>
                <a:gd name="connsiteX2" fmla="*/ 83490 w 836307"/>
                <a:gd name="connsiteY2" fmla="*/ 124858 h 713225"/>
                <a:gd name="connsiteX3" fmla="*/ 104010 w 836307"/>
                <a:gd name="connsiteY3" fmla="*/ 15682 h 713225"/>
                <a:gd name="connsiteX4" fmla="*/ 678334 w 836307"/>
                <a:gd name="connsiteY4" fmla="*/ -178 h 713225"/>
                <a:gd name="connsiteX5" fmla="*/ 708383 w 836307"/>
                <a:gd name="connsiteY5" fmla="*/ 106227 h 713225"/>
                <a:gd name="connsiteX6" fmla="*/ 836130 w 836307"/>
                <a:gd name="connsiteY6" fmla="*/ 690079 h 7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6307" h="713225">
                  <a:moveTo>
                    <a:pt x="836130" y="690079"/>
                  </a:moveTo>
                  <a:lnTo>
                    <a:pt x="4351" y="713048"/>
                  </a:lnTo>
                  <a:cubicBezTo>
                    <a:pt x="-10151" y="625385"/>
                    <a:pt x="8609" y="216319"/>
                    <a:pt x="83490" y="124858"/>
                  </a:cubicBezTo>
                  <a:lnTo>
                    <a:pt x="104010" y="15682"/>
                  </a:lnTo>
                  <a:lnTo>
                    <a:pt x="678334" y="-178"/>
                  </a:lnTo>
                  <a:lnTo>
                    <a:pt x="708383" y="106227"/>
                  </a:lnTo>
                  <a:cubicBezTo>
                    <a:pt x="790856" y="176407"/>
                    <a:pt x="833384" y="586583"/>
                    <a:pt x="836130" y="690079"/>
                  </a:cubicBezTo>
                  <a:close/>
                </a:path>
              </a:pathLst>
            </a:custGeom>
            <a:solidFill>
              <a:srgbClr val="E6E6E6"/>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02CB546-6677-9578-69BA-8C3E114EA754}"/>
                </a:ext>
              </a:extLst>
            </p:cNvPr>
            <p:cNvSpPr/>
            <p:nvPr/>
          </p:nvSpPr>
          <p:spPr>
            <a:xfrm>
              <a:off x="2673911" y="1108339"/>
              <a:ext cx="671911" cy="348002"/>
            </a:xfrm>
            <a:custGeom>
              <a:avLst/>
              <a:gdLst>
                <a:gd name="connsiteX0" fmla="*/ 632845 w 671911"/>
                <a:gd name="connsiteY0" fmla="*/ 331436 h 348002"/>
                <a:gd name="connsiteX1" fmla="*/ 40175 w 671911"/>
                <a:gd name="connsiteY1" fmla="*/ 347802 h 348002"/>
                <a:gd name="connsiteX2" fmla="*/ -171 w 671911"/>
                <a:gd name="connsiteY2" fmla="*/ 322147 h 348002"/>
                <a:gd name="connsiteX3" fmla="*/ 749 w 671911"/>
                <a:gd name="connsiteY3" fmla="*/ 315875 h 348002"/>
                <a:gd name="connsiteX4" fmla="*/ 92808 w 671911"/>
                <a:gd name="connsiteY4" fmla="*/ 32267 h 348002"/>
                <a:gd name="connsiteX5" fmla="*/ 130757 w 671911"/>
                <a:gd name="connsiteY5" fmla="*/ 10698 h 348002"/>
                <a:gd name="connsiteX6" fmla="*/ 523801 w 671911"/>
                <a:gd name="connsiteY6" fmla="*/ -155 h 348002"/>
                <a:gd name="connsiteX7" fmla="*/ 562883 w 671911"/>
                <a:gd name="connsiteY7" fmla="*/ 19287 h 348002"/>
                <a:gd name="connsiteX8" fmla="*/ 670452 w 671911"/>
                <a:gd name="connsiteY8" fmla="*/ 297383 h 348002"/>
                <a:gd name="connsiteX9" fmla="*/ 642071 w 671911"/>
                <a:gd name="connsiteY9" fmla="*/ 330443 h 348002"/>
                <a:gd name="connsiteX10" fmla="*/ 632846 w 671911"/>
                <a:gd name="connsiteY10" fmla="*/ 331436 h 34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911" h="348002">
                  <a:moveTo>
                    <a:pt x="632845" y="331436"/>
                  </a:moveTo>
                  <a:lnTo>
                    <a:pt x="40175" y="347802"/>
                  </a:lnTo>
                  <a:cubicBezTo>
                    <a:pt x="18299" y="348405"/>
                    <a:pt x="236" y="336920"/>
                    <a:pt x="-171" y="322147"/>
                  </a:cubicBezTo>
                  <a:cubicBezTo>
                    <a:pt x="-225" y="320019"/>
                    <a:pt x="86" y="317898"/>
                    <a:pt x="749" y="315875"/>
                  </a:cubicBezTo>
                  <a:lnTo>
                    <a:pt x="92808" y="32267"/>
                  </a:lnTo>
                  <a:cubicBezTo>
                    <a:pt x="96750" y="20122"/>
                    <a:pt x="112443" y="11203"/>
                    <a:pt x="130757" y="10698"/>
                  </a:cubicBezTo>
                  <a:lnTo>
                    <a:pt x="523801" y="-155"/>
                  </a:lnTo>
                  <a:cubicBezTo>
                    <a:pt x="542116" y="-661"/>
                    <a:pt x="558277" y="7379"/>
                    <a:pt x="562883" y="19287"/>
                  </a:cubicBezTo>
                  <a:lnTo>
                    <a:pt x="670452" y="297383"/>
                  </a:lnTo>
                  <a:cubicBezTo>
                    <a:pt x="675954" y="311607"/>
                    <a:pt x="663247" y="326408"/>
                    <a:pt x="642071" y="330443"/>
                  </a:cubicBezTo>
                  <a:cubicBezTo>
                    <a:pt x="639027" y="331020"/>
                    <a:pt x="635942" y="331352"/>
                    <a:pt x="632846" y="331436"/>
                  </a:cubicBezTo>
                  <a:close/>
                </a:path>
              </a:pathLst>
            </a:custGeom>
            <a:solidFill>
              <a:srgbClr val="E6E6E6"/>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72F8465-AEF1-6AE2-A9C6-81FD71361F28}"/>
                </a:ext>
              </a:extLst>
            </p:cNvPr>
            <p:cNvSpPr/>
            <p:nvPr/>
          </p:nvSpPr>
          <p:spPr>
            <a:xfrm>
              <a:off x="2713456" y="2837634"/>
              <a:ext cx="696284" cy="911716"/>
            </a:xfrm>
            <a:custGeom>
              <a:avLst/>
              <a:gdLst>
                <a:gd name="connsiteX0" fmla="*/ 59095 w 696284"/>
                <a:gd name="connsiteY0" fmla="*/ 904813 h 911716"/>
                <a:gd name="connsiteX1" fmla="*/ 44037 w 696284"/>
                <a:gd name="connsiteY1" fmla="*/ 896098 h 911716"/>
                <a:gd name="connsiteX2" fmla="*/ 21376 w 696284"/>
                <a:gd name="connsiteY2" fmla="*/ 854935 h 911716"/>
                <a:gd name="connsiteX3" fmla="*/ -159 w 696284"/>
                <a:gd name="connsiteY3" fmla="*/ 75051 h 911716"/>
                <a:gd name="connsiteX4" fmla="*/ 70304 w 696284"/>
                <a:gd name="connsiteY4" fmla="*/ 14511 h 911716"/>
                <a:gd name="connsiteX5" fmla="*/ 600877 w 696284"/>
                <a:gd name="connsiteY5" fmla="*/ -143 h 911716"/>
                <a:gd name="connsiteX6" fmla="*/ 674573 w 696284"/>
                <a:gd name="connsiteY6" fmla="*/ 56419 h 911716"/>
                <a:gd name="connsiteX7" fmla="*/ 696106 w 696284"/>
                <a:gd name="connsiteY7" fmla="*/ 836307 h 911716"/>
                <a:gd name="connsiteX8" fmla="*/ 675753 w 696284"/>
                <a:gd name="connsiteY8" fmla="*/ 878654 h 911716"/>
                <a:gd name="connsiteX9" fmla="*/ 625639 w 696284"/>
                <a:gd name="connsiteY9" fmla="*/ 896846 h 911716"/>
                <a:gd name="connsiteX10" fmla="*/ 95074 w 696284"/>
                <a:gd name="connsiteY10" fmla="*/ 911492 h 911716"/>
                <a:gd name="connsiteX11" fmla="*/ 59095 w 696284"/>
                <a:gd name="connsiteY11" fmla="*/ 904813 h 9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6284" h="911716">
                  <a:moveTo>
                    <a:pt x="59095" y="904813"/>
                  </a:moveTo>
                  <a:cubicBezTo>
                    <a:pt x="53744" y="902522"/>
                    <a:pt x="48689" y="899596"/>
                    <a:pt x="44037" y="896098"/>
                  </a:cubicBezTo>
                  <a:cubicBezTo>
                    <a:pt x="30525" y="886618"/>
                    <a:pt x="22159" y="871422"/>
                    <a:pt x="21376" y="854935"/>
                  </a:cubicBezTo>
                  <a:lnTo>
                    <a:pt x="-159" y="75051"/>
                  </a:lnTo>
                  <a:cubicBezTo>
                    <a:pt x="-1046" y="42767"/>
                    <a:pt x="30564" y="15610"/>
                    <a:pt x="70304" y="14511"/>
                  </a:cubicBezTo>
                  <a:lnTo>
                    <a:pt x="600877" y="-143"/>
                  </a:lnTo>
                  <a:cubicBezTo>
                    <a:pt x="640625" y="-1248"/>
                    <a:pt x="673676" y="24135"/>
                    <a:pt x="674573" y="56419"/>
                  </a:cubicBezTo>
                  <a:lnTo>
                    <a:pt x="696106" y="836307"/>
                  </a:lnTo>
                  <a:cubicBezTo>
                    <a:pt x="696235" y="852810"/>
                    <a:pt x="688721" y="868445"/>
                    <a:pt x="675753" y="878654"/>
                  </a:cubicBezTo>
                  <a:cubicBezTo>
                    <a:pt x="661579" y="890198"/>
                    <a:pt x="643917" y="896609"/>
                    <a:pt x="625639" y="896846"/>
                  </a:cubicBezTo>
                  <a:lnTo>
                    <a:pt x="95074" y="911492"/>
                  </a:lnTo>
                  <a:cubicBezTo>
                    <a:pt x="82738" y="911905"/>
                    <a:pt x="70460" y="909626"/>
                    <a:pt x="59095" y="904813"/>
                  </a:cubicBezTo>
                  <a:close/>
                </a:path>
              </a:pathLst>
            </a:custGeom>
            <a:solidFill>
              <a:srgbClr val="3F3D5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C27635F-65BD-EF4E-213B-689EC8AE5A65}"/>
                </a:ext>
              </a:extLst>
            </p:cNvPr>
            <p:cNvSpPr/>
            <p:nvPr/>
          </p:nvSpPr>
          <p:spPr>
            <a:xfrm>
              <a:off x="2866773" y="1211306"/>
              <a:ext cx="306137" cy="183444"/>
            </a:xfrm>
            <a:custGeom>
              <a:avLst/>
              <a:gdLst>
                <a:gd name="connsiteX0" fmla="*/ 245366 w 306137"/>
                <a:gd name="connsiteY0" fmla="*/ 178279 h 183444"/>
                <a:gd name="connsiteX1" fmla="*/ 65343 w 306137"/>
                <a:gd name="connsiteY1" fmla="*/ 183250 h 183444"/>
                <a:gd name="connsiteX2" fmla="*/ -128 w 306137"/>
                <a:gd name="connsiteY2" fmla="*/ 95770 h 183444"/>
                <a:gd name="connsiteX3" fmla="*/ 60416 w 306137"/>
                <a:gd name="connsiteY3" fmla="*/ 4811 h 183444"/>
                <a:gd name="connsiteX4" fmla="*/ 240439 w 306137"/>
                <a:gd name="connsiteY4" fmla="*/ -160 h 183444"/>
                <a:gd name="connsiteX5" fmla="*/ 305911 w 306137"/>
                <a:gd name="connsiteY5" fmla="*/ 87319 h 183444"/>
                <a:gd name="connsiteX6" fmla="*/ 245366 w 306137"/>
                <a:gd name="connsiteY6" fmla="*/ 178279 h 183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37" h="183444">
                  <a:moveTo>
                    <a:pt x="245366" y="178279"/>
                  </a:moveTo>
                  <a:lnTo>
                    <a:pt x="65343" y="183250"/>
                  </a:lnTo>
                  <a:cubicBezTo>
                    <a:pt x="30604" y="184209"/>
                    <a:pt x="1230" y="144961"/>
                    <a:pt x="-128" y="95770"/>
                  </a:cubicBezTo>
                  <a:cubicBezTo>
                    <a:pt x="-1486" y="46580"/>
                    <a:pt x="25678" y="5770"/>
                    <a:pt x="60416" y="4811"/>
                  </a:cubicBezTo>
                  <a:lnTo>
                    <a:pt x="240439" y="-160"/>
                  </a:lnTo>
                  <a:cubicBezTo>
                    <a:pt x="275179" y="-1120"/>
                    <a:pt x="304553" y="38129"/>
                    <a:pt x="305911" y="87319"/>
                  </a:cubicBezTo>
                  <a:cubicBezTo>
                    <a:pt x="307269" y="136510"/>
                    <a:pt x="280106" y="177320"/>
                    <a:pt x="245366" y="178279"/>
                  </a:cubicBezTo>
                  <a:close/>
                </a:path>
              </a:pathLst>
            </a:custGeom>
            <a:solidFill>
              <a:srgbClr val="E82B2C"/>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298B83E-4AB7-D07F-E4A4-18D95C92A078}"/>
                </a:ext>
              </a:extLst>
            </p:cNvPr>
            <p:cNvSpPr/>
            <p:nvPr/>
          </p:nvSpPr>
          <p:spPr>
            <a:xfrm>
              <a:off x="3901450" y="4301387"/>
              <a:ext cx="168230" cy="390333"/>
            </a:xfrm>
            <a:custGeom>
              <a:avLst/>
              <a:gdLst>
                <a:gd name="connsiteX0" fmla="*/ 89329 w 168230"/>
                <a:gd name="connsiteY0" fmla="*/ 390127 h 390333"/>
                <a:gd name="connsiteX1" fmla="*/ 6162 w 168230"/>
                <a:gd name="connsiteY1" fmla="*/ 311430 h 390333"/>
                <a:gd name="connsiteX2" fmla="*/ -149 w 168230"/>
                <a:gd name="connsiteY2" fmla="*/ 82917 h 390333"/>
                <a:gd name="connsiteX3" fmla="*/ 78654 w 168230"/>
                <a:gd name="connsiteY3" fmla="*/ -149 h 390333"/>
                <a:gd name="connsiteX4" fmla="*/ 161714 w 168230"/>
                <a:gd name="connsiteY4" fmla="*/ 78448 h 390333"/>
                <a:gd name="connsiteX5" fmla="*/ 168025 w 168230"/>
                <a:gd name="connsiteY5" fmla="*/ 306961 h 390333"/>
                <a:gd name="connsiteX6" fmla="*/ 89329 w 168230"/>
                <a:gd name="connsiteY6" fmla="*/ 390127 h 3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230" h="390333">
                  <a:moveTo>
                    <a:pt x="89329" y="390127"/>
                  </a:moveTo>
                  <a:cubicBezTo>
                    <a:pt x="44651" y="391309"/>
                    <a:pt x="7447" y="356104"/>
                    <a:pt x="6162" y="311430"/>
                  </a:cubicBezTo>
                  <a:lnTo>
                    <a:pt x="-149" y="82917"/>
                  </a:lnTo>
                  <a:cubicBezTo>
                    <a:pt x="-1326" y="38218"/>
                    <a:pt x="33956" y="1028"/>
                    <a:pt x="78654" y="-149"/>
                  </a:cubicBezTo>
                  <a:cubicBezTo>
                    <a:pt x="123272" y="-1324"/>
                    <a:pt x="160425" y="33833"/>
                    <a:pt x="161714" y="78448"/>
                  </a:cubicBezTo>
                  <a:lnTo>
                    <a:pt x="168025" y="306961"/>
                  </a:lnTo>
                  <a:cubicBezTo>
                    <a:pt x="169207" y="351638"/>
                    <a:pt x="134003" y="388841"/>
                    <a:pt x="89329" y="390127"/>
                  </a:cubicBezTo>
                  <a:close/>
                </a:path>
              </a:pathLst>
            </a:custGeom>
            <a:solidFill>
              <a:srgbClr val="3F3D56"/>
            </a:solidFill>
            <a:ln w="9525" cap="flat">
              <a:noFill/>
              <a:prstDash val="solid"/>
              <a:miter/>
            </a:ln>
          </p:spPr>
          <p:txBody>
            <a:bodyPr rtlCol="0" anchor="ctr"/>
            <a:lstStyle/>
            <a:p>
              <a:endParaRPr lang="en-US"/>
            </a:p>
          </p:txBody>
        </p:sp>
      </p:grpSp>
      <p:grpSp>
        <p:nvGrpSpPr>
          <p:cNvPr id="84" name="Group 83">
            <a:extLst>
              <a:ext uri="{FF2B5EF4-FFF2-40B4-BE49-F238E27FC236}">
                <a16:creationId xmlns:a16="http://schemas.microsoft.com/office/drawing/2014/main" id="{CE1412C5-B834-4D4D-3E29-6CAE2A4FE23E}"/>
              </a:ext>
            </a:extLst>
          </p:cNvPr>
          <p:cNvGrpSpPr/>
          <p:nvPr/>
        </p:nvGrpSpPr>
        <p:grpSpPr>
          <a:xfrm>
            <a:off x="-4353950" y="4289185"/>
            <a:ext cx="4292406" cy="2445974"/>
            <a:chOff x="9648604" y="1935992"/>
            <a:chExt cx="5890234" cy="3356476"/>
          </a:xfrm>
        </p:grpSpPr>
        <p:sp>
          <p:nvSpPr>
            <p:cNvPr id="85" name="Freeform: Shape 84">
              <a:extLst>
                <a:ext uri="{FF2B5EF4-FFF2-40B4-BE49-F238E27FC236}">
                  <a16:creationId xmlns:a16="http://schemas.microsoft.com/office/drawing/2014/main" id="{163167BD-0723-EBEE-7D82-1D9F8E62DD96}"/>
                </a:ext>
              </a:extLst>
            </p:cNvPr>
            <p:cNvSpPr/>
            <p:nvPr/>
          </p:nvSpPr>
          <p:spPr>
            <a:xfrm>
              <a:off x="11428359" y="3206567"/>
              <a:ext cx="130792" cy="476892"/>
            </a:xfrm>
            <a:custGeom>
              <a:avLst/>
              <a:gdLst>
                <a:gd name="connsiteX0" fmla="*/ 14573 w 130792"/>
                <a:gd name="connsiteY0" fmla="*/ 452200 h 476892"/>
                <a:gd name="connsiteX1" fmla="*/ 25339 w 130792"/>
                <a:gd name="connsiteY1" fmla="*/ 360572 h 476892"/>
                <a:gd name="connsiteX2" fmla="*/ 34034 w 130792"/>
                <a:gd name="connsiteY2" fmla="*/ 354772 h 476892"/>
                <a:gd name="connsiteX3" fmla="*/ 0 w 130792"/>
                <a:gd name="connsiteY3" fmla="*/ 31404 h 476892"/>
                <a:gd name="connsiteX4" fmla="*/ 87128 w 130792"/>
                <a:gd name="connsiteY4" fmla="*/ 0 h 476892"/>
                <a:gd name="connsiteX5" fmla="*/ 124744 w 130792"/>
                <a:gd name="connsiteY5" fmla="*/ 384364 h 476892"/>
                <a:gd name="connsiteX6" fmla="*/ 93012 w 130792"/>
                <a:gd name="connsiteY6" fmla="*/ 470855 h 476892"/>
                <a:gd name="connsiteX7" fmla="*/ 14572 w 130792"/>
                <a:gd name="connsiteY7" fmla="*/ 452200 h 476892"/>
                <a:gd name="connsiteX8" fmla="*/ 14572 w 130792"/>
                <a:gd name="connsiteY8" fmla="*/ 452200 h 47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 h="476892">
                  <a:moveTo>
                    <a:pt x="14573" y="452200"/>
                  </a:moveTo>
                  <a:cubicBezTo>
                    <a:pt x="-7757" y="423924"/>
                    <a:pt x="-2937" y="382901"/>
                    <a:pt x="25339" y="360572"/>
                  </a:cubicBezTo>
                  <a:cubicBezTo>
                    <a:pt x="28077" y="358409"/>
                    <a:pt x="30985" y="356470"/>
                    <a:pt x="34034" y="354772"/>
                  </a:cubicBezTo>
                  <a:lnTo>
                    <a:pt x="0" y="31404"/>
                  </a:lnTo>
                  <a:lnTo>
                    <a:pt x="87128" y="0"/>
                  </a:lnTo>
                  <a:lnTo>
                    <a:pt x="124744" y="384364"/>
                  </a:lnTo>
                  <a:cubicBezTo>
                    <a:pt x="139865" y="417010"/>
                    <a:pt x="125658" y="455734"/>
                    <a:pt x="93012" y="470855"/>
                  </a:cubicBezTo>
                  <a:cubicBezTo>
                    <a:pt x="65696" y="483508"/>
                    <a:pt x="33268" y="475795"/>
                    <a:pt x="14572" y="452200"/>
                  </a:cubicBezTo>
                  <a:lnTo>
                    <a:pt x="14572" y="452200"/>
                  </a:lnTo>
                  <a:close/>
                </a:path>
              </a:pathLst>
            </a:custGeom>
            <a:solidFill>
              <a:srgbClr val="FFB6B6"/>
            </a:solidFill>
            <a:ln w="6966"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BB10A20-5C43-8569-D9AB-B4376324004D}"/>
                </a:ext>
              </a:extLst>
            </p:cNvPr>
            <p:cNvSpPr/>
            <p:nvPr/>
          </p:nvSpPr>
          <p:spPr>
            <a:xfrm>
              <a:off x="11304776" y="2473209"/>
              <a:ext cx="249888" cy="936800"/>
            </a:xfrm>
            <a:custGeom>
              <a:avLst/>
              <a:gdLst>
                <a:gd name="connsiteX0" fmla="*/ 91563 w 249888"/>
                <a:gd name="connsiteY0" fmla="*/ 0 h 936800"/>
                <a:gd name="connsiteX1" fmla="*/ 233464 w 249888"/>
                <a:gd name="connsiteY1" fmla="*/ 150143 h 936800"/>
                <a:gd name="connsiteX2" fmla="*/ 234570 w 249888"/>
                <a:gd name="connsiteY2" fmla="*/ 336047 h 936800"/>
                <a:gd name="connsiteX3" fmla="*/ 244350 w 249888"/>
                <a:gd name="connsiteY3" fmla="*/ 618214 h 936800"/>
                <a:gd name="connsiteX4" fmla="*/ 243939 w 249888"/>
                <a:gd name="connsiteY4" fmla="*/ 691046 h 936800"/>
                <a:gd name="connsiteX5" fmla="*/ 222560 w 249888"/>
                <a:gd name="connsiteY5" fmla="*/ 745792 h 936800"/>
                <a:gd name="connsiteX6" fmla="*/ 240532 w 249888"/>
                <a:gd name="connsiteY6" fmla="*/ 922226 h 936800"/>
                <a:gd name="connsiteX7" fmla="*/ 123983 w 249888"/>
                <a:gd name="connsiteY7" fmla="*/ 936800 h 936800"/>
                <a:gd name="connsiteX8" fmla="*/ 0 w 249888"/>
                <a:gd name="connsiteY8" fmla="*/ 395722 h 936800"/>
                <a:gd name="connsiteX9" fmla="*/ 91562 w 249888"/>
                <a:gd name="connsiteY9" fmla="*/ 0 h 9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88" h="936800">
                  <a:moveTo>
                    <a:pt x="91563" y="0"/>
                  </a:moveTo>
                  <a:cubicBezTo>
                    <a:pt x="91563" y="0"/>
                    <a:pt x="233004" y="69012"/>
                    <a:pt x="233464" y="150143"/>
                  </a:cubicBezTo>
                  <a:cubicBezTo>
                    <a:pt x="233923" y="231275"/>
                    <a:pt x="245639" y="304655"/>
                    <a:pt x="234570" y="336047"/>
                  </a:cubicBezTo>
                  <a:cubicBezTo>
                    <a:pt x="223502" y="367438"/>
                    <a:pt x="262698" y="595617"/>
                    <a:pt x="244350" y="618214"/>
                  </a:cubicBezTo>
                  <a:cubicBezTo>
                    <a:pt x="226002" y="640810"/>
                    <a:pt x="263803" y="652375"/>
                    <a:pt x="243939" y="691046"/>
                  </a:cubicBezTo>
                  <a:cubicBezTo>
                    <a:pt x="224076" y="729717"/>
                    <a:pt x="215281" y="736996"/>
                    <a:pt x="222560" y="745792"/>
                  </a:cubicBezTo>
                  <a:cubicBezTo>
                    <a:pt x="229839" y="754587"/>
                    <a:pt x="240532" y="922226"/>
                    <a:pt x="240532" y="922226"/>
                  </a:cubicBezTo>
                  <a:lnTo>
                    <a:pt x="123983" y="936800"/>
                  </a:lnTo>
                  <a:lnTo>
                    <a:pt x="0" y="395722"/>
                  </a:lnTo>
                  <a:lnTo>
                    <a:pt x="91562" y="0"/>
                  </a:lnTo>
                  <a:close/>
                </a:path>
              </a:pathLst>
            </a:custGeom>
            <a:solidFill>
              <a:srgbClr val="3F3D56"/>
            </a:solidFill>
            <a:ln w="6966"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2629D7E-63AA-D7F5-0BCB-0336E09D66CE}"/>
                </a:ext>
              </a:extLst>
            </p:cNvPr>
            <p:cNvSpPr/>
            <p:nvPr/>
          </p:nvSpPr>
          <p:spPr>
            <a:xfrm>
              <a:off x="10614513" y="3233632"/>
              <a:ext cx="189931" cy="475127"/>
            </a:xfrm>
            <a:custGeom>
              <a:avLst/>
              <a:gdLst>
                <a:gd name="connsiteX0" fmla="*/ 109193 w 189931"/>
                <a:gd name="connsiteY0" fmla="*/ 457984 h 475127"/>
                <a:gd name="connsiteX1" fmla="*/ 113010 w 189931"/>
                <a:gd name="connsiteY1" fmla="*/ 365805 h 475127"/>
                <a:gd name="connsiteX2" fmla="*/ 105336 w 189931"/>
                <a:gd name="connsiteY2" fmla="*/ 358706 h 475127"/>
                <a:gd name="connsiteX3" fmla="*/ 189931 w 189931"/>
                <a:gd name="connsiteY3" fmla="*/ 44749 h 475127"/>
                <a:gd name="connsiteX4" fmla="*/ 108844 w 189931"/>
                <a:gd name="connsiteY4" fmla="*/ 0 h 475127"/>
                <a:gd name="connsiteX5" fmla="*/ 11096 w 189931"/>
                <a:gd name="connsiteY5" fmla="*/ 373625 h 475127"/>
                <a:gd name="connsiteX6" fmla="*/ 28793 w 189931"/>
                <a:gd name="connsiteY6" fmla="*/ 464037 h 475127"/>
                <a:gd name="connsiteX7" fmla="*/ 109194 w 189931"/>
                <a:gd name="connsiteY7" fmla="*/ 457983 h 475127"/>
                <a:gd name="connsiteX8" fmla="*/ 109193 w 189931"/>
                <a:gd name="connsiteY8" fmla="*/ 457984 h 47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1" h="475127">
                  <a:moveTo>
                    <a:pt x="109193" y="457984"/>
                  </a:moveTo>
                  <a:cubicBezTo>
                    <a:pt x="135702" y="433583"/>
                    <a:pt x="137410" y="392314"/>
                    <a:pt x="113010" y="365805"/>
                  </a:cubicBezTo>
                  <a:cubicBezTo>
                    <a:pt x="110646" y="363237"/>
                    <a:pt x="108080" y="360863"/>
                    <a:pt x="105336" y="358706"/>
                  </a:cubicBezTo>
                  <a:lnTo>
                    <a:pt x="189931" y="44749"/>
                  </a:lnTo>
                  <a:lnTo>
                    <a:pt x="108844" y="0"/>
                  </a:lnTo>
                  <a:lnTo>
                    <a:pt x="11096" y="373625"/>
                  </a:lnTo>
                  <a:cubicBezTo>
                    <a:pt x="-8983" y="403479"/>
                    <a:pt x="-1060" y="443958"/>
                    <a:pt x="28793" y="464037"/>
                  </a:cubicBezTo>
                  <a:cubicBezTo>
                    <a:pt x="53773" y="480839"/>
                    <a:pt x="87012" y="478336"/>
                    <a:pt x="109194" y="457983"/>
                  </a:cubicBezTo>
                  <a:lnTo>
                    <a:pt x="109193" y="457984"/>
                  </a:lnTo>
                  <a:close/>
                </a:path>
              </a:pathLst>
            </a:custGeom>
            <a:solidFill>
              <a:srgbClr val="FFB6B6"/>
            </a:solidFill>
            <a:ln w="6966"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2BD52D1-DE5A-C4C1-86C5-CBF399780E02}"/>
                </a:ext>
              </a:extLst>
            </p:cNvPr>
            <p:cNvSpPr/>
            <p:nvPr/>
          </p:nvSpPr>
          <p:spPr>
            <a:xfrm>
              <a:off x="10664130" y="2528234"/>
              <a:ext cx="320538" cy="919970"/>
            </a:xfrm>
            <a:custGeom>
              <a:avLst/>
              <a:gdLst>
                <a:gd name="connsiteX0" fmla="*/ 292515 w 320538"/>
                <a:gd name="connsiteY0" fmla="*/ 0 h 919970"/>
                <a:gd name="connsiteX1" fmla="*/ 128716 w 320538"/>
                <a:gd name="connsiteY1" fmla="*/ 125891 h 919970"/>
                <a:gd name="connsiteX2" fmla="*/ 98311 w 320538"/>
                <a:gd name="connsiteY2" fmla="*/ 309295 h 919970"/>
                <a:gd name="connsiteX3" fmla="*/ 44164 w 320538"/>
                <a:gd name="connsiteY3" fmla="*/ 586390 h 919970"/>
                <a:gd name="connsiteX4" fmla="*/ 33086 w 320538"/>
                <a:gd name="connsiteY4" fmla="*/ 658376 h 919970"/>
                <a:gd name="connsiteX5" fmla="*/ 45566 w 320538"/>
                <a:gd name="connsiteY5" fmla="*/ 715808 h 919970"/>
                <a:gd name="connsiteX6" fmla="*/ 0 w 320538"/>
                <a:gd name="connsiteY6" fmla="*/ 887202 h 919970"/>
                <a:gd name="connsiteX7" fmla="*/ 112794 w 320538"/>
                <a:gd name="connsiteY7" fmla="*/ 919971 h 919970"/>
                <a:gd name="connsiteX8" fmla="*/ 320539 w 320538"/>
                <a:gd name="connsiteY8" fmla="*/ 405209 h 919970"/>
                <a:gd name="connsiteX9" fmla="*/ 292515 w 320538"/>
                <a:gd name="connsiteY9" fmla="*/ 0 h 9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538" h="919970">
                  <a:moveTo>
                    <a:pt x="292515" y="0"/>
                  </a:moveTo>
                  <a:cubicBezTo>
                    <a:pt x="292515" y="0"/>
                    <a:pt x="141961" y="45847"/>
                    <a:pt x="128716" y="125891"/>
                  </a:cubicBezTo>
                  <a:cubicBezTo>
                    <a:pt x="115470" y="205935"/>
                    <a:pt x="92330" y="276550"/>
                    <a:pt x="98311" y="309295"/>
                  </a:cubicBezTo>
                  <a:cubicBezTo>
                    <a:pt x="104292" y="342039"/>
                    <a:pt x="29608" y="561183"/>
                    <a:pt x="44164" y="586390"/>
                  </a:cubicBezTo>
                  <a:cubicBezTo>
                    <a:pt x="58720" y="611597"/>
                    <a:pt x="19568" y="617057"/>
                    <a:pt x="33086" y="658376"/>
                  </a:cubicBezTo>
                  <a:cubicBezTo>
                    <a:pt x="46604" y="699696"/>
                    <a:pt x="54141" y="708271"/>
                    <a:pt x="45566" y="715808"/>
                  </a:cubicBezTo>
                  <a:cubicBezTo>
                    <a:pt x="36991" y="723346"/>
                    <a:pt x="0" y="887202"/>
                    <a:pt x="0" y="887202"/>
                  </a:cubicBezTo>
                  <a:lnTo>
                    <a:pt x="112794" y="919971"/>
                  </a:lnTo>
                  <a:lnTo>
                    <a:pt x="320539" y="405209"/>
                  </a:lnTo>
                  <a:lnTo>
                    <a:pt x="292515" y="0"/>
                  </a:lnTo>
                  <a:close/>
                </a:path>
              </a:pathLst>
            </a:custGeom>
            <a:solidFill>
              <a:srgbClr val="3F3D56"/>
            </a:solidFill>
            <a:ln w="6966"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0FFFE7E-E9F4-BA2A-C22D-4B873010BAA9}"/>
                </a:ext>
              </a:extLst>
            </p:cNvPr>
            <p:cNvSpPr/>
            <p:nvPr/>
          </p:nvSpPr>
          <p:spPr>
            <a:xfrm>
              <a:off x="11534808" y="4708903"/>
              <a:ext cx="148206" cy="387338"/>
            </a:xfrm>
            <a:custGeom>
              <a:avLst/>
              <a:gdLst>
                <a:gd name="connsiteX0" fmla="*/ 14 w 148206"/>
                <a:gd name="connsiteY0" fmla="*/ 387338 h 387338"/>
                <a:gd name="connsiteX1" fmla="*/ 100431 w 148206"/>
                <a:gd name="connsiteY1" fmla="*/ 387331 h 387338"/>
                <a:gd name="connsiteX2" fmla="*/ 148206 w 148206"/>
                <a:gd name="connsiteY2" fmla="*/ 0 h 387338"/>
                <a:gd name="connsiteX3" fmla="*/ 0 w 148206"/>
                <a:gd name="connsiteY3" fmla="*/ 7 h 387338"/>
                <a:gd name="connsiteX4" fmla="*/ 14 w 148206"/>
                <a:gd name="connsiteY4" fmla="*/ 387338 h 387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6" h="387338">
                  <a:moveTo>
                    <a:pt x="14" y="387338"/>
                  </a:moveTo>
                  <a:lnTo>
                    <a:pt x="100431" y="387331"/>
                  </a:lnTo>
                  <a:lnTo>
                    <a:pt x="148206" y="0"/>
                  </a:lnTo>
                  <a:lnTo>
                    <a:pt x="0" y="7"/>
                  </a:lnTo>
                  <a:lnTo>
                    <a:pt x="14" y="387338"/>
                  </a:lnTo>
                  <a:close/>
                </a:path>
              </a:pathLst>
            </a:custGeom>
            <a:solidFill>
              <a:srgbClr val="FFB6B6"/>
            </a:solidFill>
            <a:ln w="6966"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228DB07-60C5-0E57-3D86-11130277D05D}"/>
                </a:ext>
              </a:extLst>
            </p:cNvPr>
            <p:cNvSpPr/>
            <p:nvPr/>
          </p:nvSpPr>
          <p:spPr>
            <a:xfrm>
              <a:off x="11489892" y="5037203"/>
              <a:ext cx="348318" cy="249730"/>
            </a:xfrm>
            <a:custGeom>
              <a:avLst/>
              <a:gdLst>
                <a:gd name="connsiteX0" fmla="*/ 178767 w 348318"/>
                <a:gd name="connsiteY0" fmla="*/ 68078 h 249730"/>
                <a:gd name="connsiteX1" fmla="*/ 178767 w 348318"/>
                <a:gd name="connsiteY1" fmla="*/ 0 h 249730"/>
                <a:gd name="connsiteX2" fmla="*/ 152367 w 348318"/>
                <a:gd name="connsiteY2" fmla="*/ 1613 h 249730"/>
                <a:gd name="connsiteX3" fmla="*/ 44904 w 348318"/>
                <a:gd name="connsiteY3" fmla="*/ 7979 h 249730"/>
                <a:gd name="connsiteX4" fmla="*/ 20033 w 348318"/>
                <a:gd name="connsiteY4" fmla="*/ 9507 h 249730"/>
                <a:gd name="connsiteX5" fmla="*/ 1019 w 348318"/>
                <a:gd name="connsiteY5" fmla="*/ 237507 h 249730"/>
                <a:gd name="connsiteX6" fmla="*/ 0 w 348318"/>
                <a:gd name="connsiteY6" fmla="*/ 249731 h 249730"/>
                <a:gd name="connsiteX7" fmla="*/ 71302 w 348318"/>
                <a:gd name="connsiteY7" fmla="*/ 249731 h 249730"/>
                <a:gd name="connsiteX8" fmla="*/ 73595 w 348318"/>
                <a:gd name="connsiteY8" fmla="*/ 237592 h 249730"/>
                <a:gd name="connsiteX9" fmla="*/ 83950 w 348318"/>
                <a:gd name="connsiteY9" fmla="*/ 182418 h 249730"/>
                <a:gd name="connsiteX10" fmla="*/ 110689 w 348318"/>
                <a:gd name="connsiteY10" fmla="*/ 237592 h 249730"/>
                <a:gd name="connsiteX11" fmla="*/ 116546 w 348318"/>
                <a:gd name="connsiteY11" fmla="*/ 249731 h 249730"/>
                <a:gd name="connsiteX12" fmla="*/ 305583 w 348318"/>
                <a:gd name="connsiteY12" fmla="*/ 249731 h 249730"/>
                <a:gd name="connsiteX13" fmla="*/ 348025 w 348318"/>
                <a:gd name="connsiteY13" fmla="*/ 207204 h 249730"/>
                <a:gd name="connsiteX14" fmla="*/ 178767 w 348318"/>
                <a:gd name="connsiteY14" fmla="*/ 68078 h 24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318" h="249730">
                  <a:moveTo>
                    <a:pt x="178767" y="68078"/>
                  </a:moveTo>
                  <a:lnTo>
                    <a:pt x="178767" y="0"/>
                  </a:lnTo>
                  <a:lnTo>
                    <a:pt x="152367" y="1613"/>
                  </a:lnTo>
                  <a:lnTo>
                    <a:pt x="44904" y="7979"/>
                  </a:lnTo>
                  <a:lnTo>
                    <a:pt x="20033" y="9507"/>
                  </a:lnTo>
                  <a:lnTo>
                    <a:pt x="1019" y="237507"/>
                  </a:lnTo>
                  <a:lnTo>
                    <a:pt x="0" y="249731"/>
                  </a:lnTo>
                  <a:lnTo>
                    <a:pt x="71302" y="249731"/>
                  </a:lnTo>
                  <a:lnTo>
                    <a:pt x="73595" y="237592"/>
                  </a:lnTo>
                  <a:lnTo>
                    <a:pt x="83950" y="182418"/>
                  </a:lnTo>
                  <a:lnTo>
                    <a:pt x="110689" y="237592"/>
                  </a:lnTo>
                  <a:lnTo>
                    <a:pt x="116546" y="249731"/>
                  </a:lnTo>
                  <a:lnTo>
                    <a:pt x="305583" y="249731"/>
                  </a:lnTo>
                  <a:cubicBezTo>
                    <a:pt x="328995" y="249583"/>
                    <a:pt x="347924" y="230616"/>
                    <a:pt x="348025" y="207204"/>
                  </a:cubicBezTo>
                  <a:cubicBezTo>
                    <a:pt x="356005" y="169938"/>
                    <a:pt x="198799" y="89383"/>
                    <a:pt x="178767" y="68078"/>
                  </a:cubicBezTo>
                  <a:close/>
                </a:path>
              </a:pathLst>
            </a:custGeom>
            <a:solidFill>
              <a:srgbClr val="2F2E41"/>
            </a:solidFill>
            <a:ln w="6966"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C5195DC-ABE5-55FC-BAEC-31D9143C400D}"/>
                </a:ext>
              </a:extLst>
            </p:cNvPr>
            <p:cNvSpPr/>
            <p:nvPr/>
          </p:nvSpPr>
          <p:spPr>
            <a:xfrm>
              <a:off x="10358359" y="4650047"/>
              <a:ext cx="320037" cy="386438"/>
            </a:xfrm>
            <a:custGeom>
              <a:avLst/>
              <a:gdLst>
                <a:gd name="connsiteX0" fmla="*/ 0 w 320037"/>
                <a:gd name="connsiteY0" fmla="*/ 336886 h 386438"/>
                <a:gd name="connsiteX1" fmla="*/ 87342 w 320037"/>
                <a:gd name="connsiteY1" fmla="*/ 386439 h 386438"/>
                <a:gd name="connsiteX2" fmla="*/ 320038 w 320037"/>
                <a:gd name="connsiteY2" fmla="*/ 73130 h 386438"/>
                <a:gd name="connsiteX3" fmla="*/ 191134 w 320037"/>
                <a:gd name="connsiteY3" fmla="*/ 0 h 386438"/>
                <a:gd name="connsiteX4" fmla="*/ 0 w 320037"/>
                <a:gd name="connsiteY4" fmla="*/ 336886 h 386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7" h="386438">
                  <a:moveTo>
                    <a:pt x="0" y="336886"/>
                  </a:moveTo>
                  <a:lnTo>
                    <a:pt x="87342" y="386439"/>
                  </a:lnTo>
                  <a:lnTo>
                    <a:pt x="320038" y="73130"/>
                  </a:lnTo>
                  <a:lnTo>
                    <a:pt x="191134" y="0"/>
                  </a:lnTo>
                  <a:lnTo>
                    <a:pt x="0" y="336886"/>
                  </a:lnTo>
                  <a:close/>
                </a:path>
              </a:pathLst>
            </a:custGeom>
            <a:solidFill>
              <a:srgbClr val="FFB6B6"/>
            </a:solidFill>
            <a:ln w="6966"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23EA84E-7F69-2207-3E77-319ABFE6DDB8}"/>
                </a:ext>
              </a:extLst>
            </p:cNvPr>
            <p:cNvSpPr/>
            <p:nvPr/>
          </p:nvSpPr>
          <p:spPr>
            <a:xfrm>
              <a:off x="10225198" y="4931522"/>
              <a:ext cx="327864" cy="355398"/>
            </a:xfrm>
            <a:custGeom>
              <a:avLst/>
              <a:gdLst>
                <a:gd name="connsiteX0" fmla="*/ 245146 w 327864"/>
                <a:gd name="connsiteY0" fmla="*/ 129279 h 355398"/>
                <a:gd name="connsiteX1" fmla="*/ 278676 w 327864"/>
                <a:gd name="connsiteY1" fmla="*/ 70114 h 355398"/>
                <a:gd name="connsiteX2" fmla="*/ 255078 w 327864"/>
                <a:gd name="connsiteY2" fmla="*/ 58485 h 355398"/>
                <a:gd name="connsiteX3" fmla="*/ 158394 w 327864"/>
                <a:gd name="connsiteY3" fmla="*/ 11035 h 355398"/>
                <a:gd name="connsiteX4" fmla="*/ 135985 w 327864"/>
                <a:gd name="connsiteY4" fmla="*/ 0 h 355398"/>
                <a:gd name="connsiteX5" fmla="*/ 25890 w 327864"/>
                <a:gd name="connsiteY5" fmla="*/ 161196 h 355398"/>
                <a:gd name="connsiteX6" fmla="*/ 0 w 327864"/>
                <a:gd name="connsiteY6" fmla="*/ 199053 h 355398"/>
                <a:gd name="connsiteX7" fmla="*/ 29285 w 327864"/>
                <a:gd name="connsiteY7" fmla="*/ 215691 h 355398"/>
                <a:gd name="connsiteX8" fmla="*/ 61966 w 327864"/>
                <a:gd name="connsiteY8" fmla="*/ 234281 h 355398"/>
                <a:gd name="connsiteX9" fmla="*/ 106275 w 327864"/>
                <a:gd name="connsiteY9" fmla="*/ 181992 h 355398"/>
                <a:gd name="connsiteX10" fmla="*/ 101352 w 327864"/>
                <a:gd name="connsiteY10" fmla="*/ 256605 h 355398"/>
                <a:gd name="connsiteX11" fmla="*/ 255757 w 327864"/>
                <a:gd name="connsiteY11" fmla="*/ 344291 h 355398"/>
                <a:gd name="connsiteX12" fmla="*/ 255842 w 327864"/>
                <a:gd name="connsiteY12" fmla="*/ 344291 h 355398"/>
                <a:gd name="connsiteX13" fmla="*/ 265773 w 327864"/>
                <a:gd name="connsiteY13" fmla="*/ 349893 h 355398"/>
                <a:gd name="connsiteX14" fmla="*/ 323664 w 327864"/>
                <a:gd name="connsiteY14" fmla="*/ 333849 h 355398"/>
                <a:gd name="connsiteX15" fmla="*/ 245146 w 327864"/>
                <a:gd name="connsiteY15" fmla="*/ 129279 h 35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864" h="355398">
                  <a:moveTo>
                    <a:pt x="245146" y="129279"/>
                  </a:moveTo>
                  <a:lnTo>
                    <a:pt x="278676" y="70114"/>
                  </a:lnTo>
                  <a:lnTo>
                    <a:pt x="255078" y="58485"/>
                  </a:lnTo>
                  <a:lnTo>
                    <a:pt x="158394" y="11035"/>
                  </a:lnTo>
                  <a:lnTo>
                    <a:pt x="135985" y="0"/>
                  </a:lnTo>
                  <a:lnTo>
                    <a:pt x="25890" y="161196"/>
                  </a:lnTo>
                  <a:lnTo>
                    <a:pt x="0" y="199053"/>
                  </a:lnTo>
                  <a:lnTo>
                    <a:pt x="29285" y="215691"/>
                  </a:lnTo>
                  <a:lnTo>
                    <a:pt x="61966" y="234281"/>
                  </a:lnTo>
                  <a:lnTo>
                    <a:pt x="106275" y="181992"/>
                  </a:lnTo>
                  <a:lnTo>
                    <a:pt x="101352" y="256605"/>
                  </a:lnTo>
                  <a:lnTo>
                    <a:pt x="255757" y="344291"/>
                  </a:lnTo>
                  <a:lnTo>
                    <a:pt x="255842" y="344291"/>
                  </a:lnTo>
                  <a:lnTo>
                    <a:pt x="265773" y="349893"/>
                  </a:lnTo>
                  <a:cubicBezTo>
                    <a:pt x="286192" y="361429"/>
                    <a:pt x="312096" y="354250"/>
                    <a:pt x="323664" y="333849"/>
                  </a:cubicBezTo>
                  <a:cubicBezTo>
                    <a:pt x="348960" y="305329"/>
                    <a:pt x="252022" y="157800"/>
                    <a:pt x="245146" y="129279"/>
                  </a:cubicBezTo>
                  <a:close/>
                </a:path>
              </a:pathLst>
            </a:custGeom>
            <a:solidFill>
              <a:srgbClr val="2F2E41"/>
            </a:solidFill>
            <a:ln w="6966"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4D0A730-4BC2-DCC6-B6A2-5FE648F5B82A}"/>
                </a:ext>
              </a:extLst>
            </p:cNvPr>
            <p:cNvSpPr/>
            <p:nvPr/>
          </p:nvSpPr>
          <p:spPr>
            <a:xfrm>
              <a:off x="10486489" y="3160046"/>
              <a:ext cx="1225445" cy="1781319"/>
            </a:xfrm>
            <a:custGeom>
              <a:avLst/>
              <a:gdLst>
                <a:gd name="connsiteX0" fmla="*/ 549990 w 1225445"/>
                <a:gd name="connsiteY0" fmla="*/ 34867 h 1781319"/>
                <a:gd name="connsiteX1" fmla="*/ 317174 w 1225445"/>
                <a:gd name="connsiteY1" fmla="*/ 966756 h 1781319"/>
                <a:gd name="connsiteX2" fmla="*/ 0 w 1225445"/>
                <a:gd name="connsiteY2" fmla="*/ 1557855 h 1781319"/>
                <a:gd name="connsiteX3" fmla="*/ 451451 w 1225445"/>
                <a:gd name="connsiteY3" fmla="*/ 1760223 h 1781319"/>
                <a:gd name="connsiteX4" fmla="*/ 748288 w 1225445"/>
                <a:gd name="connsiteY4" fmla="*/ 729539 h 1781319"/>
                <a:gd name="connsiteX5" fmla="*/ 797760 w 1225445"/>
                <a:gd name="connsiteY5" fmla="*/ 1108831 h 1781319"/>
                <a:gd name="connsiteX6" fmla="*/ 731797 w 1225445"/>
                <a:gd name="connsiteY6" fmla="*/ 1710750 h 1781319"/>
                <a:gd name="connsiteX7" fmla="*/ 1023607 w 1225445"/>
                <a:gd name="connsiteY7" fmla="*/ 1781319 h 1781319"/>
                <a:gd name="connsiteX8" fmla="*/ 1225445 w 1225445"/>
                <a:gd name="connsiteY8" fmla="*/ 1766902 h 1781319"/>
                <a:gd name="connsiteX9" fmla="*/ 933528 w 1225445"/>
                <a:gd name="connsiteY9" fmla="*/ 0 h 1781319"/>
                <a:gd name="connsiteX10" fmla="*/ 549990 w 1225445"/>
                <a:gd name="connsiteY10" fmla="*/ 34867 h 178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5445" h="1781319">
                  <a:moveTo>
                    <a:pt x="549990" y="34867"/>
                  </a:moveTo>
                  <a:cubicBezTo>
                    <a:pt x="327426" y="42864"/>
                    <a:pt x="249208" y="950298"/>
                    <a:pt x="317174" y="966756"/>
                  </a:cubicBezTo>
                  <a:lnTo>
                    <a:pt x="0" y="1557855"/>
                  </a:lnTo>
                  <a:lnTo>
                    <a:pt x="451451" y="1760223"/>
                  </a:lnTo>
                  <a:lnTo>
                    <a:pt x="748288" y="729539"/>
                  </a:lnTo>
                  <a:lnTo>
                    <a:pt x="797760" y="1108831"/>
                  </a:lnTo>
                  <a:lnTo>
                    <a:pt x="731797" y="1710750"/>
                  </a:lnTo>
                  <a:lnTo>
                    <a:pt x="1023607" y="1781319"/>
                  </a:lnTo>
                  <a:lnTo>
                    <a:pt x="1225445" y="1766902"/>
                  </a:lnTo>
                  <a:cubicBezTo>
                    <a:pt x="1172998" y="1049425"/>
                    <a:pt x="1042050" y="292709"/>
                    <a:pt x="933528" y="0"/>
                  </a:cubicBezTo>
                  <a:lnTo>
                    <a:pt x="549990" y="34867"/>
                  </a:lnTo>
                  <a:close/>
                </a:path>
              </a:pathLst>
            </a:custGeom>
            <a:solidFill>
              <a:srgbClr val="2F2E41"/>
            </a:solidFill>
            <a:ln w="6966"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56062BF-73E0-E7AE-0BD4-6898D7EF112A}"/>
                </a:ext>
              </a:extLst>
            </p:cNvPr>
            <p:cNvSpPr/>
            <p:nvPr/>
          </p:nvSpPr>
          <p:spPr>
            <a:xfrm>
              <a:off x="10868271" y="2394182"/>
              <a:ext cx="618193" cy="924668"/>
            </a:xfrm>
            <a:custGeom>
              <a:avLst/>
              <a:gdLst>
                <a:gd name="connsiteX0" fmla="*/ 66038 w 618193"/>
                <a:gd name="connsiteY0" fmla="*/ 864354 h 924668"/>
                <a:gd name="connsiteX1" fmla="*/ 64574 w 618193"/>
                <a:gd name="connsiteY1" fmla="*/ 869863 h 924668"/>
                <a:gd name="connsiteX2" fmla="*/ 459481 w 618193"/>
                <a:gd name="connsiteY2" fmla="*/ 884171 h 924668"/>
                <a:gd name="connsiteX3" fmla="*/ 573006 w 618193"/>
                <a:gd name="connsiteY3" fmla="*/ 860310 h 924668"/>
                <a:gd name="connsiteX4" fmla="*/ 550136 w 618193"/>
                <a:gd name="connsiteY4" fmla="*/ 765623 h 924668"/>
                <a:gd name="connsiteX5" fmla="*/ 618193 w 618193"/>
                <a:gd name="connsiteY5" fmla="*/ 205855 h 924668"/>
                <a:gd name="connsiteX6" fmla="*/ 486051 w 618193"/>
                <a:gd name="connsiteY6" fmla="*/ 75371 h 924668"/>
                <a:gd name="connsiteX7" fmla="*/ 477121 w 618193"/>
                <a:gd name="connsiteY7" fmla="*/ 75731 h 924668"/>
                <a:gd name="connsiteX8" fmla="*/ 374891 w 618193"/>
                <a:gd name="connsiteY8" fmla="*/ 0 h 924668"/>
                <a:gd name="connsiteX9" fmla="*/ 229355 w 618193"/>
                <a:gd name="connsiteY9" fmla="*/ 5021 h 924668"/>
                <a:gd name="connsiteX10" fmla="*/ 132007 w 618193"/>
                <a:gd name="connsiteY10" fmla="*/ 112551 h 924668"/>
                <a:gd name="connsiteX11" fmla="*/ 73848 w 618193"/>
                <a:gd name="connsiteY11" fmla="*/ 133332 h 924668"/>
                <a:gd name="connsiteX12" fmla="*/ 28661 w 618193"/>
                <a:gd name="connsiteY12" fmla="*/ 149440 h 924668"/>
                <a:gd name="connsiteX13" fmla="*/ 0 w 618193"/>
                <a:gd name="connsiteY13" fmla="*/ 177613 h 924668"/>
                <a:gd name="connsiteX14" fmla="*/ 71477 w 618193"/>
                <a:gd name="connsiteY14" fmla="*/ 602991 h 924668"/>
                <a:gd name="connsiteX15" fmla="*/ 101881 w 618193"/>
                <a:gd name="connsiteY15" fmla="*/ 730186 h 924668"/>
                <a:gd name="connsiteX16" fmla="*/ 66038 w 618193"/>
                <a:gd name="connsiteY16" fmla="*/ 864354 h 92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8193" h="924668">
                  <a:moveTo>
                    <a:pt x="66038" y="864354"/>
                  </a:moveTo>
                  <a:lnTo>
                    <a:pt x="64574" y="869863"/>
                  </a:lnTo>
                  <a:cubicBezTo>
                    <a:pt x="206831" y="949012"/>
                    <a:pt x="303974" y="932078"/>
                    <a:pt x="459481" y="884171"/>
                  </a:cubicBezTo>
                  <a:lnTo>
                    <a:pt x="573006" y="860310"/>
                  </a:lnTo>
                  <a:cubicBezTo>
                    <a:pt x="597784" y="827999"/>
                    <a:pt x="577590" y="796396"/>
                    <a:pt x="550136" y="765623"/>
                  </a:cubicBezTo>
                  <a:lnTo>
                    <a:pt x="618193" y="205855"/>
                  </a:lnTo>
                  <a:cubicBezTo>
                    <a:pt x="617736" y="133333"/>
                    <a:pt x="558573" y="74913"/>
                    <a:pt x="486051" y="75371"/>
                  </a:cubicBezTo>
                  <a:cubicBezTo>
                    <a:pt x="483071" y="75389"/>
                    <a:pt x="480093" y="75510"/>
                    <a:pt x="477121" y="75731"/>
                  </a:cubicBezTo>
                  <a:lnTo>
                    <a:pt x="374891" y="0"/>
                  </a:lnTo>
                  <a:lnTo>
                    <a:pt x="229355" y="5021"/>
                  </a:lnTo>
                  <a:lnTo>
                    <a:pt x="132007" y="112551"/>
                  </a:lnTo>
                  <a:lnTo>
                    <a:pt x="73848" y="133332"/>
                  </a:lnTo>
                  <a:lnTo>
                    <a:pt x="28661" y="149440"/>
                  </a:lnTo>
                  <a:cubicBezTo>
                    <a:pt x="19525" y="157669"/>
                    <a:pt x="9554" y="167153"/>
                    <a:pt x="0" y="177613"/>
                  </a:cubicBezTo>
                  <a:lnTo>
                    <a:pt x="71477" y="602991"/>
                  </a:lnTo>
                  <a:lnTo>
                    <a:pt x="101881" y="730186"/>
                  </a:lnTo>
                  <a:cubicBezTo>
                    <a:pt x="61125" y="776656"/>
                    <a:pt x="38670" y="822016"/>
                    <a:pt x="66038" y="864354"/>
                  </a:cubicBezTo>
                  <a:close/>
                </a:path>
              </a:pathLst>
            </a:custGeom>
            <a:solidFill>
              <a:srgbClr val="3F3D56"/>
            </a:solidFill>
            <a:ln w="696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C953480-927D-D4B9-7BD3-C128BE85FE78}"/>
                </a:ext>
              </a:extLst>
            </p:cNvPr>
            <p:cNvSpPr/>
            <p:nvPr/>
          </p:nvSpPr>
          <p:spPr>
            <a:xfrm>
              <a:off x="9756291" y="4649851"/>
              <a:ext cx="474946" cy="635546"/>
            </a:xfrm>
            <a:custGeom>
              <a:avLst/>
              <a:gdLst>
                <a:gd name="connsiteX0" fmla="*/ 352377 w 474946"/>
                <a:gd name="connsiteY0" fmla="*/ 566827 h 635546"/>
                <a:gd name="connsiteX1" fmla="*/ 95063 w 474946"/>
                <a:gd name="connsiteY1" fmla="*/ 404260 h 635546"/>
                <a:gd name="connsiteX2" fmla="*/ 21491 w 474946"/>
                <a:gd name="connsiteY2" fmla="*/ 206723 h 635546"/>
                <a:gd name="connsiteX3" fmla="*/ 4899 w 474946"/>
                <a:gd name="connsiteY3" fmla="*/ 146740 h 635546"/>
                <a:gd name="connsiteX4" fmla="*/ 42159 w 474946"/>
                <a:gd name="connsiteY4" fmla="*/ 25918 h 635546"/>
                <a:gd name="connsiteX5" fmla="*/ 165822 w 474946"/>
                <a:gd name="connsiteY5" fmla="*/ 13156 h 635546"/>
                <a:gd name="connsiteX6" fmla="*/ 170085 w 474946"/>
                <a:gd name="connsiteY6" fmla="*/ 15417 h 635546"/>
                <a:gd name="connsiteX7" fmla="*/ 177555 w 474946"/>
                <a:gd name="connsiteY7" fmla="*/ 183324 h 635546"/>
                <a:gd name="connsiteX8" fmla="*/ 232161 w 474946"/>
                <a:gd name="connsiteY8" fmla="*/ 59273 h 635546"/>
                <a:gd name="connsiteX9" fmla="*/ 233775 w 474946"/>
                <a:gd name="connsiteY9" fmla="*/ 55024 h 635546"/>
                <a:gd name="connsiteX10" fmla="*/ 237463 w 474946"/>
                <a:gd name="connsiteY10" fmla="*/ 57686 h 635546"/>
                <a:gd name="connsiteX11" fmla="*/ 341747 w 474946"/>
                <a:gd name="connsiteY11" fmla="*/ 154592 h 635546"/>
                <a:gd name="connsiteX12" fmla="*/ 465553 w 474946"/>
                <a:gd name="connsiteY12" fmla="*/ 630569 h 635546"/>
                <a:gd name="connsiteX13" fmla="*/ 464623 w 474946"/>
                <a:gd name="connsiteY13" fmla="*/ 635547 h 635546"/>
                <a:gd name="connsiteX14" fmla="*/ 352378 w 474946"/>
                <a:gd name="connsiteY14" fmla="*/ 566827 h 6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946" h="635546">
                  <a:moveTo>
                    <a:pt x="352377" y="566827"/>
                  </a:moveTo>
                  <a:cubicBezTo>
                    <a:pt x="246477" y="554219"/>
                    <a:pt x="151927" y="494483"/>
                    <a:pt x="95063" y="404260"/>
                  </a:cubicBezTo>
                  <a:cubicBezTo>
                    <a:pt x="58551" y="345047"/>
                    <a:pt x="39711" y="274727"/>
                    <a:pt x="21491" y="206723"/>
                  </a:cubicBezTo>
                  <a:cubicBezTo>
                    <a:pt x="16186" y="186933"/>
                    <a:pt x="10704" y="166469"/>
                    <a:pt x="4899" y="146740"/>
                  </a:cubicBezTo>
                  <a:cubicBezTo>
                    <a:pt x="-8531" y="102636"/>
                    <a:pt x="6222" y="54798"/>
                    <a:pt x="42159" y="25918"/>
                  </a:cubicBezTo>
                  <a:cubicBezTo>
                    <a:pt x="76901" y="-3203"/>
                    <a:pt x="125865" y="-8256"/>
                    <a:pt x="165822" y="13156"/>
                  </a:cubicBezTo>
                  <a:lnTo>
                    <a:pt x="170085" y="15417"/>
                  </a:lnTo>
                  <a:lnTo>
                    <a:pt x="177555" y="183324"/>
                  </a:lnTo>
                  <a:cubicBezTo>
                    <a:pt x="188625" y="160830"/>
                    <a:pt x="212916" y="110014"/>
                    <a:pt x="232161" y="59273"/>
                  </a:cubicBezTo>
                  <a:lnTo>
                    <a:pt x="233775" y="55024"/>
                  </a:lnTo>
                  <a:lnTo>
                    <a:pt x="237463" y="57686"/>
                  </a:lnTo>
                  <a:cubicBezTo>
                    <a:pt x="276154" y="85483"/>
                    <a:pt x="311191" y="118041"/>
                    <a:pt x="341747" y="154592"/>
                  </a:cubicBezTo>
                  <a:cubicBezTo>
                    <a:pt x="450951" y="287352"/>
                    <a:pt x="496229" y="461426"/>
                    <a:pt x="465553" y="630569"/>
                  </a:cubicBezTo>
                  <a:lnTo>
                    <a:pt x="464623" y="635547"/>
                  </a:lnTo>
                  <a:lnTo>
                    <a:pt x="352378" y="566827"/>
                  </a:lnTo>
                  <a:close/>
                </a:path>
              </a:pathLst>
            </a:custGeom>
            <a:solidFill>
              <a:srgbClr val="F2F2F2"/>
            </a:solidFill>
            <a:ln w="696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45FB6BE-412C-E9FF-FD60-8B2DB76833EB}"/>
                </a:ext>
              </a:extLst>
            </p:cNvPr>
            <p:cNvSpPr/>
            <p:nvPr/>
          </p:nvSpPr>
          <p:spPr>
            <a:xfrm>
              <a:off x="9648604" y="5275872"/>
              <a:ext cx="5890234" cy="16596"/>
            </a:xfrm>
            <a:custGeom>
              <a:avLst/>
              <a:gdLst>
                <a:gd name="connsiteX0" fmla="*/ 0 w 5890234"/>
                <a:gd name="connsiteY0" fmla="*/ 8298 h 16596"/>
                <a:gd name="connsiteX1" fmla="*/ 8249 w 5890234"/>
                <a:gd name="connsiteY1" fmla="*/ 16597 h 16596"/>
                <a:gd name="connsiteX2" fmla="*/ 5881936 w 5890234"/>
                <a:gd name="connsiteY2" fmla="*/ 16597 h 16596"/>
                <a:gd name="connsiteX3" fmla="*/ 5890234 w 5890234"/>
                <a:gd name="connsiteY3" fmla="*/ 8298 h 16596"/>
                <a:gd name="connsiteX4" fmla="*/ 5881936 w 5890234"/>
                <a:gd name="connsiteY4" fmla="*/ 0 h 16596"/>
                <a:gd name="connsiteX5" fmla="*/ 8298 w 5890234"/>
                <a:gd name="connsiteY5" fmla="*/ 0 h 16596"/>
                <a:gd name="connsiteX6" fmla="*/ 0 w 5890234"/>
                <a:gd name="connsiteY6" fmla="*/ 8249 h 16596"/>
                <a:gd name="connsiteX7" fmla="*/ 0 w 5890234"/>
                <a:gd name="connsiteY7" fmla="*/ 8298 h 1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0234" h="16596">
                  <a:moveTo>
                    <a:pt x="0" y="8298"/>
                  </a:moveTo>
                  <a:cubicBezTo>
                    <a:pt x="-14" y="12868"/>
                    <a:pt x="3680" y="16583"/>
                    <a:pt x="8249" y="16597"/>
                  </a:cubicBezTo>
                  <a:lnTo>
                    <a:pt x="5881936" y="16597"/>
                  </a:lnTo>
                  <a:cubicBezTo>
                    <a:pt x="5886519" y="16597"/>
                    <a:pt x="5890234" y="12882"/>
                    <a:pt x="5890234" y="8298"/>
                  </a:cubicBezTo>
                  <a:cubicBezTo>
                    <a:pt x="5890234" y="3715"/>
                    <a:pt x="5886519" y="0"/>
                    <a:pt x="5881936" y="0"/>
                  </a:cubicBezTo>
                  <a:lnTo>
                    <a:pt x="8298" y="0"/>
                  </a:lnTo>
                  <a:cubicBezTo>
                    <a:pt x="3729" y="-14"/>
                    <a:pt x="14" y="3680"/>
                    <a:pt x="0" y="8249"/>
                  </a:cubicBezTo>
                  <a:lnTo>
                    <a:pt x="0" y="8298"/>
                  </a:lnTo>
                  <a:close/>
                </a:path>
              </a:pathLst>
            </a:custGeom>
            <a:solidFill>
              <a:srgbClr val="CCCCCC"/>
            </a:solidFill>
            <a:ln w="696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1068F08-8078-81B1-8379-E62C9F4D0C3B}"/>
                </a:ext>
              </a:extLst>
            </p:cNvPr>
            <p:cNvSpPr/>
            <p:nvPr/>
          </p:nvSpPr>
          <p:spPr>
            <a:xfrm>
              <a:off x="10925418" y="1935992"/>
              <a:ext cx="474195" cy="460464"/>
            </a:xfrm>
            <a:custGeom>
              <a:avLst/>
              <a:gdLst>
                <a:gd name="connsiteX0" fmla="*/ 451954 w 474195"/>
                <a:gd name="connsiteY0" fmla="*/ 362699 h 460464"/>
                <a:gd name="connsiteX1" fmla="*/ 452097 w 474195"/>
                <a:gd name="connsiteY1" fmla="*/ 362662 h 460464"/>
                <a:gd name="connsiteX2" fmla="*/ 473200 w 474195"/>
                <a:gd name="connsiteY2" fmla="*/ 326370 h 460464"/>
                <a:gd name="connsiteX3" fmla="*/ 430918 w 474195"/>
                <a:gd name="connsiteY3" fmla="*/ 166190 h 460464"/>
                <a:gd name="connsiteX4" fmla="*/ 391979 w 474195"/>
                <a:gd name="connsiteY4" fmla="*/ 87106 h 460464"/>
                <a:gd name="connsiteX5" fmla="*/ 247368 w 474195"/>
                <a:gd name="connsiteY5" fmla="*/ 2392 h 460464"/>
                <a:gd name="connsiteX6" fmla="*/ 158697 w 474195"/>
                <a:gd name="connsiteY6" fmla="*/ 7248 h 460464"/>
                <a:gd name="connsiteX7" fmla="*/ 625 w 474195"/>
                <a:gd name="connsiteY7" fmla="*/ 277723 h 460464"/>
                <a:gd name="connsiteX8" fmla="*/ 42972 w 474195"/>
                <a:gd name="connsiteY8" fmla="*/ 438147 h 460464"/>
                <a:gd name="connsiteX9" fmla="*/ 48212 w 474195"/>
                <a:gd name="connsiteY9" fmla="*/ 448785 h 460464"/>
                <a:gd name="connsiteX10" fmla="*/ 67677 w 474195"/>
                <a:gd name="connsiteY10" fmla="*/ 460150 h 460464"/>
                <a:gd name="connsiteX11" fmla="*/ 79533 w 474195"/>
                <a:gd name="connsiteY11" fmla="*/ 459497 h 460464"/>
                <a:gd name="connsiteX12" fmla="*/ 451978 w 474195"/>
                <a:gd name="connsiteY12" fmla="*/ 362693 h 460464"/>
                <a:gd name="connsiteX13" fmla="*/ 451954 w 474195"/>
                <a:gd name="connsiteY13" fmla="*/ 362699 h 4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195" h="460464">
                  <a:moveTo>
                    <a:pt x="451954" y="362699"/>
                  </a:moveTo>
                  <a:lnTo>
                    <a:pt x="452097" y="362662"/>
                  </a:lnTo>
                  <a:cubicBezTo>
                    <a:pt x="467946" y="358467"/>
                    <a:pt x="477395" y="342219"/>
                    <a:pt x="473200" y="326370"/>
                  </a:cubicBezTo>
                  <a:lnTo>
                    <a:pt x="430918" y="166190"/>
                  </a:lnTo>
                  <a:cubicBezTo>
                    <a:pt x="423371" y="137485"/>
                    <a:pt x="410129" y="110591"/>
                    <a:pt x="391979" y="87106"/>
                  </a:cubicBezTo>
                  <a:cubicBezTo>
                    <a:pt x="356486" y="41296"/>
                    <a:pt x="304684" y="10950"/>
                    <a:pt x="247368" y="2392"/>
                  </a:cubicBezTo>
                  <a:cubicBezTo>
                    <a:pt x="217787" y="-1991"/>
                    <a:pt x="187624" y="-339"/>
                    <a:pt x="158697" y="7248"/>
                  </a:cubicBezTo>
                  <a:cubicBezTo>
                    <a:pt x="40357" y="38287"/>
                    <a:pt x="7305" y="77426"/>
                    <a:pt x="625" y="277723"/>
                  </a:cubicBezTo>
                  <a:cubicBezTo>
                    <a:pt x="-6054" y="478020"/>
                    <a:pt x="42972" y="438147"/>
                    <a:pt x="42972" y="438147"/>
                  </a:cubicBezTo>
                  <a:cubicBezTo>
                    <a:pt x="43986" y="442008"/>
                    <a:pt x="45769" y="445626"/>
                    <a:pt x="48212" y="448785"/>
                  </a:cubicBezTo>
                  <a:cubicBezTo>
                    <a:pt x="52992" y="454942"/>
                    <a:pt x="59966" y="459014"/>
                    <a:pt x="67677" y="460150"/>
                  </a:cubicBezTo>
                  <a:cubicBezTo>
                    <a:pt x="71633" y="460729"/>
                    <a:pt x="75665" y="460507"/>
                    <a:pt x="79533" y="459497"/>
                  </a:cubicBezTo>
                  <a:cubicBezTo>
                    <a:pt x="227314" y="444285"/>
                    <a:pt x="376981" y="430432"/>
                    <a:pt x="451978" y="362693"/>
                  </a:cubicBezTo>
                  <a:lnTo>
                    <a:pt x="451954" y="362699"/>
                  </a:lnTo>
                  <a:close/>
                </a:path>
              </a:pathLst>
            </a:custGeom>
            <a:solidFill>
              <a:srgbClr val="2F2E41"/>
            </a:solidFill>
            <a:ln w="6966"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F060EC2-B4E2-8B0D-771A-145B631704E8}"/>
                </a:ext>
              </a:extLst>
            </p:cNvPr>
            <p:cNvSpPr/>
            <p:nvPr/>
          </p:nvSpPr>
          <p:spPr>
            <a:xfrm>
              <a:off x="11025082" y="2006410"/>
              <a:ext cx="326261" cy="325746"/>
            </a:xfrm>
            <a:custGeom>
              <a:avLst/>
              <a:gdLst>
                <a:gd name="connsiteX0" fmla="*/ 4830 w 326261"/>
                <a:gd name="connsiteY0" fmla="*/ 123175 h 325746"/>
                <a:gd name="connsiteX1" fmla="*/ 124071 w 326261"/>
                <a:gd name="connsiteY1" fmla="*/ 320954 h 325746"/>
                <a:gd name="connsiteX2" fmla="*/ 247445 w 326261"/>
                <a:gd name="connsiteY2" fmla="*/ 302422 h 325746"/>
                <a:gd name="connsiteX3" fmla="*/ 321463 w 326261"/>
                <a:gd name="connsiteY3" fmla="*/ 202441 h 325746"/>
                <a:gd name="connsiteX4" fmla="*/ 202060 w 326261"/>
                <a:gd name="connsiteY4" fmla="*/ 4760 h 325746"/>
                <a:gd name="connsiteX5" fmla="*/ 78989 w 326261"/>
                <a:gd name="connsiteY5" fmla="*/ 23221 h 325746"/>
                <a:gd name="connsiteX6" fmla="*/ 4832 w 326261"/>
                <a:gd name="connsiteY6" fmla="*/ 123181 h 325746"/>
                <a:gd name="connsiteX7" fmla="*/ 4830 w 326261"/>
                <a:gd name="connsiteY7" fmla="*/ 123175 h 32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61" h="325746">
                  <a:moveTo>
                    <a:pt x="4830" y="123175"/>
                  </a:moveTo>
                  <a:cubicBezTo>
                    <a:pt x="-16857" y="210717"/>
                    <a:pt x="36528" y="299266"/>
                    <a:pt x="124071" y="320954"/>
                  </a:cubicBezTo>
                  <a:cubicBezTo>
                    <a:pt x="166028" y="331348"/>
                    <a:pt x="210394" y="324684"/>
                    <a:pt x="247445" y="302422"/>
                  </a:cubicBezTo>
                  <a:cubicBezTo>
                    <a:pt x="284486" y="280324"/>
                    <a:pt x="311141" y="244319"/>
                    <a:pt x="321463" y="202441"/>
                  </a:cubicBezTo>
                  <a:cubicBezTo>
                    <a:pt x="343079" y="114880"/>
                    <a:pt x="289620" y="26376"/>
                    <a:pt x="202060" y="4760"/>
                  </a:cubicBezTo>
                  <a:cubicBezTo>
                    <a:pt x="160208" y="-5572"/>
                    <a:pt x="115968" y="1064"/>
                    <a:pt x="78989" y="23221"/>
                  </a:cubicBezTo>
                  <a:cubicBezTo>
                    <a:pt x="41900" y="45286"/>
                    <a:pt x="15193" y="81286"/>
                    <a:pt x="4832" y="123181"/>
                  </a:cubicBezTo>
                  <a:lnTo>
                    <a:pt x="4830" y="123175"/>
                  </a:lnTo>
                  <a:close/>
                </a:path>
              </a:pathLst>
            </a:custGeom>
            <a:solidFill>
              <a:srgbClr val="FFB6B6"/>
            </a:solidFill>
            <a:ln w="6966"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C8643D2-40B0-BF0B-B60F-C2D8D6A471AF}"/>
                </a:ext>
              </a:extLst>
            </p:cNvPr>
            <p:cNvSpPr/>
            <p:nvPr/>
          </p:nvSpPr>
          <p:spPr>
            <a:xfrm>
              <a:off x="11032408" y="1964783"/>
              <a:ext cx="378991" cy="236792"/>
            </a:xfrm>
            <a:custGeom>
              <a:avLst/>
              <a:gdLst>
                <a:gd name="connsiteX0" fmla="*/ 378173 w 378991"/>
                <a:gd name="connsiteY0" fmla="*/ 137025 h 236792"/>
                <a:gd name="connsiteX1" fmla="*/ 347375 w 378991"/>
                <a:gd name="connsiteY1" fmla="*/ 74479 h 236792"/>
                <a:gd name="connsiteX2" fmla="*/ 233023 w 378991"/>
                <a:gd name="connsiteY2" fmla="*/ 7502 h 236792"/>
                <a:gd name="connsiteX3" fmla="*/ 163337 w 378991"/>
                <a:gd name="connsiteY3" fmla="*/ 11252 h 236792"/>
                <a:gd name="connsiteX4" fmla="*/ 131235 w 378991"/>
                <a:gd name="connsiteY4" fmla="*/ 19554 h 236792"/>
                <a:gd name="connsiteX5" fmla="*/ 130154 w 378991"/>
                <a:gd name="connsiteY5" fmla="*/ 19836 h 236792"/>
                <a:gd name="connsiteX6" fmla="*/ 5861 w 378991"/>
                <a:gd name="connsiteY6" fmla="*/ 233584 h 236792"/>
                <a:gd name="connsiteX7" fmla="*/ 5861 w 378991"/>
                <a:gd name="connsiteY7" fmla="*/ 233584 h 236792"/>
                <a:gd name="connsiteX8" fmla="*/ 6708 w 378991"/>
                <a:gd name="connsiteY8" fmla="*/ 236792 h 236792"/>
                <a:gd name="connsiteX9" fmla="*/ 74602 w 378991"/>
                <a:gd name="connsiteY9" fmla="*/ 219163 h 236792"/>
                <a:gd name="connsiteX10" fmla="*/ 80672 w 378991"/>
                <a:gd name="connsiteY10" fmla="*/ 148452 h 236792"/>
                <a:gd name="connsiteX11" fmla="*/ 102385 w 378991"/>
                <a:gd name="connsiteY11" fmla="*/ 211963 h 236792"/>
                <a:gd name="connsiteX12" fmla="*/ 137455 w 378991"/>
                <a:gd name="connsiteY12" fmla="*/ 202871 h 236792"/>
                <a:gd name="connsiteX13" fmla="*/ 140512 w 378991"/>
                <a:gd name="connsiteY13" fmla="*/ 167198 h 236792"/>
                <a:gd name="connsiteX14" fmla="*/ 151467 w 378991"/>
                <a:gd name="connsiteY14" fmla="*/ 199217 h 236792"/>
                <a:gd name="connsiteX15" fmla="*/ 378992 w 378991"/>
                <a:gd name="connsiteY15" fmla="*/ 140247 h 236792"/>
                <a:gd name="connsiteX16" fmla="*/ 378173 w 378991"/>
                <a:gd name="connsiteY16" fmla="*/ 137025 h 23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991" h="236792">
                  <a:moveTo>
                    <a:pt x="378173" y="137025"/>
                  </a:moveTo>
                  <a:cubicBezTo>
                    <a:pt x="372202" y="114323"/>
                    <a:pt x="361729" y="93053"/>
                    <a:pt x="347375" y="74479"/>
                  </a:cubicBezTo>
                  <a:cubicBezTo>
                    <a:pt x="326984" y="23644"/>
                    <a:pt x="294998" y="-17443"/>
                    <a:pt x="233023" y="7502"/>
                  </a:cubicBezTo>
                  <a:cubicBezTo>
                    <a:pt x="209778" y="4066"/>
                    <a:pt x="186079" y="5342"/>
                    <a:pt x="163337" y="11252"/>
                  </a:cubicBezTo>
                  <a:lnTo>
                    <a:pt x="131235" y="19554"/>
                  </a:lnTo>
                  <a:cubicBezTo>
                    <a:pt x="130875" y="19647"/>
                    <a:pt x="130514" y="19741"/>
                    <a:pt x="130154" y="19836"/>
                  </a:cubicBezTo>
                  <a:cubicBezTo>
                    <a:pt x="36807" y="44538"/>
                    <a:pt x="-18841" y="140236"/>
                    <a:pt x="5861" y="233584"/>
                  </a:cubicBezTo>
                  <a:lnTo>
                    <a:pt x="5861" y="233584"/>
                  </a:lnTo>
                  <a:lnTo>
                    <a:pt x="6708" y="236792"/>
                  </a:lnTo>
                  <a:lnTo>
                    <a:pt x="74602" y="219163"/>
                  </a:lnTo>
                  <a:lnTo>
                    <a:pt x="80672" y="148452"/>
                  </a:lnTo>
                  <a:lnTo>
                    <a:pt x="102385" y="211963"/>
                  </a:lnTo>
                  <a:lnTo>
                    <a:pt x="137455" y="202871"/>
                  </a:lnTo>
                  <a:lnTo>
                    <a:pt x="140512" y="167198"/>
                  </a:lnTo>
                  <a:lnTo>
                    <a:pt x="151467" y="199217"/>
                  </a:lnTo>
                  <a:cubicBezTo>
                    <a:pt x="217964" y="225052"/>
                    <a:pt x="295032" y="199422"/>
                    <a:pt x="378992" y="140247"/>
                  </a:cubicBezTo>
                  <a:lnTo>
                    <a:pt x="378173" y="137025"/>
                  </a:lnTo>
                  <a:close/>
                </a:path>
              </a:pathLst>
            </a:custGeom>
            <a:solidFill>
              <a:srgbClr val="2F2E41"/>
            </a:solidFill>
            <a:ln w="6966"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E19D0A5-01B3-01A0-1F0A-E851D439BFC6}"/>
                </a:ext>
              </a:extLst>
            </p:cNvPr>
            <p:cNvSpPr/>
            <p:nvPr/>
          </p:nvSpPr>
          <p:spPr>
            <a:xfrm>
              <a:off x="10983114" y="2059504"/>
              <a:ext cx="274740" cy="322877"/>
            </a:xfrm>
            <a:custGeom>
              <a:avLst/>
              <a:gdLst>
                <a:gd name="connsiteX0" fmla="*/ 271700 w 274740"/>
                <a:gd name="connsiteY0" fmla="*/ 266139 h 322877"/>
                <a:gd name="connsiteX1" fmla="*/ 274602 w 274740"/>
                <a:gd name="connsiteY1" fmla="*/ 281960 h 322877"/>
                <a:gd name="connsiteX2" fmla="*/ 272694 w 274740"/>
                <a:gd name="connsiteY2" fmla="*/ 290072 h 322877"/>
                <a:gd name="connsiteX3" fmla="*/ 269335 w 274740"/>
                <a:gd name="connsiteY3" fmla="*/ 296352 h 322877"/>
                <a:gd name="connsiteX4" fmla="*/ 252502 w 274740"/>
                <a:gd name="connsiteY4" fmla="*/ 308035 h 322877"/>
                <a:gd name="connsiteX5" fmla="*/ 251219 w 274740"/>
                <a:gd name="connsiteY5" fmla="*/ 308335 h 322877"/>
                <a:gd name="connsiteX6" fmla="*/ 249922 w 274740"/>
                <a:gd name="connsiteY6" fmla="*/ 308582 h 322877"/>
                <a:gd name="connsiteX7" fmla="*/ 248605 w 274740"/>
                <a:gd name="connsiteY7" fmla="*/ 308777 h 322877"/>
                <a:gd name="connsiteX8" fmla="*/ 247271 w 274740"/>
                <a:gd name="connsiteY8" fmla="*/ 308913 h 322877"/>
                <a:gd name="connsiteX9" fmla="*/ 222045 w 274740"/>
                <a:gd name="connsiteY9" fmla="*/ 310892 h 322877"/>
                <a:gd name="connsiteX10" fmla="*/ 170192 w 274740"/>
                <a:gd name="connsiteY10" fmla="*/ 248810 h 322877"/>
                <a:gd name="connsiteX11" fmla="*/ 187319 w 274740"/>
                <a:gd name="connsiteY11" fmla="*/ 313691 h 322877"/>
                <a:gd name="connsiteX12" fmla="*/ 72677 w 274740"/>
                <a:gd name="connsiteY12" fmla="*/ 322877 h 322877"/>
                <a:gd name="connsiteX13" fmla="*/ 0 w 274740"/>
                <a:gd name="connsiteY13" fmla="*/ 47549 h 322877"/>
                <a:gd name="connsiteX14" fmla="*/ 183703 w 274740"/>
                <a:gd name="connsiteY14" fmla="*/ 0 h 322877"/>
                <a:gd name="connsiteX15" fmla="*/ 180558 w 274740"/>
                <a:gd name="connsiteY15" fmla="*/ 6465 h 322877"/>
                <a:gd name="connsiteX16" fmla="*/ 168378 w 274740"/>
                <a:gd name="connsiteY16" fmla="*/ 76103 h 322877"/>
                <a:gd name="connsiteX17" fmla="*/ 188169 w 274740"/>
                <a:gd name="connsiteY17" fmla="*/ 145724 h 322877"/>
                <a:gd name="connsiteX18" fmla="*/ 225743 w 274740"/>
                <a:gd name="connsiteY18" fmla="*/ 208901 h 322877"/>
                <a:gd name="connsiteX19" fmla="*/ 266958 w 274740"/>
                <a:gd name="connsiteY19" fmla="*/ 259293 h 322877"/>
                <a:gd name="connsiteX20" fmla="*/ 271700 w 274740"/>
                <a:gd name="connsiteY20" fmla="*/ 266139 h 3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4740" h="322877">
                  <a:moveTo>
                    <a:pt x="271700" y="266139"/>
                  </a:moveTo>
                  <a:cubicBezTo>
                    <a:pt x="274129" y="271037"/>
                    <a:pt x="275134" y="276518"/>
                    <a:pt x="274602" y="281960"/>
                  </a:cubicBezTo>
                  <a:cubicBezTo>
                    <a:pt x="274348" y="284740"/>
                    <a:pt x="273706" y="287470"/>
                    <a:pt x="272694" y="290072"/>
                  </a:cubicBezTo>
                  <a:cubicBezTo>
                    <a:pt x="271826" y="292290"/>
                    <a:pt x="270698" y="294398"/>
                    <a:pt x="269335" y="296352"/>
                  </a:cubicBezTo>
                  <a:cubicBezTo>
                    <a:pt x="265291" y="302123"/>
                    <a:pt x="259324" y="306265"/>
                    <a:pt x="252502" y="308035"/>
                  </a:cubicBezTo>
                  <a:cubicBezTo>
                    <a:pt x="252076" y="308143"/>
                    <a:pt x="251649" y="308243"/>
                    <a:pt x="251219" y="308335"/>
                  </a:cubicBezTo>
                  <a:cubicBezTo>
                    <a:pt x="250789" y="308427"/>
                    <a:pt x="250357" y="308509"/>
                    <a:pt x="249922" y="308582"/>
                  </a:cubicBezTo>
                  <a:cubicBezTo>
                    <a:pt x="249484" y="308659"/>
                    <a:pt x="249045" y="308725"/>
                    <a:pt x="248605" y="308777"/>
                  </a:cubicBezTo>
                  <a:cubicBezTo>
                    <a:pt x="248164" y="308830"/>
                    <a:pt x="247720" y="308875"/>
                    <a:pt x="247271" y="308913"/>
                  </a:cubicBezTo>
                  <a:lnTo>
                    <a:pt x="222045" y="310892"/>
                  </a:lnTo>
                  <a:lnTo>
                    <a:pt x="170192" y="248810"/>
                  </a:lnTo>
                  <a:lnTo>
                    <a:pt x="187319" y="313691"/>
                  </a:lnTo>
                  <a:lnTo>
                    <a:pt x="72677" y="322877"/>
                  </a:lnTo>
                  <a:lnTo>
                    <a:pt x="0" y="47549"/>
                  </a:lnTo>
                  <a:lnTo>
                    <a:pt x="183703" y="0"/>
                  </a:lnTo>
                  <a:lnTo>
                    <a:pt x="180558" y="6465"/>
                  </a:lnTo>
                  <a:cubicBezTo>
                    <a:pt x="170169" y="28115"/>
                    <a:pt x="165954" y="52212"/>
                    <a:pt x="168378" y="76103"/>
                  </a:cubicBezTo>
                  <a:cubicBezTo>
                    <a:pt x="170950" y="100270"/>
                    <a:pt x="177644" y="123818"/>
                    <a:pt x="188169" y="145724"/>
                  </a:cubicBezTo>
                  <a:cubicBezTo>
                    <a:pt x="198643" y="167937"/>
                    <a:pt x="211225" y="189093"/>
                    <a:pt x="225743" y="208901"/>
                  </a:cubicBezTo>
                  <a:cubicBezTo>
                    <a:pt x="238502" y="226476"/>
                    <a:pt x="252263" y="243301"/>
                    <a:pt x="266958" y="259293"/>
                  </a:cubicBezTo>
                  <a:cubicBezTo>
                    <a:pt x="268851" y="261342"/>
                    <a:pt x="270447" y="263647"/>
                    <a:pt x="271700" y="266139"/>
                  </a:cubicBezTo>
                  <a:close/>
                </a:path>
              </a:pathLst>
            </a:custGeom>
            <a:solidFill>
              <a:srgbClr val="2F2E41"/>
            </a:solidFill>
            <a:ln w="6966" cap="flat">
              <a:noFill/>
              <a:prstDash val="solid"/>
              <a:miter/>
            </a:ln>
          </p:spPr>
          <p:txBody>
            <a:bodyPr rtlCol="0" anchor="ctr"/>
            <a:lstStyle/>
            <a:p>
              <a:endParaRPr lang="en-US"/>
            </a:p>
          </p:txBody>
        </p:sp>
      </p:grpSp>
      <p:grpSp>
        <p:nvGrpSpPr>
          <p:cNvPr id="101" name="Group 100">
            <a:extLst>
              <a:ext uri="{FF2B5EF4-FFF2-40B4-BE49-F238E27FC236}">
                <a16:creationId xmlns:a16="http://schemas.microsoft.com/office/drawing/2014/main" id="{BD001659-4E2A-26FB-F60F-17914542826A}"/>
              </a:ext>
            </a:extLst>
          </p:cNvPr>
          <p:cNvGrpSpPr/>
          <p:nvPr/>
        </p:nvGrpSpPr>
        <p:grpSpPr>
          <a:xfrm>
            <a:off x="9215464" y="1382954"/>
            <a:ext cx="1630923" cy="1575502"/>
            <a:chOff x="13907915" y="2268211"/>
            <a:chExt cx="1630923" cy="1575502"/>
          </a:xfrm>
        </p:grpSpPr>
        <p:sp>
          <p:nvSpPr>
            <p:cNvPr id="102" name="Freeform: Shape 101">
              <a:extLst>
                <a:ext uri="{FF2B5EF4-FFF2-40B4-BE49-F238E27FC236}">
                  <a16:creationId xmlns:a16="http://schemas.microsoft.com/office/drawing/2014/main" id="{1FA897A0-4EEF-2F5A-5603-9A10DCFC1E0B}"/>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C4267E5-79BB-3898-3BC6-C67DD2F17E3E}"/>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5B08905-5CA2-EE15-F814-60759DDDC966}"/>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1E468DF-00DF-AD9F-181C-F3011753A929}"/>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2A121FE-3FD4-542E-8943-EB825C4380A9}"/>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8429D25-2114-3046-779E-EFE4279D1B9A}"/>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CD4D1F7-AB1F-56BB-6051-A517477484F6}"/>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CF82FD7-56A1-EBAC-0636-C5985704184A}"/>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FE21E25-7180-0B4B-62C0-7AA83229B4BB}"/>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DD998D9-EE72-297A-2208-51F2D1C2ECAB}"/>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1401D39-5C2A-349B-1258-702EB690B14E}"/>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6779E5A-6B03-19FF-19BC-85B5C4D84BDE}"/>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spTree>
    <p:extLst>
      <p:ext uri="{BB962C8B-B14F-4D97-AF65-F5344CB8AC3E}">
        <p14:creationId xmlns:p14="http://schemas.microsoft.com/office/powerpoint/2010/main" val="7473077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7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sp>
        <p:nvSpPr>
          <p:cNvPr id="72" name="Google Shape;1264;p41">
            <a:extLst>
              <a:ext uri="{FF2B5EF4-FFF2-40B4-BE49-F238E27FC236}">
                <a16:creationId xmlns:a16="http://schemas.microsoft.com/office/drawing/2014/main" id="{464DBF08-397B-99AC-B867-11AF08D06F9A}"/>
              </a:ext>
            </a:extLst>
          </p:cNvPr>
          <p:cNvSpPr/>
          <p:nvPr/>
        </p:nvSpPr>
        <p:spPr>
          <a:xfrm>
            <a:off x="1371222" y="2109643"/>
            <a:ext cx="2031317" cy="425076"/>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Title</a:t>
            </a:r>
            <a:endParaRPr b="1" dirty="0">
              <a:solidFill>
                <a:schemeClr val="bg1"/>
              </a:solidFill>
            </a:endParaRPr>
          </a:p>
        </p:txBody>
      </p:sp>
      <p:grpSp>
        <p:nvGrpSpPr>
          <p:cNvPr id="86" name="Group 85">
            <a:extLst>
              <a:ext uri="{FF2B5EF4-FFF2-40B4-BE49-F238E27FC236}">
                <a16:creationId xmlns:a16="http://schemas.microsoft.com/office/drawing/2014/main" id="{41032825-B2EA-1816-9414-33425760D589}"/>
              </a:ext>
            </a:extLst>
          </p:cNvPr>
          <p:cNvGrpSpPr/>
          <p:nvPr/>
        </p:nvGrpSpPr>
        <p:grpSpPr>
          <a:xfrm rot="3655746">
            <a:off x="9689390" y="-2641647"/>
            <a:ext cx="1804181" cy="3327992"/>
            <a:chOff x="1411459" y="657224"/>
            <a:chExt cx="2991137" cy="5517451"/>
          </a:xfrm>
        </p:grpSpPr>
        <p:sp>
          <p:nvSpPr>
            <p:cNvPr id="87" name="Freeform: Shape 86">
              <a:extLst>
                <a:ext uri="{FF2B5EF4-FFF2-40B4-BE49-F238E27FC236}">
                  <a16:creationId xmlns:a16="http://schemas.microsoft.com/office/drawing/2014/main" id="{A7835085-92AD-D846-7903-A39194418F0D}"/>
                </a:ext>
              </a:extLst>
            </p:cNvPr>
            <p:cNvSpPr/>
            <p:nvPr/>
          </p:nvSpPr>
          <p:spPr>
            <a:xfrm>
              <a:off x="2357633" y="5842151"/>
              <a:ext cx="400120" cy="332524"/>
            </a:xfrm>
            <a:custGeom>
              <a:avLst/>
              <a:gdLst>
                <a:gd name="connsiteX0" fmla="*/ 296302 w 400120"/>
                <a:gd name="connsiteY0" fmla="*/ 326957 h 332524"/>
                <a:gd name="connsiteX1" fmla="*/ 107400 w 400120"/>
                <a:gd name="connsiteY1" fmla="*/ 332173 h 332524"/>
                <a:gd name="connsiteX2" fmla="*/ 26573 w 400120"/>
                <a:gd name="connsiteY2" fmla="*/ 309514 h 332524"/>
                <a:gd name="connsiteX3" fmla="*/ 775 w 400120"/>
                <a:gd name="connsiteY3" fmla="*/ 252912 h 332524"/>
                <a:gd name="connsiteX4" fmla="*/ 37947 w 400120"/>
                <a:gd name="connsiteY4" fmla="*/ 66099 h 332524"/>
                <a:gd name="connsiteX5" fmla="*/ 140626 w 400120"/>
                <a:gd name="connsiteY5" fmla="*/ 2765 h 332524"/>
                <a:gd name="connsiteX6" fmla="*/ 244948 w 400120"/>
                <a:gd name="connsiteY6" fmla="*/ -116 h 332524"/>
                <a:gd name="connsiteX7" fmla="*/ 350966 w 400120"/>
                <a:gd name="connsiteY7" fmla="*/ 57456 h 332524"/>
                <a:gd name="connsiteX8" fmla="*/ 398391 w 400120"/>
                <a:gd name="connsiteY8" fmla="*/ 241932 h 332524"/>
                <a:gd name="connsiteX9" fmla="*/ 375756 w 400120"/>
                <a:gd name="connsiteY9" fmla="*/ 299872 h 332524"/>
                <a:gd name="connsiteX10" fmla="*/ 296302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2" y="326957"/>
                  </a:moveTo>
                  <a:lnTo>
                    <a:pt x="107400" y="332173"/>
                  </a:lnTo>
                  <a:cubicBezTo>
                    <a:pt x="78706" y="333649"/>
                    <a:pt x="50318" y="325690"/>
                    <a:pt x="26573" y="309514"/>
                  </a:cubicBezTo>
                  <a:cubicBezTo>
                    <a:pt x="6059" y="294255"/>
                    <a:pt x="-3351" y="273627"/>
                    <a:pt x="775" y="252912"/>
                  </a:cubicBezTo>
                  <a:lnTo>
                    <a:pt x="37947" y="66099"/>
                  </a:lnTo>
                  <a:cubicBezTo>
                    <a:pt x="44952" y="30857"/>
                    <a:pt x="88139" y="4215"/>
                    <a:pt x="140626" y="2765"/>
                  </a:cubicBezTo>
                  <a:lnTo>
                    <a:pt x="244948" y="-116"/>
                  </a:lnTo>
                  <a:cubicBezTo>
                    <a:pt x="297434" y="-1565"/>
                    <a:pt x="342026" y="22653"/>
                    <a:pt x="350966" y="57456"/>
                  </a:cubicBezTo>
                  <a:lnTo>
                    <a:pt x="398391" y="241932"/>
                  </a:lnTo>
                  <a:cubicBezTo>
                    <a:pt x="403653" y="262389"/>
                    <a:pt x="395395" y="283505"/>
                    <a:pt x="375756" y="299872"/>
                  </a:cubicBezTo>
                  <a:cubicBezTo>
                    <a:pt x="352939" y="317335"/>
                    <a:pt x="325034" y="326847"/>
                    <a:pt x="296302" y="326957"/>
                  </a:cubicBezTo>
                  <a:close/>
                </a:path>
              </a:pathLst>
            </a:custGeom>
            <a:solidFill>
              <a:srgbClr val="3F3D56"/>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581C749-2A55-8C35-4ADD-8E6D540DE3ED}"/>
                </a:ext>
              </a:extLst>
            </p:cNvPr>
            <p:cNvSpPr/>
            <p:nvPr/>
          </p:nvSpPr>
          <p:spPr>
            <a:xfrm>
              <a:off x="3506638" y="5836812"/>
              <a:ext cx="400120" cy="332524"/>
            </a:xfrm>
            <a:custGeom>
              <a:avLst/>
              <a:gdLst>
                <a:gd name="connsiteX0" fmla="*/ 296301 w 400120"/>
                <a:gd name="connsiteY0" fmla="*/ 326957 h 332524"/>
                <a:gd name="connsiteX1" fmla="*/ 107400 w 400120"/>
                <a:gd name="connsiteY1" fmla="*/ 332174 h 332524"/>
                <a:gd name="connsiteX2" fmla="*/ 26573 w 400120"/>
                <a:gd name="connsiteY2" fmla="*/ 309515 h 332524"/>
                <a:gd name="connsiteX3" fmla="*/ 775 w 400120"/>
                <a:gd name="connsiteY3" fmla="*/ 252912 h 332524"/>
                <a:gd name="connsiteX4" fmla="*/ 37947 w 400120"/>
                <a:gd name="connsiteY4" fmla="*/ 66100 h 332524"/>
                <a:gd name="connsiteX5" fmla="*/ 140626 w 400120"/>
                <a:gd name="connsiteY5" fmla="*/ 2765 h 332524"/>
                <a:gd name="connsiteX6" fmla="*/ 244947 w 400120"/>
                <a:gd name="connsiteY6" fmla="*/ -116 h 332524"/>
                <a:gd name="connsiteX7" fmla="*/ 350966 w 400120"/>
                <a:gd name="connsiteY7" fmla="*/ 57456 h 332524"/>
                <a:gd name="connsiteX8" fmla="*/ 398391 w 400120"/>
                <a:gd name="connsiteY8" fmla="*/ 241933 h 332524"/>
                <a:gd name="connsiteX9" fmla="*/ 375755 w 400120"/>
                <a:gd name="connsiteY9" fmla="*/ 299872 h 332524"/>
                <a:gd name="connsiteX10" fmla="*/ 296301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1" y="326957"/>
                  </a:moveTo>
                  <a:lnTo>
                    <a:pt x="107400" y="332174"/>
                  </a:lnTo>
                  <a:cubicBezTo>
                    <a:pt x="78706" y="333649"/>
                    <a:pt x="50318" y="325691"/>
                    <a:pt x="26573" y="309515"/>
                  </a:cubicBezTo>
                  <a:cubicBezTo>
                    <a:pt x="6060" y="294255"/>
                    <a:pt x="-3351" y="273628"/>
                    <a:pt x="775" y="252912"/>
                  </a:cubicBezTo>
                  <a:lnTo>
                    <a:pt x="37947" y="66100"/>
                  </a:lnTo>
                  <a:cubicBezTo>
                    <a:pt x="44952" y="30857"/>
                    <a:pt x="88140" y="4214"/>
                    <a:pt x="140626" y="2765"/>
                  </a:cubicBezTo>
                  <a:lnTo>
                    <a:pt x="244947" y="-116"/>
                  </a:lnTo>
                  <a:cubicBezTo>
                    <a:pt x="297434" y="-1565"/>
                    <a:pt x="342025" y="22653"/>
                    <a:pt x="350966" y="57456"/>
                  </a:cubicBezTo>
                  <a:lnTo>
                    <a:pt x="398391" y="241933"/>
                  </a:lnTo>
                  <a:cubicBezTo>
                    <a:pt x="403653" y="262390"/>
                    <a:pt x="395395" y="283505"/>
                    <a:pt x="375755" y="299872"/>
                  </a:cubicBezTo>
                  <a:cubicBezTo>
                    <a:pt x="352939" y="317335"/>
                    <a:pt x="325033" y="326847"/>
                    <a:pt x="296301" y="326957"/>
                  </a:cubicBezTo>
                  <a:close/>
                </a:path>
              </a:pathLst>
            </a:custGeom>
            <a:solidFill>
              <a:srgbClr val="3F3D56"/>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DE28820-2283-E205-A1B6-971940C046D8}"/>
                </a:ext>
              </a:extLst>
            </p:cNvPr>
            <p:cNvSpPr/>
            <p:nvPr/>
          </p:nvSpPr>
          <p:spPr>
            <a:xfrm>
              <a:off x="1973231" y="4439546"/>
              <a:ext cx="2230102" cy="141788"/>
            </a:xfrm>
            <a:custGeom>
              <a:avLst/>
              <a:gdLst>
                <a:gd name="connsiteX0" fmla="*/ 24763 w 2230102"/>
                <a:gd name="connsiteY0" fmla="*/ 138269 h 141788"/>
                <a:gd name="connsiteX1" fmla="*/ 3201 w 2230102"/>
                <a:gd name="connsiteY1" fmla="*/ 84053 h 141788"/>
                <a:gd name="connsiteX2" fmla="*/ 39955 w 2230102"/>
                <a:gd name="connsiteY2" fmla="*/ 59139 h 141788"/>
                <a:gd name="connsiteX3" fmla="*/ 2187536 w 2230102"/>
                <a:gd name="connsiteY3" fmla="*/ -161 h 141788"/>
                <a:gd name="connsiteX4" fmla="*/ 2229911 w 2230102"/>
                <a:gd name="connsiteY4" fmla="*/ 39918 h 141788"/>
                <a:gd name="connsiteX5" fmla="*/ 2229911 w 2230102"/>
                <a:gd name="connsiteY5" fmla="*/ 39919 h 141788"/>
                <a:gd name="connsiteX6" fmla="*/ 2229911 w 2230102"/>
                <a:gd name="connsiteY6" fmla="*/ 39923 h 141788"/>
                <a:gd name="connsiteX7" fmla="*/ 2189818 w 2230102"/>
                <a:gd name="connsiteY7" fmla="*/ 82295 h 141788"/>
                <a:gd name="connsiteX8" fmla="*/ 2189813 w 2230102"/>
                <a:gd name="connsiteY8" fmla="*/ 82293 h 141788"/>
                <a:gd name="connsiteX9" fmla="*/ 42233 w 2230102"/>
                <a:gd name="connsiteY9" fmla="*/ 141592 h 141788"/>
                <a:gd name="connsiteX10" fmla="*/ 24763 w 2230102"/>
                <a:gd name="connsiteY10" fmla="*/ 138269 h 14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102" h="141788">
                  <a:moveTo>
                    <a:pt x="24763" y="138269"/>
                  </a:moveTo>
                  <a:cubicBezTo>
                    <a:pt x="3838" y="129251"/>
                    <a:pt x="-5816" y="104978"/>
                    <a:pt x="3201" y="84053"/>
                  </a:cubicBezTo>
                  <a:cubicBezTo>
                    <a:pt x="9558" y="69301"/>
                    <a:pt x="23899" y="59580"/>
                    <a:pt x="39955" y="59139"/>
                  </a:cubicBezTo>
                  <a:lnTo>
                    <a:pt x="2187536" y="-161"/>
                  </a:lnTo>
                  <a:cubicBezTo>
                    <a:pt x="2210305" y="-795"/>
                    <a:pt x="2229277" y="17149"/>
                    <a:pt x="2229911" y="39918"/>
                  </a:cubicBezTo>
                  <a:cubicBezTo>
                    <a:pt x="2229911" y="39919"/>
                    <a:pt x="2229911" y="39919"/>
                    <a:pt x="2229911" y="39919"/>
                  </a:cubicBezTo>
                  <a:lnTo>
                    <a:pt x="2229911" y="39923"/>
                  </a:lnTo>
                  <a:cubicBezTo>
                    <a:pt x="2230512" y="62685"/>
                    <a:pt x="2212578" y="81638"/>
                    <a:pt x="2189818" y="82295"/>
                  </a:cubicBezTo>
                  <a:lnTo>
                    <a:pt x="2189813" y="82293"/>
                  </a:lnTo>
                  <a:lnTo>
                    <a:pt x="42233" y="141592"/>
                  </a:lnTo>
                  <a:cubicBezTo>
                    <a:pt x="36237" y="141775"/>
                    <a:pt x="30273" y="140641"/>
                    <a:pt x="24763" y="138269"/>
                  </a:cubicBezTo>
                  <a:close/>
                </a:path>
              </a:pathLst>
            </a:custGeom>
            <a:solidFill>
              <a:srgbClr val="3F3D56"/>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0E833F2-0905-A60F-7E22-E9D3F89D4ED1}"/>
                </a:ext>
              </a:extLst>
            </p:cNvPr>
            <p:cNvSpPr/>
            <p:nvPr/>
          </p:nvSpPr>
          <p:spPr>
            <a:xfrm rot="21505095">
              <a:off x="2205361" y="3875121"/>
              <a:ext cx="614113" cy="2073405"/>
            </a:xfrm>
            <a:custGeom>
              <a:avLst/>
              <a:gdLst>
                <a:gd name="connsiteX0" fmla="*/ -177 w 614113"/>
                <a:gd name="connsiteY0" fmla="*/ -178 h 2073405"/>
                <a:gd name="connsiteX1" fmla="*/ 613936 w 614113"/>
                <a:gd name="connsiteY1" fmla="*/ -178 h 2073405"/>
                <a:gd name="connsiteX2" fmla="*/ 613936 w 614113"/>
                <a:gd name="connsiteY2" fmla="*/ 2073228 h 2073405"/>
                <a:gd name="connsiteX3" fmla="*/ -177 w 614113"/>
                <a:gd name="connsiteY3" fmla="*/ 2073228 h 2073405"/>
              </a:gdLst>
              <a:ahLst/>
              <a:cxnLst>
                <a:cxn ang="0">
                  <a:pos x="connsiteX0" y="connsiteY0"/>
                </a:cxn>
                <a:cxn ang="0">
                  <a:pos x="connsiteX1" y="connsiteY1"/>
                </a:cxn>
                <a:cxn ang="0">
                  <a:pos x="connsiteX2" y="connsiteY2"/>
                </a:cxn>
                <a:cxn ang="0">
                  <a:pos x="connsiteX3" y="connsiteY3"/>
                </a:cxn>
              </a:cxnLst>
              <a:rect l="l" t="t" r="r" b="b"/>
              <a:pathLst>
                <a:path w="614113" h="2073405">
                  <a:moveTo>
                    <a:pt x="-177" y="-178"/>
                  </a:moveTo>
                  <a:lnTo>
                    <a:pt x="613936" y="-178"/>
                  </a:lnTo>
                  <a:lnTo>
                    <a:pt x="613936" y="2073228"/>
                  </a:lnTo>
                  <a:lnTo>
                    <a:pt x="-177" y="2073228"/>
                  </a:lnTo>
                  <a:close/>
                </a:path>
              </a:pathLst>
            </a:custGeom>
            <a:solidFill>
              <a:srgbClr val="E6E6E6"/>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2E16ED2-61DE-3043-E372-8E7BC019CDA0}"/>
                </a:ext>
              </a:extLst>
            </p:cNvPr>
            <p:cNvSpPr/>
            <p:nvPr/>
          </p:nvSpPr>
          <p:spPr>
            <a:xfrm>
              <a:off x="2688306" y="3829802"/>
              <a:ext cx="143894" cy="1827247"/>
            </a:xfrm>
            <a:custGeom>
              <a:avLst/>
              <a:gdLst>
                <a:gd name="connsiteX0" fmla="*/ 118005 w 143894"/>
                <a:gd name="connsiteY0" fmla="*/ 0 h 1827247"/>
                <a:gd name="connsiteX1" fmla="*/ 0 w 143894"/>
                <a:gd name="connsiteY1" fmla="*/ 321459 h 1827247"/>
                <a:gd name="connsiteX2" fmla="*/ 105 w 143894"/>
                <a:gd name="connsiteY2" fmla="*/ 1786013 h 1827247"/>
                <a:gd name="connsiteX3" fmla="*/ 143894 w 143894"/>
                <a:gd name="connsiteY3" fmla="*/ 1827248 h 1827247"/>
                <a:gd name="connsiteX4" fmla="*/ 118005 w 143894"/>
                <a:gd name="connsiteY4" fmla="*/ 0 h 182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94" h="1827247">
                  <a:moveTo>
                    <a:pt x="118005" y="0"/>
                  </a:moveTo>
                  <a:lnTo>
                    <a:pt x="0" y="321459"/>
                  </a:lnTo>
                  <a:lnTo>
                    <a:pt x="105" y="1786013"/>
                  </a:lnTo>
                  <a:lnTo>
                    <a:pt x="143894" y="1827248"/>
                  </a:lnTo>
                  <a:lnTo>
                    <a:pt x="118005" y="0"/>
                  </a:lnTo>
                  <a:close/>
                </a:path>
              </a:pathLst>
            </a:custGeom>
            <a:solidFill>
              <a:srgbClr val="CCCCCC"/>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A54CD5E-67CA-A0DE-CB9A-47FDCCDF2E88}"/>
                </a:ext>
              </a:extLst>
            </p:cNvPr>
            <p:cNvSpPr/>
            <p:nvPr/>
          </p:nvSpPr>
          <p:spPr>
            <a:xfrm>
              <a:off x="2280198" y="3325349"/>
              <a:ext cx="419767" cy="420026"/>
            </a:xfrm>
            <a:custGeom>
              <a:avLst/>
              <a:gdLst>
                <a:gd name="connsiteX0" fmla="*/ 200225 w 419767"/>
                <a:gd name="connsiteY0" fmla="*/ -141 h 420026"/>
                <a:gd name="connsiteX1" fmla="*/ -140 w 419767"/>
                <a:gd name="connsiteY1" fmla="*/ 279435 h 420026"/>
                <a:gd name="connsiteX2" fmla="*/ 3737 w 419767"/>
                <a:gd name="connsiteY2" fmla="*/ 419849 h 420026"/>
                <a:gd name="connsiteX3" fmla="*/ 419590 w 419767"/>
                <a:gd name="connsiteY3" fmla="*/ 408366 h 420026"/>
                <a:gd name="connsiteX4" fmla="*/ 415713 w 419767"/>
                <a:gd name="connsiteY4" fmla="*/ 267952 h 420026"/>
                <a:gd name="connsiteX5" fmla="*/ 200225 w 419767"/>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7" h="420026">
                  <a:moveTo>
                    <a:pt x="200225" y="-141"/>
                  </a:moveTo>
                  <a:cubicBezTo>
                    <a:pt x="85378" y="3121"/>
                    <a:pt x="-2247" y="201876"/>
                    <a:pt x="-140" y="279435"/>
                  </a:cubicBezTo>
                  <a:lnTo>
                    <a:pt x="3737" y="419849"/>
                  </a:lnTo>
                  <a:lnTo>
                    <a:pt x="419590" y="408366"/>
                  </a:lnTo>
                  <a:lnTo>
                    <a:pt x="415713" y="267952"/>
                  </a:lnTo>
                  <a:cubicBezTo>
                    <a:pt x="413537" y="190395"/>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926758B-396E-B372-3569-4E2B8883D216}"/>
                </a:ext>
              </a:extLst>
            </p:cNvPr>
            <p:cNvSpPr/>
            <p:nvPr/>
          </p:nvSpPr>
          <p:spPr>
            <a:xfrm>
              <a:off x="2095316" y="4351906"/>
              <a:ext cx="168234" cy="390436"/>
            </a:xfrm>
            <a:custGeom>
              <a:avLst/>
              <a:gdLst>
                <a:gd name="connsiteX0" fmla="*/ 89331 w 168234"/>
                <a:gd name="connsiteY0" fmla="*/ 390230 h 390436"/>
                <a:gd name="connsiteX1" fmla="*/ 6165 w 168234"/>
                <a:gd name="connsiteY1" fmla="*/ 311533 h 390436"/>
                <a:gd name="connsiteX2" fmla="*/ -146 w 168234"/>
                <a:gd name="connsiteY2" fmla="*/ 83020 h 390436"/>
                <a:gd name="connsiteX3" fmla="*/ 78551 w 168234"/>
                <a:gd name="connsiteY3" fmla="*/ -146 h 390436"/>
                <a:gd name="connsiteX4" fmla="*/ 161718 w 168234"/>
                <a:gd name="connsiteY4" fmla="*/ 78551 h 390436"/>
                <a:gd name="connsiteX5" fmla="*/ 168028 w 168234"/>
                <a:gd name="connsiteY5" fmla="*/ 307064 h 390436"/>
                <a:gd name="connsiteX6" fmla="*/ 89332 w 168234"/>
                <a:gd name="connsiteY6" fmla="*/ 390230 h 39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234" h="390436">
                  <a:moveTo>
                    <a:pt x="89331" y="390230"/>
                  </a:moveTo>
                  <a:cubicBezTo>
                    <a:pt x="44654" y="391413"/>
                    <a:pt x="7450" y="356208"/>
                    <a:pt x="6165" y="311533"/>
                  </a:cubicBezTo>
                  <a:lnTo>
                    <a:pt x="-146" y="83020"/>
                  </a:lnTo>
                  <a:cubicBezTo>
                    <a:pt x="-1380" y="38323"/>
                    <a:pt x="33854" y="1088"/>
                    <a:pt x="78551" y="-146"/>
                  </a:cubicBezTo>
                  <a:cubicBezTo>
                    <a:pt x="123248" y="-1380"/>
                    <a:pt x="160483" y="33854"/>
                    <a:pt x="161718" y="78551"/>
                  </a:cubicBezTo>
                  <a:lnTo>
                    <a:pt x="168028" y="307064"/>
                  </a:lnTo>
                  <a:cubicBezTo>
                    <a:pt x="169210" y="351741"/>
                    <a:pt x="134006" y="388945"/>
                    <a:pt x="89332" y="390230"/>
                  </a:cubicBezTo>
                  <a:close/>
                </a:path>
              </a:pathLst>
            </a:custGeom>
            <a:solidFill>
              <a:srgbClr val="3F3D56"/>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F50F41C-B2C5-B2CC-7145-07A692AC20CE}"/>
                </a:ext>
              </a:extLst>
            </p:cNvPr>
            <p:cNvSpPr/>
            <p:nvPr/>
          </p:nvSpPr>
          <p:spPr>
            <a:xfrm>
              <a:off x="2337701" y="3736905"/>
              <a:ext cx="78409" cy="2345674"/>
            </a:xfrm>
            <a:custGeom>
              <a:avLst/>
              <a:gdLst>
                <a:gd name="connsiteX0" fmla="*/ 2905 w 78409"/>
                <a:gd name="connsiteY0" fmla="*/ 152000 h 2345674"/>
                <a:gd name="connsiteX1" fmla="*/ 0 w 78409"/>
                <a:gd name="connsiteY1" fmla="*/ 981 h 2345674"/>
                <a:gd name="connsiteX2" fmla="*/ 39605 w 78409"/>
                <a:gd name="connsiteY2" fmla="*/ 0 h 2345674"/>
                <a:gd name="connsiteX3" fmla="*/ 42510 w 78409"/>
                <a:gd name="connsiteY3" fmla="*/ 150533 h 2345674"/>
                <a:gd name="connsiteX4" fmla="*/ 78410 w 78409"/>
                <a:gd name="connsiteY4" fmla="*/ 2344579 h 2345674"/>
                <a:gd name="connsiteX5" fmla="*/ 38795 w 78409"/>
                <a:gd name="connsiteY5" fmla="*/ 2345674 h 234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09" h="2345674">
                  <a:moveTo>
                    <a:pt x="2905" y="152000"/>
                  </a:moveTo>
                  <a:lnTo>
                    <a:pt x="0" y="981"/>
                  </a:lnTo>
                  <a:lnTo>
                    <a:pt x="39605" y="0"/>
                  </a:lnTo>
                  <a:lnTo>
                    <a:pt x="42510" y="150533"/>
                  </a:lnTo>
                  <a:lnTo>
                    <a:pt x="78410" y="2344579"/>
                  </a:lnTo>
                  <a:lnTo>
                    <a:pt x="38795" y="2345674"/>
                  </a:lnTo>
                </a:path>
              </a:pathLst>
            </a:custGeom>
            <a:solidFill>
              <a:srgbClr val="3F3D56"/>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704DF48-B5FB-A2F8-CE46-C5D79D288AC1}"/>
                </a:ext>
              </a:extLst>
            </p:cNvPr>
            <p:cNvSpPr/>
            <p:nvPr/>
          </p:nvSpPr>
          <p:spPr>
            <a:xfrm>
              <a:off x="2102672" y="3642879"/>
              <a:ext cx="758458" cy="618840"/>
            </a:xfrm>
            <a:custGeom>
              <a:avLst/>
              <a:gdLst>
                <a:gd name="connsiteX0" fmla="*/ 758281 w 758458"/>
                <a:gd name="connsiteY0" fmla="*/ 599006 h 618840"/>
                <a:gd name="connsiteX1" fmla="*/ 46396 w 758458"/>
                <a:gd name="connsiteY1" fmla="*/ 618663 h 618840"/>
                <a:gd name="connsiteX2" fmla="*/ 114127 w 758458"/>
                <a:gd name="connsiteY2" fmla="*/ 115256 h 618840"/>
                <a:gd name="connsiteX3" fmla="*/ 169775 w 758458"/>
                <a:gd name="connsiteY3" fmla="*/ 20766 h 618840"/>
                <a:gd name="connsiteX4" fmla="*/ 598806 w 758458"/>
                <a:gd name="connsiteY4" fmla="*/ -178 h 618840"/>
                <a:gd name="connsiteX5" fmla="*/ 648947 w 758458"/>
                <a:gd name="connsiteY5" fmla="*/ 99312 h 618840"/>
                <a:gd name="connsiteX6" fmla="*/ 758281 w 758458"/>
                <a:gd name="connsiteY6" fmla="*/ 599006 h 6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458" h="618840">
                  <a:moveTo>
                    <a:pt x="758281" y="599006"/>
                  </a:moveTo>
                  <a:lnTo>
                    <a:pt x="46396" y="618663"/>
                  </a:lnTo>
                  <a:cubicBezTo>
                    <a:pt x="-21598" y="535746"/>
                    <a:pt x="-27774" y="182489"/>
                    <a:pt x="114127" y="115256"/>
                  </a:cubicBezTo>
                  <a:lnTo>
                    <a:pt x="169775" y="20766"/>
                  </a:lnTo>
                  <a:lnTo>
                    <a:pt x="598806" y="-178"/>
                  </a:lnTo>
                  <a:lnTo>
                    <a:pt x="648947" y="99312"/>
                  </a:lnTo>
                  <a:cubicBezTo>
                    <a:pt x="719534" y="159375"/>
                    <a:pt x="755931" y="510427"/>
                    <a:pt x="758281" y="599006"/>
                  </a:cubicBezTo>
                  <a:close/>
                </a:path>
              </a:pathLst>
            </a:custGeom>
            <a:solidFill>
              <a:srgbClr val="E6E6E6"/>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3593AFE-B28E-E934-BC24-90B98D0243E3}"/>
                </a:ext>
              </a:extLst>
            </p:cNvPr>
            <p:cNvSpPr/>
            <p:nvPr/>
          </p:nvSpPr>
          <p:spPr>
            <a:xfrm>
              <a:off x="2347271" y="3868234"/>
              <a:ext cx="306167" cy="209388"/>
            </a:xfrm>
            <a:custGeom>
              <a:avLst/>
              <a:gdLst>
                <a:gd name="connsiteX0" fmla="*/ 245740 w 306167"/>
                <a:gd name="connsiteY0" fmla="*/ 204225 h 209388"/>
                <a:gd name="connsiteX1" fmla="*/ 65717 w 306167"/>
                <a:gd name="connsiteY1" fmla="*/ 209196 h 209388"/>
                <a:gd name="connsiteX2" fmla="*/ -113 w 306167"/>
                <a:gd name="connsiteY2" fmla="*/ 108742 h 209388"/>
                <a:gd name="connsiteX3" fmla="*/ 60074 w 306167"/>
                <a:gd name="connsiteY3" fmla="*/ 4809 h 209388"/>
                <a:gd name="connsiteX4" fmla="*/ 240097 w 306167"/>
                <a:gd name="connsiteY4" fmla="*/ -163 h 209388"/>
                <a:gd name="connsiteX5" fmla="*/ 305927 w 306167"/>
                <a:gd name="connsiteY5" fmla="*/ 100291 h 209388"/>
                <a:gd name="connsiteX6" fmla="*/ 245740 w 306167"/>
                <a:gd name="connsiteY6" fmla="*/ 204225 h 20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67" h="209388">
                  <a:moveTo>
                    <a:pt x="245740" y="204225"/>
                  </a:moveTo>
                  <a:lnTo>
                    <a:pt x="65717" y="209196"/>
                  </a:lnTo>
                  <a:cubicBezTo>
                    <a:pt x="30978" y="210155"/>
                    <a:pt x="1443" y="165086"/>
                    <a:pt x="-113" y="108742"/>
                  </a:cubicBezTo>
                  <a:cubicBezTo>
                    <a:pt x="-1669" y="52399"/>
                    <a:pt x="25334" y="5767"/>
                    <a:pt x="60074" y="4809"/>
                  </a:cubicBezTo>
                  <a:lnTo>
                    <a:pt x="240097" y="-163"/>
                  </a:lnTo>
                  <a:cubicBezTo>
                    <a:pt x="274835" y="-1122"/>
                    <a:pt x="304371" y="43948"/>
                    <a:pt x="305927" y="100291"/>
                  </a:cubicBezTo>
                  <a:cubicBezTo>
                    <a:pt x="307483" y="156635"/>
                    <a:pt x="280479" y="203266"/>
                    <a:pt x="245740" y="204225"/>
                  </a:cubicBezTo>
                  <a:close/>
                </a:path>
              </a:pathLst>
            </a:custGeom>
            <a:solidFill>
              <a:srgbClr val="E82B2C"/>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B637F47-8AFB-868F-5D5B-C214E9FDC3DC}"/>
                </a:ext>
              </a:extLst>
            </p:cNvPr>
            <p:cNvSpPr/>
            <p:nvPr/>
          </p:nvSpPr>
          <p:spPr>
            <a:xfrm>
              <a:off x="1808663" y="5091760"/>
              <a:ext cx="435911" cy="853154"/>
            </a:xfrm>
            <a:custGeom>
              <a:avLst/>
              <a:gdLst>
                <a:gd name="connsiteX0" fmla="*/ 435912 w 435911"/>
                <a:gd name="connsiteY0" fmla="*/ 0 h 853154"/>
                <a:gd name="connsiteX1" fmla="*/ 64827 w 435911"/>
                <a:gd name="connsiteY1" fmla="*/ 262128 h 853154"/>
                <a:gd name="connsiteX2" fmla="*/ 0 w 435911"/>
                <a:gd name="connsiteY2" fmla="*/ 853154 h 853154"/>
                <a:gd name="connsiteX3" fmla="*/ 432892 w 435911"/>
                <a:gd name="connsiteY3" fmla="*/ 708517 h 853154"/>
                <a:gd name="connsiteX4" fmla="*/ 435912 w 435911"/>
                <a:gd name="connsiteY4" fmla="*/ 0 h 85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11" h="853154">
                  <a:moveTo>
                    <a:pt x="435912" y="0"/>
                  </a:moveTo>
                  <a:lnTo>
                    <a:pt x="64827" y="262128"/>
                  </a:lnTo>
                  <a:lnTo>
                    <a:pt x="0" y="853154"/>
                  </a:lnTo>
                  <a:lnTo>
                    <a:pt x="432892" y="708517"/>
                  </a:lnTo>
                  <a:lnTo>
                    <a:pt x="435912" y="0"/>
                  </a:lnTo>
                  <a:close/>
                </a:path>
              </a:pathLst>
            </a:custGeom>
            <a:solidFill>
              <a:srgbClr val="E6E6E6"/>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D2D707B-14C0-CB6E-905E-A238022AC68A}"/>
                </a:ext>
              </a:extLst>
            </p:cNvPr>
            <p:cNvSpPr/>
            <p:nvPr/>
          </p:nvSpPr>
          <p:spPr>
            <a:xfrm rot="21505095">
              <a:off x="3390370" y="3849737"/>
              <a:ext cx="614113" cy="2073405"/>
            </a:xfrm>
            <a:custGeom>
              <a:avLst/>
              <a:gdLst>
                <a:gd name="connsiteX0" fmla="*/ -177 w 614113"/>
                <a:gd name="connsiteY0" fmla="*/ -177 h 2073405"/>
                <a:gd name="connsiteX1" fmla="*/ 613936 w 614113"/>
                <a:gd name="connsiteY1" fmla="*/ -177 h 2073405"/>
                <a:gd name="connsiteX2" fmla="*/ 613936 w 614113"/>
                <a:gd name="connsiteY2" fmla="*/ 2073229 h 2073405"/>
                <a:gd name="connsiteX3" fmla="*/ -177 w 614113"/>
                <a:gd name="connsiteY3" fmla="*/ 2073229 h 2073405"/>
              </a:gdLst>
              <a:ahLst/>
              <a:cxnLst>
                <a:cxn ang="0">
                  <a:pos x="connsiteX0" y="connsiteY0"/>
                </a:cxn>
                <a:cxn ang="0">
                  <a:pos x="connsiteX1" y="connsiteY1"/>
                </a:cxn>
                <a:cxn ang="0">
                  <a:pos x="connsiteX2" y="connsiteY2"/>
                </a:cxn>
                <a:cxn ang="0">
                  <a:pos x="connsiteX3" y="connsiteY3"/>
                </a:cxn>
              </a:cxnLst>
              <a:rect l="l" t="t" r="r" b="b"/>
              <a:pathLst>
                <a:path w="614113" h="2073405">
                  <a:moveTo>
                    <a:pt x="-177" y="-177"/>
                  </a:moveTo>
                  <a:lnTo>
                    <a:pt x="613936" y="-177"/>
                  </a:lnTo>
                  <a:lnTo>
                    <a:pt x="613936" y="2073229"/>
                  </a:lnTo>
                  <a:lnTo>
                    <a:pt x="-177" y="2073229"/>
                  </a:lnTo>
                  <a:close/>
                </a:path>
              </a:pathLst>
            </a:custGeom>
            <a:solidFill>
              <a:srgbClr val="E6E6E6"/>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CF38904-C52C-1051-21E0-C57292D51253}"/>
                </a:ext>
              </a:extLst>
            </p:cNvPr>
            <p:cNvSpPr/>
            <p:nvPr/>
          </p:nvSpPr>
          <p:spPr>
            <a:xfrm>
              <a:off x="3376573" y="3836727"/>
              <a:ext cx="164210" cy="1827304"/>
            </a:xfrm>
            <a:custGeom>
              <a:avLst/>
              <a:gdLst>
                <a:gd name="connsiteX0" fmla="*/ 0 w 164210"/>
                <a:gd name="connsiteY0" fmla="*/ 0 h 1827304"/>
                <a:gd name="connsiteX1" fmla="*/ 126311 w 164210"/>
                <a:gd name="connsiteY1" fmla="*/ 318287 h 1827304"/>
                <a:gd name="connsiteX2" fmla="*/ 164211 w 164210"/>
                <a:gd name="connsiteY2" fmla="*/ 1782356 h 1827304"/>
                <a:gd name="connsiteX3" fmla="*/ 21536 w 164210"/>
                <a:gd name="connsiteY3" fmla="*/ 1827305 h 1827304"/>
                <a:gd name="connsiteX4" fmla="*/ 0 w 164210"/>
                <a:gd name="connsiteY4" fmla="*/ 0 h 1827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10" h="1827304">
                  <a:moveTo>
                    <a:pt x="0" y="0"/>
                  </a:moveTo>
                  <a:lnTo>
                    <a:pt x="126311" y="318287"/>
                  </a:lnTo>
                  <a:lnTo>
                    <a:pt x="164211" y="1782356"/>
                  </a:lnTo>
                  <a:lnTo>
                    <a:pt x="21536" y="1827305"/>
                  </a:lnTo>
                  <a:lnTo>
                    <a:pt x="0" y="0"/>
                  </a:lnTo>
                  <a:close/>
                </a:path>
              </a:pathLst>
            </a:custGeom>
            <a:solidFill>
              <a:srgbClr val="CCCCCC"/>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AC259EF-C9AC-1E45-860C-6DA9118B5482}"/>
                </a:ext>
              </a:extLst>
            </p:cNvPr>
            <p:cNvSpPr/>
            <p:nvPr/>
          </p:nvSpPr>
          <p:spPr>
            <a:xfrm>
              <a:off x="4202284" y="3050439"/>
              <a:ext cx="160922" cy="215788"/>
            </a:xfrm>
            <a:custGeom>
              <a:avLst/>
              <a:gdLst>
                <a:gd name="connsiteX0" fmla="*/ 160922 w 160922"/>
                <a:gd name="connsiteY0" fmla="*/ 107894 h 215788"/>
                <a:gd name="connsiteX1" fmla="*/ 80461 w 160922"/>
                <a:gd name="connsiteY1" fmla="*/ 215789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9"/>
                    <a:pt x="80461" y="215789"/>
                  </a:cubicBezTo>
                  <a:cubicBezTo>
                    <a:pt x="36024" y="215789"/>
                    <a:pt x="0" y="167483"/>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AD7ED76-9193-16BA-C25C-DEEB7655F8FA}"/>
                </a:ext>
              </a:extLst>
            </p:cNvPr>
            <p:cNvSpPr/>
            <p:nvPr/>
          </p:nvSpPr>
          <p:spPr>
            <a:xfrm>
              <a:off x="3453226" y="3300297"/>
              <a:ext cx="419767" cy="420026"/>
            </a:xfrm>
            <a:custGeom>
              <a:avLst/>
              <a:gdLst>
                <a:gd name="connsiteX0" fmla="*/ 200225 w 419767"/>
                <a:gd name="connsiteY0" fmla="*/ -141 h 420026"/>
                <a:gd name="connsiteX1" fmla="*/ -140 w 419767"/>
                <a:gd name="connsiteY1" fmla="*/ 279435 h 420026"/>
                <a:gd name="connsiteX2" fmla="*/ 3737 w 419767"/>
                <a:gd name="connsiteY2" fmla="*/ 419849 h 420026"/>
                <a:gd name="connsiteX3" fmla="*/ 419590 w 419767"/>
                <a:gd name="connsiteY3" fmla="*/ 408366 h 420026"/>
                <a:gd name="connsiteX4" fmla="*/ 415714 w 419767"/>
                <a:gd name="connsiteY4" fmla="*/ 267952 h 420026"/>
                <a:gd name="connsiteX5" fmla="*/ 200225 w 419767"/>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7" h="420026">
                  <a:moveTo>
                    <a:pt x="200225" y="-141"/>
                  </a:moveTo>
                  <a:cubicBezTo>
                    <a:pt x="85378" y="3121"/>
                    <a:pt x="-2247" y="201876"/>
                    <a:pt x="-140" y="279435"/>
                  </a:cubicBezTo>
                  <a:lnTo>
                    <a:pt x="3737" y="419849"/>
                  </a:lnTo>
                  <a:lnTo>
                    <a:pt x="419590" y="408366"/>
                  </a:lnTo>
                  <a:lnTo>
                    <a:pt x="415714" y="267952"/>
                  </a:lnTo>
                  <a:cubicBezTo>
                    <a:pt x="413536" y="190394"/>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D779318-39EA-739A-B13D-45F8BE8D0D22}"/>
                </a:ext>
              </a:extLst>
            </p:cNvPr>
            <p:cNvSpPr/>
            <p:nvPr/>
          </p:nvSpPr>
          <p:spPr>
            <a:xfrm>
              <a:off x="3769632" y="3784168"/>
              <a:ext cx="78409" cy="2345683"/>
            </a:xfrm>
            <a:custGeom>
              <a:avLst/>
              <a:gdLst>
                <a:gd name="connsiteX0" fmla="*/ 2905 w 78409"/>
                <a:gd name="connsiteY0" fmla="*/ 152010 h 2345683"/>
                <a:gd name="connsiteX1" fmla="*/ 0 w 78409"/>
                <a:gd name="connsiteY1" fmla="*/ 991 h 2345683"/>
                <a:gd name="connsiteX2" fmla="*/ 39605 w 78409"/>
                <a:gd name="connsiteY2" fmla="*/ 0 h 2345683"/>
                <a:gd name="connsiteX3" fmla="*/ 42510 w 78409"/>
                <a:gd name="connsiteY3" fmla="*/ 150543 h 2345683"/>
                <a:gd name="connsiteX4" fmla="*/ 78410 w 78409"/>
                <a:gd name="connsiteY4" fmla="*/ 2344589 h 2345683"/>
                <a:gd name="connsiteX5" fmla="*/ 38795 w 78409"/>
                <a:gd name="connsiteY5" fmla="*/ 2345684 h 234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09" h="2345683">
                  <a:moveTo>
                    <a:pt x="2905" y="152010"/>
                  </a:moveTo>
                  <a:lnTo>
                    <a:pt x="0" y="991"/>
                  </a:lnTo>
                  <a:lnTo>
                    <a:pt x="39605" y="0"/>
                  </a:lnTo>
                  <a:lnTo>
                    <a:pt x="42510" y="150543"/>
                  </a:lnTo>
                  <a:lnTo>
                    <a:pt x="78410" y="2344589"/>
                  </a:lnTo>
                  <a:lnTo>
                    <a:pt x="38795" y="2345684"/>
                  </a:lnTo>
                </a:path>
              </a:pathLst>
            </a:custGeom>
            <a:solidFill>
              <a:srgbClr val="3F3D56"/>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18FC5CA-A265-2B53-BDF0-85B7661F494E}"/>
                </a:ext>
              </a:extLst>
            </p:cNvPr>
            <p:cNvSpPr/>
            <p:nvPr/>
          </p:nvSpPr>
          <p:spPr>
            <a:xfrm>
              <a:off x="3318399" y="3617826"/>
              <a:ext cx="743269" cy="618841"/>
            </a:xfrm>
            <a:custGeom>
              <a:avLst/>
              <a:gdLst>
                <a:gd name="connsiteX0" fmla="*/ 715583 w 743269"/>
                <a:gd name="connsiteY0" fmla="*/ 599005 h 618841"/>
                <a:gd name="connsiteX1" fmla="*/ 3699 w 743269"/>
                <a:gd name="connsiteY1" fmla="*/ 618663 h 618841"/>
                <a:gd name="connsiteX2" fmla="*/ 71430 w 743269"/>
                <a:gd name="connsiteY2" fmla="*/ 115256 h 618841"/>
                <a:gd name="connsiteX3" fmla="*/ 127078 w 743269"/>
                <a:gd name="connsiteY3" fmla="*/ 20766 h 618841"/>
                <a:gd name="connsiteX4" fmla="*/ 556109 w 743269"/>
                <a:gd name="connsiteY4" fmla="*/ -178 h 618841"/>
                <a:gd name="connsiteX5" fmla="*/ 606249 w 743269"/>
                <a:gd name="connsiteY5" fmla="*/ 99312 h 618841"/>
                <a:gd name="connsiteX6" fmla="*/ 715583 w 743269"/>
                <a:gd name="connsiteY6" fmla="*/ 599005 h 61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3269" h="618841">
                  <a:moveTo>
                    <a:pt x="715583" y="599005"/>
                  </a:moveTo>
                  <a:lnTo>
                    <a:pt x="3699" y="618663"/>
                  </a:lnTo>
                  <a:cubicBezTo>
                    <a:pt x="-8714" y="543637"/>
                    <a:pt x="7343" y="193535"/>
                    <a:pt x="71430" y="115256"/>
                  </a:cubicBezTo>
                  <a:lnTo>
                    <a:pt x="127078" y="20766"/>
                  </a:lnTo>
                  <a:lnTo>
                    <a:pt x="556109" y="-178"/>
                  </a:lnTo>
                  <a:lnTo>
                    <a:pt x="606249" y="99312"/>
                  </a:lnTo>
                  <a:cubicBezTo>
                    <a:pt x="732920" y="109634"/>
                    <a:pt x="777225" y="453672"/>
                    <a:pt x="715583" y="599005"/>
                  </a:cubicBezTo>
                  <a:close/>
                </a:path>
              </a:pathLst>
            </a:custGeom>
            <a:solidFill>
              <a:srgbClr val="E6E6E6"/>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7061729-D738-6DFF-06AB-1395B74CA706}"/>
                </a:ext>
              </a:extLst>
            </p:cNvPr>
            <p:cNvSpPr/>
            <p:nvPr/>
          </p:nvSpPr>
          <p:spPr>
            <a:xfrm>
              <a:off x="3520714" y="3843183"/>
              <a:ext cx="306209" cy="240919"/>
            </a:xfrm>
            <a:custGeom>
              <a:avLst/>
              <a:gdLst>
                <a:gd name="connsiteX0" fmla="*/ 246197 w 306209"/>
                <a:gd name="connsiteY0" fmla="*/ 235758 h 240919"/>
                <a:gd name="connsiteX1" fmla="*/ 66173 w 306209"/>
                <a:gd name="connsiteY1" fmla="*/ 240729 h 240919"/>
                <a:gd name="connsiteX2" fmla="*/ -92 w 306209"/>
                <a:gd name="connsiteY2" fmla="*/ 124508 h 240919"/>
                <a:gd name="connsiteX3" fmla="*/ 59658 w 306209"/>
                <a:gd name="connsiteY3" fmla="*/ 4807 h 240919"/>
                <a:gd name="connsiteX4" fmla="*/ 239682 w 306209"/>
                <a:gd name="connsiteY4" fmla="*/ -165 h 240919"/>
                <a:gd name="connsiteX5" fmla="*/ 305947 w 306209"/>
                <a:gd name="connsiteY5" fmla="*/ 116056 h 240919"/>
                <a:gd name="connsiteX6" fmla="*/ 246197 w 306209"/>
                <a:gd name="connsiteY6" fmla="*/ 235758 h 24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209" h="240919">
                  <a:moveTo>
                    <a:pt x="246197" y="235758"/>
                  </a:moveTo>
                  <a:lnTo>
                    <a:pt x="66173" y="240729"/>
                  </a:lnTo>
                  <a:cubicBezTo>
                    <a:pt x="31435" y="241688"/>
                    <a:pt x="1704" y="189544"/>
                    <a:pt x="-92" y="124508"/>
                  </a:cubicBezTo>
                  <a:cubicBezTo>
                    <a:pt x="-1888" y="59471"/>
                    <a:pt x="24921" y="5766"/>
                    <a:pt x="59658" y="4807"/>
                  </a:cubicBezTo>
                  <a:lnTo>
                    <a:pt x="239682" y="-165"/>
                  </a:lnTo>
                  <a:cubicBezTo>
                    <a:pt x="274420" y="-1124"/>
                    <a:pt x="304151" y="51020"/>
                    <a:pt x="305947" y="116056"/>
                  </a:cubicBezTo>
                  <a:cubicBezTo>
                    <a:pt x="307743" y="181093"/>
                    <a:pt x="280935" y="234798"/>
                    <a:pt x="246197" y="235758"/>
                  </a:cubicBezTo>
                  <a:close/>
                </a:path>
              </a:pathLst>
            </a:custGeom>
            <a:solidFill>
              <a:srgbClr val="E82B2C"/>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7564D87-D38F-733E-6DF3-B2141174E1A1}"/>
                </a:ext>
              </a:extLst>
            </p:cNvPr>
            <p:cNvSpPr/>
            <p:nvPr/>
          </p:nvSpPr>
          <p:spPr>
            <a:xfrm>
              <a:off x="3976772" y="4940255"/>
              <a:ext cx="425824" cy="872156"/>
            </a:xfrm>
            <a:custGeom>
              <a:avLst/>
              <a:gdLst>
                <a:gd name="connsiteX0" fmla="*/ 29308 w 425824"/>
                <a:gd name="connsiteY0" fmla="*/ 0 h 872156"/>
                <a:gd name="connsiteX1" fmla="*/ 388048 w 425824"/>
                <a:gd name="connsiteY1" fmla="*/ 278778 h 872156"/>
                <a:gd name="connsiteX2" fmla="*/ 425825 w 425824"/>
                <a:gd name="connsiteY2" fmla="*/ 872157 h 872156"/>
                <a:gd name="connsiteX3" fmla="*/ 0 w 425824"/>
                <a:gd name="connsiteY3" fmla="*/ 707907 h 872156"/>
                <a:gd name="connsiteX4" fmla="*/ 29308 w 425824"/>
                <a:gd name="connsiteY4" fmla="*/ 0 h 872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24" h="872156">
                  <a:moveTo>
                    <a:pt x="29308" y="0"/>
                  </a:moveTo>
                  <a:lnTo>
                    <a:pt x="388048" y="278778"/>
                  </a:lnTo>
                  <a:lnTo>
                    <a:pt x="425825" y="872157"/>
                  </a:lnTo>
                  <a:lnTo>
                    <a:pt x="0" y="707907"/>
                  </a:lnTo>
                  <a:lnTo>
                    <a:pt x="29308" y="0"/>
                  </a:lnTo>
                  <a:close/>
                </a:path>
              </a:pathLst>
            </a:custGeom>
            <a:solidFill>
              <a:srgbClr val="E6E6E6"/>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F035204-8763-0599-C116-7DD24125AD71}"/>
                </a:ext>
              </a:extLst>
            </p:cNvPr>
            <p:cNvSpPr/>
            <p:nvPr/>
          </p:nvSpPr>
          <p:spPr>
            <a:xfrm>
              <a:off x="1411459" y="1983639"/>
              <a:ext cx="160922" cy="215788"/>
            </a:xfrm>
            <a:custGeom>
              <a:avLst/>
              <a:gdLst>
                <a:gd name="connsiteX0" fmla="*/ 160922 w 160922"/>
                <a:gd name="connsiteY0" fmla="*/ 107894 h 215788"/>
                <a:gd name="connsiteX1" fmla="*/ 80461 w 160922"/>
                <a:gd name="connsiteY1" fmla="*/ 215788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8"/>
                    <a:pt x="80461" y="215788"/>
                  </a:cubicBezTo>
                  <a:cubicBezTo>
                    <a:pt x="36024" y="215788"/>
                    <a:pt x="0" y="167482"/>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8FDD1FB-D22E-FA76-368A-A4C27AFEE4CC}"/>
                </a:ext>
              </a:extLst>
            </p:cNvPr>
            <p:cNvSpPr/>
            <p:nvPr/>
          </p:nvSpPr>
          <p:spPr>
            <a:xfrm>
              <a:off x="3907009" y="1107339"/>
              <a:ext cx="160922" cy="215788"/>
            </a:xfrm>
            <a:custGeom>
              <a:avLst/>
              <a:gdLst>
                <a:gd name="connsiteX0" fmla="*/ 160922 w 160922"/>
                <a:gd name="connsiteY0" fmla="*/ 107894 h 215788"/>
                <a:gd name="connsiteX1" fmla="*/ 80461 w 160922"/>
                <a:gd name="connsiteY1" fmla="*/ 215788 h 215788"/>
                <a:gd name="connsiteX2" fmla="*/ 0 w 160922"/>
                <a:gd name="connsiteY2" fmla="*/ 107894 h 215788"/>
                <a:gd name="connsiteX3" fmla="*/ 80461 w 160922"/>
                <a:gd name="connsiteY3" fmla="*/ 0 h 215788"/>
                <a:gd name="connsiteX4" fmla="*/ 160922 w 160922"/>
                <a:gd name="connsiteY4" fmla="*/ 107894 h 21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22" h="215788">
                  <a:moveTo>
                    <a:pt x="160922" y="107894"/>
                  </a:moveTo>
                  <a:cubicBezTo>
                    <a:pt x="160922" y="167482"/>
                    <a:pt x="124899" y="215788"/>
                    <a:pt x="80461" y="215788"/>
                  </a:cubicBezTo>
                  <a:cubicBezTo>
                    <a:pt x="36024" y="215788"/>
                    <a:pt x="0" y="167482"/>
                    <a:pt x="0" y="107894"/>
                  </a:cubicBezTo>
                  <a:cubicBezTo>
                    <a:pt x="0" y="48306"/>
                    <a:pt x="36024" y="0"/>
                    <a:pt x="80461" y="0"/>
                  </a:cubicBezTo>
                  <a:cubicBezTo>
                    <a:pt x="124899" y="0"/>
                    <a:pt x="160922" y="48306"/>
                    <a:pt x="160922" y="107894"/>
                  </a:cubicBezTo>
                  <a:close/>
                </a:path>
              </a:pathLst>
            </a:custGeom>
            <a:solidFill>
              <a:srgbClr val="E6E6E6"/>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7EAC17D-3E03-7F1E-8C17-F0793B21056B}"/>
                </a:ext>
              </a:extLst>
            </p:cNvPr>
            <p:cNvSpPr/>
            <p:nvPr/>
          </p:nvSpPr>
          <p:spPr>
            <a:xfrm>
              <a:off x="2176111" y="2571749"/>
              <a:ext cx="67971" cy="69039"/>
            </a:xfrm>
            <a:custGeom>
              <a:avLst/>
              <a:gdLst>
                <a:gd name="connsiteX0" fmla="*/ 52280 w 67971"/>
                <a:gd name="connsiteY0" fmla="*/ 62966 h 69039"/>
                <a:gd name="connsiteX1" fmla="*/ 15338 w 67971"/>
                <a:gd name="connsiteY1" fmla="*/ 5718 h 69039"/>
                <a:gd name="connsiteX2" fmla="*/ 52280 w 67971"/>
                <a:gd name="connsiteY2" fmla="*/ 62966 h 69039"/>
              </a:gdLst>
              <a:ahLst/>
              <a:cxnLst>
                <a:cxn ang="0">
                  <a:pos x="connsiteX0" y="connsiteY0"/>
                </a:cxn>
                <a:cxn ang="0">
                  <a:pos x="connsiteX1" y="connsiteY1"/>
                </a:cxn>
                <a:cxn ang="0">
                  <a:pos x="connsiteX2" y="connsiteY2"/>
                </a:cxn>
              </a:cxnLst>
              <a:rect l="l" t="t" r="r" b="b"/>
              <a:pathLst>
                <a:path w="67971" h="69039">
                  <a:moveTo>
                    <a:pt x="52280" y="62966"/>
                  </a:moveTo>
                  <a:cubicBezTo>
                    <a:pt x="15495" y="87475"/>
                    <a:pt x="-22155" y="29140"/>
                    <a:pt x="15338" y="5718"/>
                  </a:cubicBezTo>
                  <a:cubicBezTo>
                    <a:pt x="52122" y="-18790"/>
                    <a:pt x="89772" y="39546"/>
                    <a:pt x="52280" y="62966"/>
                  </a:cubicBezTo>
                  <a:close/>
                </a:path>
              </a:pathLst>
            </a:custGeom>
            <a:solidFill>
              <a:srgbClr val="E6E6E6"/>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2B50026-B31A-BC0B-F280-128CDDC139C3}"/>
                </a:ext>
              </a:extLst>
            </p:cNvPr>
            <p:cNvSpPr/>
            <p:nvPr/>
          </p:nvSpPr>
          <p:spPr>
            <a:xfrm>
              <a:off x="3538186" y="657224"/>
              <a:ext cx="67971" cy="69039"/>
            </a:xfrm>
            <a:custGeom>
              <a:avLst/>
              <a:gdLst>
                <a:gd name="connsiteX0" fmla="*/ 52280 w 67971"/>
                <a:gd name="connsiteY0" fmla="*/ 62965 h 69039"/>
                <a:gd name="connsiteX1" fmla="*/ 15338 w 67971"/>
                <a:gd name="connsiteY1" fmla="*/ 5718 h 69039"/>
                <a:gd name="connsiteX2" fmla="*/ 52280 w 67971"/>
                <a:gd name="connsiteY2" fmla="*/ 62965 h 69039"/>
              </a:gdLst>
              <a:ahLst/>
              <a:cxnLst>
                <a:cxn ang="0">
                  <a:pos x="connsiteX0" y="connsiteY0"/>
                </a:cxn>
                <a:cxn ang="0">
                  <a:pos x="connsiteX1" y="connsiteY1"/>
                </a:cxn>
                <a:cxn ang="0">
                  <a:pos x="connsiteX2" y="connsiteY2"/>
                </a:cxn>
              </a:cxnLst>
              <a:rect l="l" t="t" r="r" b="b"/>
              <a:pathLst>
                <a:path w="67971" h="69039">
                  <a:moveTo>
                    <a:pt x="52280" y="62965"/>
                  </a:moveTo>
                  <a:cubicBezTo>
                    <a:pt x="15495" y="87475"/>
                    <a:pt x="-22155" y="29140"/>
                    <a:pt x="15338" y="5718"/>
                  </a:cubicBezTo>
                  <a:cubicBezTo>
                    <a:pt x="52122" y="-18790"/>
                    <a:pt x="89772" y="39545"/>
                    <a:pt x="52280" y="62965"/>
                  </a:cubicBezTo>
                  <a:close/>
                </a:path>
              </a:pathLst>
            </a:custGeom>
            <a:solidFill>
              <a:srgbClr val="E6E6E6"/>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01B56F9-8DD6-D478-6EAC-6FD10A97D46C}"/>
                </a:ext>
              </a:extLst>
            </p:cNvPr>
            <p:cNvSpPr/>
            <p:nvPr/>
          </p:nvSpPr>
          <p:spPr>
            <a:xfrm>
              <a:off x="4327559" y="1823513"/>
              <a:ext cx="65836" cy="65846"/>
            </a:xfrm>
            <a:custGeom>
              <a:avLst/>
              <a:gdLst>
                <a:gd name="connsiteX0" fmla="*/ 65837 w 65836"/>
                <a:gd name="connsiteY0" fmla="*/ 31966 h 65846"/>
                <a:gd name="connsiteX1" fmla="*/ 42434 w 65836"/>
                <a:gd name="connsiteY1" fmla="*/ 26832 h 65846"/>
                <a:gd name="connsiteX2" fmla="*/ 47558 w 65836"/>
                <a:gd name="connsiteY2" fmla="*/ 3419 h 65846"/>
                <a:gd name="connsiteX3" fmla="*/ 31956 w 65836"/>
                <a:gd name="connsiteY3" fmla="*/ 0 h 65846"/>
                <a:gd name="connsiteX4" fmla="*/ 26822 w 65836"/>
                <a:gd name="connsiteY4" fmla="*/ 23412 h 65846"/>
                <a:gd name="connsiteX5" fmla="*/ 3420 w 65836"/>
                <a:gd name="connsiteY5" fmla="*/ 18288 h 65846"/>
                <a:gd name="connsiteX6" fmla="*/ 0 w 65836"/>
                <a:gd name="connsiteY6" fmla="*/ 33890 h 65846"/>
                <a:gd name="connsiteX7" fmla="*/ 23403 w 65836"/>
                <a:gd name="connsiteY7" fmla="*/ 39024 h 65846"/>
                <a:gd name="connsiteX8" fmla="*/ 18279 w 65836"/>
                <a:gd name="connsiteY8" fmla="*/ 62427 h 65846"/>
                <a:gd name="connsiteX9" fmla="*/ 33880 w 65836"/>
                <a:gd name="connsiteY9" fmla="*/ 65846 h 65846"/>
                <a:gd name="connsiteX10" fmla="*/ 39014 w 65836"/>
                <a:gd name="connsiteY10" fmla="*/ 42434 h 65846"/>
                <a:gd name="connsiteX11" fmla="*/ 62417 w 65836"/>
                <a:gd name="connsiteY11" fmla="*/ 47568 h 65846"/>
                <a:gd name="connsiteX12" fmla="*/ 65837 w 65836"/>
                <a:gd name="connsiteY12" fmla="*/ 31966 h 6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836" h="65846">
                  <a:moveTo>
                    <a:pt x="65837" y="31966"/>
                  </a:moveTo>
                  <a:lnTo>
                    <a:pt x="42434" y="26832"/>
                  </a:lnTo>
                  <a:lnTo>
                    <a:pt x="47558" y="3419"/>
                  </a:lnTo>
                  <a:lnTo>
                    <a:pt x="31956" y="0"/>
                  </a:lnTo>
                  <a:lnTo>
                    <a:pt x="26822" y="23412"/>
                  </a:lnTo>
                  <a:lnTo>
                    <a:pt x="3420" y="18288"/>
                  </a:lnTo>
                  <a:lnTo>
                    <a:pt x="0" y="33890"/>
                  </a:lnTo>
                  <a:lnTo>
                    <a:pt x="23403" y="39024"/>
                  </a:lnTo>
                  <a:lnTo>
                    <a:pt x="18279" y="62427"/>
                  </a:lnTo>
                  <a:lnTo>
                    <a:pt x="33880" y="65846"/>
                  </a:lnTo>
                  <a:lnTo>
                    <a:pt x="39014" y="42434"/>
                  </a:lnTo>
                  <a:lnTo>
                    <a:pt x="62417" y="47568"/>
                  </a:lnTo>
                  <a:lnTo>
                    <a:pt x="65837" y="31966"/>
                  </a:lnTo>
                  <a:close/>
                </a:path>
              </a:pathLst>
            </a:custGeom>
            <a:solidFill>
              <a:srgbClr val="E6E6E6"/>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C732425-98DC-4399-5B10-7AB9512329F6}"/>
                </a:ext>
              </a:extLst>
            </p:cNvPr>
            <p:cNvSpPr/>
            <p:nvPr/>
          </p:nvSpPr>
          <p:spPr>
            <a:xfrm>
              <a:off x="2146292" y="867106"/>
              <a:ext cx="203879" cy="203879"/>
            </a:xfrm>
            <a:custGeom>
              <a:avLst/>
              <a:gdLst>
                <a:gd name="connsiteX0" fmla="*/ 203879 w 203879"/>
                <a:gd name="connsiteY0" fmla="*/ 101940 h 203879"/>
                <a:gd name="connsiteX1" fmla="*/ 101940 w 203879"/>
                <a:gd name="connsiteY1" fmla="*/ 203879 h 203879"/>
                <a:gd name="connsiteX2" fmla="*/ 0 w 203879"/>
                <a:gd name="connsiteY2" fmla="*/ 101940 h 203879"/>
                <a:gd name="connsiteX3" fmla="*/ 101940 w 203879"/>
                <a:gd name="connsiteY3" fmla="*/ 0 h 203879"/>
                <a:gd name="connsiteX4" fmla="*/ 203879 w 203879"/>
                <a:gd name="connsiteY4" fmla="*/ 101940 h 203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79" h="203879">
                  <a:moveTo>
                    <a:pt x="203879" y="101940"/>
                  </a:moveTo>
                  <a:cubicBezTo>
                    <a:pt x="203879" y="158239"/>
                    <a:pt x="158239" y="203879"/>
                    <a:pt x="101940" y="203879"/>
                  </a:cubicBezTo>
                  <a:cubicBezTo>
                    <a:pt x="45640" y="203879"/>
                    <a:pt x="0" y="158239"/>
                    <a:pt x="0" y="101940"/>
                  </a:cubicBezTo>
                  <a:cubicBezTo>
                    <a:pt x="0" y="45640"/>
                    <a:pt x="45640" y="0"/>
                    <a:pt x="101940" y="0"/>
                  </a:cubicBezTo>
                  <a:cubicBezTo>
                    <a:pt x="158239" y="0"/>
                    <a:pt x="203879" y="45640"/>
                    <a:pt x="203879" y="101940"/>
                  </a:cubicBezTo>
                  <a:close/>
                </a:path>
              </a:pathLst>
            </a:custGeom>
            <a:solidFill>
              <a:srgbClr val="FF6584"/>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FE68915F-4992-9FDA-CE9E-ABDF001E5F4A}"/>
                </a:ext>
              </a:extLst>
            </p:cNvPr>
            <p:cNvSpPr/>
            <p:nvPr/>
          </p:nvSpPr>
          <p:spPr>
            <a:xfrm>
              <a:off x="2793455" y="839977"/>
              <a:ext cx="419766" cy="420026"/>
            </a:xfrm>
            <a:custGeom>
              <a:avLst/>
              <a:gdLst>
                <a:gd name="connsiteX0" fmla="*/ 200225 w 419766"/>
                <a:gd name="connsiteY0" fmla="*/ -141 h 420026"/>
                <a:gd name="connsiteX1" fmla="*/ -140 w 419766"/>
                <a:gd name="connsiteY1" fmla="*/ 279435 h 420026"/>
                <a:gd name="connsiteX2" fmla="*/ 3737 w 419766"/>
                <a:gd name="connsiteY2" fmla="*/ 419849 h 420026"/>
                <a:gd name="connsiteX3" fmla="*/ 419590 w 419766"/>
                <a:gd name="connsiteY3" fmla="*/ 408366 h 420026"/>
                <a:gd name="connsiteX4" fmla="*/ 415712 w 419766"/>
                <a:gd name="connsiteY4" fmla="*/ 267952 h 420026"/>
                <a:gd name="connsiteX5" fmla="*/ 200225 w 419766"/>
                <a:gd name="connsiteY5" fmla="*/ -141 h 4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66" h="420026">
                  <a:moveTo>
                    <a:pt x="200225" y="-141"/>
                  </a:moveTo>
                  <a:cubicBezTo>
                    <a:pt x="85377" y="3121"/>
                    <a:pt x="-2247" y="201876"/>
                    <a:pt x="-140" y="279435"/>
                  </a:cubicBezTo>
                  <a:lnTo>
                    <a:pt x="3737" y="419849"/>
                  </a:lnTo>
                  <a:lnTo>
                    <a:pt x="419590" y="408366"/>
                  </a:lnTo>
                  <a:lnTo>
                    <a:pt x="415712" y="267952"/>
                  </a:lnTo>
                  <a:cubicBezTo>
                    <a:pt x="413535" y="190394"/>
                    <a:pt x="315077" y="-3222"/>
                    <a:pt x="200225" y="-141"/>
                  </a:cubicBezTo>
                  <a:close/>
                </a:path>
              </a:pathLst>
            </a:custGeom>
            <a:solidFill>
              <a:srgbClr val="3F3D56"/>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00A653E-578E-8503-FD33-90847A685444}"/>
                </a:ext>
              </a:extLst>
            </p:cNvPr>
            <p:cNvSpPr/>
            <p:nvPr/>
          </p:nvSpPr>
          <p:spPr>
            <a:xfrm>
              <a:off x="2944998" y="5829912"/>
              <a:ext cx="400120" cy="332524"/>
            </a:xfrm>
            <a:custGeom>
              <a:avLst/>
              <a:gdLst>
                <a:gd name="connsiteX0" fmla="*/ 296302 w 400120"/>
                <a:gd name="connsiteY0" fmla="*/ 326957 h 332524"/>
                <a:gd name="connsiteX1" fmla="*/ 107401 w 400120"/>
                <a:gd name="connsiteY1" fmla="*/ 332173 h 332524"/>
                <a:gd name="connsiteX2" fmla="*/ 26573 w 400120"/>
                <a:gd name="connsiteY2" fmla="*/ 309514 h 332524"/>
                <a:gd name="connsiteX3" fmla="*/ 775 w 400120"/>
                <a:gd name="connsiteY3" fmla="*/ 252911 h 332524"/>
                <a:gd name="connsiteX4" fmla="*/ 37947 w 400120"/>
                <a:gd name="connsiteY4" fmla="*/ 66099 h 332524"/>
                <a:gd name="connsiteX5" fmla="*/ 140626 w 400120"/>
                <a:gd name="connsiteY5" fmla="*/ 2765 h 332524"/>
                <a:gd name="connsiteX6" fmla="*/ 244949 w 400120"/>
                <a:gd name="connsiteY6" fmla="*/ -116 h 332524"/>
                <a:gd name="connsiteX7" fmla="*/ 350967 w 400120"/>
                <a:gd name="connsiteY7" fmla="*/ 57456 h 332524"/>
                <a:gd name="connsiteX8" fmla="*/ 398391 w 400120"/>
                <a:gd name="connsiteY8" fmla="*/ 241931 h 332524"/>
                <a:gd name="connsiteX9" fmla="*/ 375755 w 400120"/>
                <a:gd name="connsiteY9" fmla="*/ 299871 h 332524"/>
                <a:gd name="connsiteX10" fmla="*/ 296302 w 400120"/>
                <a:gd name="connsiteY10" fmla="*/ 326957 h 33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0" h="332524">
                  <a:moveTo>
                    <a:pt x="296302" y="326957"/>
                  </a:moveTo>
                  <a:lnTo>
                    <a:pt x="107401" y="332173"/>
                  </a:lnTo>
                  <a:cubicBezTo>
                    <a:pt x="78707" y="333649"/>
                    <a:pt x="50319" y="325690"/>
                    <a:pt x="26573" y="309514"/>
                  </a:cubicBezTo>
                  <a:cubicBezTo>
                    <a:pt x="6059" y="294255"/>
                    <a:pt x="-3351" y="273627"/>
                    <a:pt x="775" y="252911"/>
                  </a:cubicBezTo>
                  <a:lnTo>
                    <a:pt x="37947" y="66099"/>
                  </a:lnTo>
                  <a:cubicBezTo>
                    <a:pt x="44953" y="30857"/>
                    <a:pt x="88140" y="4214"/>
                    <a:pt x="140626" y="2765"/>
                  </a:cubicBezTo>
                  <a:lnTo>
                    <a:pt x="244949" y="-116"/>
                  </a:lnTo>
                  <a:cubicBezTo>
                    <a:pt x="297435" y="-1565"/>
                    <a:pt x="342026" y="22653"/>
                    <a:pt x="350967" y="57456"/>
                  </a:cubicBezTo>
                  <a:lnTo>
                    <a:pt x="398391" y="241931"/>
                  </a:lnTo>
                  <a:cubicBezTo>
                    <a:pt x="403653" y="262388"/>
                    <a:pt x="395395" y="283503"/>
                    <a:pt x="375755" y="299871"/>
                  </a:cubicBezTo>
                  <a:cubicBezTo>
                    <a:pt x="352939" y="317333"/>
                    <a:pt x="325034" y="326846"/>
                    <a:pt x="296302" y="326957"/>
                  </a:cubicBezTo>
                  <a:close/>
                </a:path>
              </a:pathLst>
            </a:custGeom>
            <a:solidFill>
              <a:srgbClr val="3F3D56"/>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240381B-6068-A721-8422-05128A9D1BB2}"/>
                </a:ext>
              </a:extLst>
            </p:cNvPr>
            <p:cNvSpPr/>
            <p:nvPr/>
          </p:nvSpPr>
          <p:spPr>
            <a:xfrm rot="21505095">
              <a:off x="2769562" y="1741570"/>
              <a:ext cx="614113" cy="4191150"/>
            </a:xfrm>
            <a:custGeom>
              <a:avLst/>
              <a:gdLst>
                <a:gd name="connsiteX0" fmla="*/ -177 w 614113"/>
                <a:gd name="connsiteY0" fmla="*/ -177 h 4191150"/>
                <a:gd name="connsiteX1" fmla="*/ 613936 w 614113"/>
                <a:gd name="connsiteY1" fmla="*/ -177 h 4191150"/>
                <a:gd name="connsiteX2" fmla="*/ 613936 w 614113"/>
                <a:gd name="connsiteY2" fmla="*/ 4190973 h 4191150"/>
                <a:gd name="connsiteX3" fmla="*/ -177 w 614113"/>
                <a:gd name="connsiteY3" fmla="*/ 4190973 h 4191150"/>
              </a:gdLst>
              <a:ahLst/>
              <a:cxnLst>
                <a:cxn ang="0">
                  <a:pos x="connsiteX0" y="connsiteY0"/>
                </a:cxn>
                <a:cxn ang="0">
                  <a:pos x="connsiteX1" y="connsiteY1"/>
                </a:cxn>
                <a:cxn ang="0">
                  <a:pos x="connsiteX2" y="connsiteY2"/>
                </a:cxn>
                <a:cxn ang="0">
                  <a:pos x="connsiteX3" y="connsiteY3"/>
                </a:cxn>
              </a:cxnLst>
              <a:rect l="l" t="t" r="r" b="b"/>
              <a:pathLst>
                <a:path w="614113" h="4191150">
                  <a:moveTo>
                    <a:pt x="-177" y="-177"/>
                  </a:moveTo>
                  <a:lnTo>
                    <a:pt x="613936" y="-177"/>
                  </a:lnTo>
                  <a:lnTo>
                    <a:pt x="613936" y="4190973"/>
                  </a:lnTo>
                  <a:lnTo>
                    <a:pt x="-177" y="4190973"/>
                  </a:lnTo>
                  <a:close/>
                </a:path>
              </a:pathLst>
            </a:custGeom>
            <a:solidFill>
              <a:srgbClr val="E6E6E6"/>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79A862B-98CF-08E7-75E3-537869E5B13E}"/>
                </a:ext>
              </a:extLst>
            </p:cNvPr>
            <p:cNvSpPr/>
            <p:nvPr/>
          </p:nvSpPr>
          <p:spPr>
            <a:xfrm>
              <a:off x="3077174" y="3609889"/>
              <a:ext cx="78410" cy="2345673"/>
            </a:xfrm>
            <a:custGeom>
              <a:avLst/>
              <a:gdLst>
                <a:gd name="connsiteX0" fmla="*/ 2905 w 78410"/>
                <a:gd name="connsiteY0" fmla="*/ 152000 h 2345673"/>
                <a:gd name="connsiteX1" fmla="*/ 0 w 78410"/>
                <a:gd name="connsiteY1" fmla="*/ 981 h 2345673"/>
                <a:gd name="connsiteX2" fmla="*/ 39605 w 78410"/>
                <a:gd name="connsiteY2" fmla="*/ 0 h 2345673"/>
                <a:gd name="connsiteX3" fmla="*/ 42510 w 78410"/>
                <a:gd name="connsiteY3" fmla="*/ 150533 h 2345673"/>
                <a:gd name="connsiteX4" fmla="*/ 78410 w 78410"/>
                <a:gd name="connsiteY4" fmla="*/ 2344579 h 2345673"/>
                <a:gd name="connsiteX5" fmla="*/ 38795 w 78410"/>
                <a:gd name="connsiteY5" fmla="*/ 2345674 h 234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10" h="2345673">
                  <a:moveTo>
                    <a:pt x="2905" y="152000"/>
                  </a:moveTo>
                  <a:lnTo>
                    <a:pt x="0" y="981"/>
                  </a:lnTo>
                  <a:lnTo>
                    <a:pt x="39605" y="0"/>
                  </a:lnTo>
                  <a:lnTo>
                    <a:pt x="42510" y="150533"/>
                  </a:lnTo>
                  <a:lnTo>
                    <a:pt x="78410" y="2344579"/>
                  </a:lnTo>
                  <a:lnTo>
                    <a:pt x="38795" y="2345674"/>
                  </a:lnTo>
                </a:path>
              </a:pathLst>
            </a:custGeom>
            <a:solidFill>
              <a:srgbClr val="3F3D56"/>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8A8C225-6F26-7E89-3FB1-A45E29CD6133}"/>
                </a:ext>
              </a:extLst>
            </p:cNvPr>
            <p:cNvSpPr/>
            <p:nvPr/>
          </p:nvSpPr>
          <p:spPr>
            <a:xfrm>
              <a:off x="2610267" y="1427070"/>
              <a:ext cx="836307" cy="713225"/>
            </a:xfrm>
            <a:custGeom>
              <a:avLst/>
              <a:gdLst>
                <a:gd name="connsiteX0" fmla="*/ 836130 w 836307"/>
                <a:gd name="connsiteY0" fmla="*/ 690079 h 713225"/>
                <a:gd name="connsiteX1" fmla="*/ 4351 w 836307"/>
                <a:gd name="connsiteY1" fmla="*/ 713048 h 713225"/>
                <a:gd name="connsiteX2" fmla="*/ 83490 w 836307"/>
                <a:gd name="connsiteY2" fmla="*/ 124858 h 713225"/>
                <a:gd name="connsiteX3" fmla="*/ 104010 w 836307"/>
                <a:gd name="connsiteY3" fmla="*/ 15682 h 713225"/>
                <a:gd name="connsiteX4" fmla="*/ 678334 w 836307"/>
                <a:gd name="connsiteY4" fmla="*/ -178 h 713225"/>
                <a:gd name="connsiteX5" fmla="*/ 708383 w 836307"/>
                <a:gd name="connsiteY5" fmla="*/ 106227 h 713225"/>
                <a:gd name="connsiteX6" fmla="*/ 836130 w 836307"/>
                <a:gd name="connsiteY6" fmla="*/ 690079 h 7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6307" h="713225">
                  <a:moveTo>
                    <a:pt x="836130" y="690079"/>
                  </a:moveTo>
                  <a:lnTo>
                    <a:pt x="4351" y="713048"/>
                  </a:lnTo>
                  <a:cubicBezTo>
                    <a:pt x="-10151" y="625385"/>
                    <a:pt x="8609" y="216319"/>
                    <a:pt x="83490" y="124858"/>
                  </a:cubicBezTo>
                  <a:lnTo>
                    <a:pt x="104010" y="15682"/>
                  </a:lnTo>
                  <a:lnTo>
                    <a:pt x="678334" y="-178"/>
                  </a:lnTo>
                  <a:lnTo>
                    <a:pt x="708383" y="106227"/>
                  </a:lnTo>
                  <a:cubicBezTo>
                    <a:pt x="790856" y="176407"/>
                    <a:pt x="833384" y="586583"/>
                    <a:pt x="836130" y="690079"/>
                  </a:cubicBezTo>
                  <a:close/>
                </a:path>
              </a:pathLst>
            </a:custGeom>
            <a:solidFill>
              <a:srgbClr val="E6E6E6"/>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CE88982-FE7D-C0AA-ED68-5B3A21106E2F}"/>
                </a:ext>
              </a:extLst>
            </p:cNvPr>
            <p:cNvSpPr/>
            <p:nvPr/>
          </p:nvSpPr>
          <p:spPr>
            <a:xfrm>
              <a:off x="2673911" y="1108339"/>
              <a:ext cx="671911" cy="348002"/>
            </a:xfrm>
            <a:custGeom>
              <a:avLst/>
              <a:gdLst>
                <a:gd name="connsiteX0" fmla="*/ 632845 w 671911"/>
                <a:gd name="connsiteY0" fmla="*/ 331436 h 348002"/>
                <a:gd name="connsiteX1" fmla="*/ 40175 w 671911"/>
                <a:gd name="connsiteY1" fmla="*/ 347802 h 348002"/>
                <a:gd name="connsiteX2" fmla="*/ -171 w 671911"/>
                <a:gd name="connsiteY2" fmla="*/ 322147 h 348002"/>
                <a:gd name="connsiteX3" fmla="*/ 749 w 671911"/>
                <a:gd name="connsiteY3" fmla="*/ 315875 h 348002"/>
                <a:gd name="connsiteX4" fmla="*/ 92808 w 671911"/>
                <a:gd name="connsiteY4" fmla="*/ 32267 h 348002"/>
                <a:gd name="connsiteX5" fmla="*/ 130757 w 671911"/>
                <a:gd name="connsiteY5" fmla="*/ 10698 h 348002"/>
                <a:gd name="connsiteX6" fmla="*/ 523801 w 671911"/>
                <a:gd name="connsiteY6" fmla="*/ -155 h 348002"/>
                <a:gd name="connsiteX7" fmla="*/ 562883 w 671911"/>
                <a:gd name="connsiteY7" fmla="*/ 19287 h 348002"/>
                <a:gd name="connsiteX8" fmla="*/ 670452 w 671911"/>
                <a:gd name="connsiteY8" fmla="*/ 297383 h 348002"/>
                <a:gd name="connsiteX9" fmla="*/ 642071 w 671911"/>
                <a:gd name="connsiteY9" fmla="*/ 330443 h 348002"/>
                <a:gd name="connsiteX10" fmla="*/ 632846 w 671911"/>
                <a:gd name="connsiteY10" fmla="*/ 331436 h 34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911" h="348002">
                  <a:moveTo>
                    <a:pt x="632845" y="331436"/>
                  </a:moveTo>
                  <a:lnTo>
                    <a:pt x="40175" y="347802"/>
                  </a:lnTo>
                  <a:cubicBezTo>
                    <a:pt x="18299" y="348405"/>
                    <a:pt x="236" y="336920"/>
                    <a:pt x="-171" y="322147"/>
                  </a:cubicBezTo>
                  <a:cubicBezTo>
                    <a:pt x="-225" y="320019"/>
                    <a:pt x="86" y="317898"/>
                    <a:pt x="749" y="315875"/>
                  </a:cubicBezTo>
                  <a:lnTo>
                    <a:pt x="92808" y="32267"/>
                  </a:lnTo>
                  <a:cubicBezTo>
                    <a:pt x="96750" y="20122"/>
                    <a:pt x="112443" y="11203"/>
                    <a:pt x="130757" y="10698"/>
                  </a:cubicBezTo>
                  <a:lnTo>
                    <a:pt x="523801" y="-155"/>
                  </a:lnTo>
                  <a:cubicBezTo>
                    <a:pt x="542116" y="-661"/>
                    <a:pt x="558277" y="7379"/>
                    <a:pt x="562883" y="19287"/>
                  </a:cubicBezTo>
                  <a:lnTo>
                    <a:pt x="670452" y="297383"/>
                  </a:lnTo>
                  <a:cubicBezTo>
                    <a:pt x="675954" y="311607"/>
                    <a:pt x="663247" y="326408"/>
                    <a:pt x="642071" y="330443"/>
                  </a:cubicBezTo>
                  <a:cubicBezTo>
                    <a:pt x="639027" y="331020"/>
                    <a:pt x="635942" y="331352"/>
                    <a:pt x="632846" y="331436"/>
                  </a:cubicBezTo>
                  <a:close/>
                </a:path>
              </a:pathLst>
            </a:custGeom>
            <a:solidFill>
              <a:srgbClr val="E6E6E6"/>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F0D6D5D-FF3A-71B6-8577-A0C74268884F}"/>
                </a:ext>
              </a:extLst>
            </p:cNvPr>
            <p:cNvSpPr/>
            <p:nvPr/>
          </p:nvSpPr>
          <p:spPr>
            <a:xfrm>
              <a:off x="2713456" y="2837634"/>
              <a:ext cx="696284" cy="911716"/>
            </a:xfrm>
            <a:custGeom>
              <a:avLst/>
              <a:gdLst>
                <a:gd name="connsiteX0" fmla="*/ 59095 w 696284"/>
                <a:gd name="connsiteY0" fmla="*/ 904813 h 911716"/>
                <a:gd name="connsiteX1" fmla="*/ 44037 w 696284"/>
                <a:gd name="connsiteY1" fmla="*/ 896098 h 911716"/>
                <a:gd name="connsiteX2" fmla="*/ 21376 w 696284"/>
                <a:gd name="connsiteY2" fmla="*/ 854935 h 911716"/>
                <a:gd name="connsiteX3" fmla="*/ -159 w 696284"/>
                <a:gd name="connsiteY3" fmla="*/ 75051 h 911716"/>
                <a:gd name="connsiteX4" fmla="*/ 70304 w 696284"/>
                <a:gd name="connsiteY4" fmla="*/ 14511 h 911716"/>
                <a:gd name="connsiteX5" fmla="*/ 600877 w 696284"/>
                <a:gd name="connsiteY5" fmla="*/ -143 h 911716"/>
                <a:gd name="connsiteX6" fmla="*/ 674573 w 696284"/>
                <a:gd name="connsiteY6" fmla="*/ 56419 h 911716"/>
                <a:gd name="connsiteX7" fmla="*/ 696106 w 696284"/>
                <a:gd name="connsiteY7" fmla="*/ 836307 h 911716"/>
                <a:gd name="connsiteX8" fmla="*/ 675753 w 696284"/>
                <a:gd name="connsiteY8" fmla="*/ 878654 h 911716"/>
                <a:gd name="connsiteX9" fmla="*/ 625639 w 696284"/>
                <a:gd name="connsiteY9" fmla="*/ 896846 h 911716"/>
                <a:gd name="connsiteX10" fmla="*/ 95074 w 696284"/>
                <a:gd name="connsiteY10" fmla="*/ 911492 h 911716"/>
                <a:gd name="connsiteX11" fmla="*/ 59095 w 696284"/>
                <a:gd name="connsiteY11" fmla="*/ 904813 h 9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6284" h="911716">
                  <a:moveTo>
                    <a:pt x="59095" y="904813"/>
                  </a:moveTo>
                  <a:cubicBezTo>
                    <a:pt x="53744" y="902522"/>
                    <a:pt x="48689" y="899596"/>
                    <a:pt x="44037" y="896098"/>
                  </a:cubicBezTo>
                  <a:cubicBezTo>
                    <a:pt x="30525" y="886618"/>
                    <a:pt x="22159" y="871422"/>
                    <a:pt x="21376" y="854935"/>
                  </a:cubicBezTo>
                  <a:lnTo>
                    <a:pt x="-159" y="75051"/>
                  </a:lnTo>
                  <a:cubicBezTo>
                    <a:pt x="-1046" y="42767"/>
                    <a:pt x="30564" y="15610"/>
                    <a:pt x="70304" y="14511"/>
                  </a:cubicBezTo>
                  <a:lnTo>
                    <a:pt x="600877" y="-143"/>
                  </a:lnTo>
                  <a:cubicBezTo>
                    <a:pt x="640625" y="-1248"/>
                    <a:pt x="673676" y="24135"/>
                    <a:pt x="674573" y="56419"/>
                  </a:cubicBezTo>
                  <a:lnTo>
                    <a:pt x="696106" y="836307"/>
                  </a:lnTo>
                  <a:cubicBezTo>
                    <a:pt x="696235" y="852810"/>
                    <a:pt x="688721" y="868445"/>
                    <a:pt x="675753" y="878654"/>
                  </a:cubicBezTo>
                  <a:cubicBezTo>
                    <a:pt x="661579" y="890198"/>
                    <a:pt x="643917" y="896609"/>
                    <a:pt x="625639" y="896846"/>
                  </a:cubicBezTo>
                  <a:lnTo>
                    <a:pt x="95074" y="911492"/>
                  </a:lnTo>
                  <a:cubicBezTo>
                    <a:pt x="82738" y="911905"/>
                    <a:pt x="70460" y="909626"/>
                    <a:pt x="59095" y="904813"/>
                  </a:cubicBezTo>
                  <a:close/>
                </a:path>
              </a:pathLst>
            </a:custGeom>
            <a:solidFill>
              <a:srgbClr val="3F3D56"/>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E5BA0FA-F8D5-B463-F574-2498F802CDC9}"/>
                </a:ext>
              </a:extLst>
            </p:cNvPr>
            <p:cNvSpPr/>
            <p:nvPr/>
          </p:nvSpPr>
          <p:spPr>
            <a:xfrm>
              <a:off x="2866773" y="1211306"/>
              <a:ext cx="306137" cy="183444"/>
            </a:xfrm>
            <a:custGeom>
              <a:avLst/>
              <a:gdLst>
                <a:gd name="connsiteX0" fmla="*/ 245366 w 306137"/>
                <a:gd name="connsiteY0" fmla="*/ 178279 h 183444"/>
                <a:gd name="connsiteX1" fmla="*/ 65343 w 306137"/>
                <a:gd name="connsiteY1" fmla="*/ 183250 h 183444"/>
                <a:gd name="connsiteX2" fmla="*/ -128 w 306137"/>
                <a:gd name="connsiteY2" fmla="*/ 95770 h 183444"/>
                <a:gd name="connsiteX3" fmla="*/ 60416 w 306137"/>
                <a:gd name="connsiteY3" fmla="*/ 4811 h 183444"/>
                <a:gd name="connsiteX4" fmla="*/ 240439 w 306137"/>
                <a:gd name="connsiteY4" fmla="*/ -160 h 183444"/>
                <a:gd name="connsiteX5" fmla="*/ 305911 w 306137"/>
                <a:gd name="connsiteY5" fmla="*/ 87319 h 183444"/>
                <a:gd name="connsiteX6" fmla="*/ 245366 w 306137"/>
                <a:gd name="connsiteY6" fmla="*/ 178279 h 183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37" h="183444">
                  <a:moveTo>
                    <a:pt x="245366" y="178279"/>
                  </a:moveTo>
                  <a:lnTo>
                    <a:pt x="65343" y="183250"/>
                  </a:lnTo>
                  <a:cubicBezTo>
                    <a:pt x="30604" y="184209"/>
                    <a:pt x="1230" y="144961"/>
                    <a:pt x="-128" y="95770"/>
                  </a:cubicBezTo>
                  <a:cubicBezTo>
                    <a:pt x="-1486" y="46580"/>
                    <a:pt x="25678" y="5770"/>
                    <a:pt x="60416" y="4811"/>
                  </a:cubicBezTo>
                  <a:lnTo>
                    <a:pt x="240439" y="-160"/>
                  </a:lnTo>
                  <a:cubicBezTo>
                    <a:pt x="275179" y="-1120"/>
                    <a:pt x="304553" y="38129"/>
                    <a:pt x="305911" y="87319"/>
                  </a:cubicBezTo>
                  <a:cubicBezTo>
                    <a:pt x="307269" y="136510"/>
                    <a:pt x="280106" y="177320"/>
                    <a:pt x="245366" y="178279"/>
                  </a:cubicBezTo>
                  <a:close/>
                </a:path>
              </a:pathLst>
            </a:custGeom>
            <a:solidFill>
              <a:srgbClr val="E82B2C"/>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D8E04CC-FC64-F48F-7E94-9F56B90C5C15}"/>
                </a:ext>
              </a:extLst>
            </p:cNvPr>
            <p:cNvSpPr/>
            <p:nvPr/>
          </p:nvSpPr>
          <p:spPr>
            <a:xfrm>
              <a:off x="3901450" y="4301387"/>
              <a:ext cx="168230" cy="390333"/>
            </a:xfrm>
            <a:custGeom>
              <a:avLst/>
              <a:gdLst>
                <a:gd name="connsiteX0" fmla="*/ 89329 w 168230"/>
                <a:gd name="connsiteY0" fmla="*/ 390127 h 390333"/>
                <a:gd name="connsiteX1" fmla="*/ 6162 w 168230"/>
                <a:gd name="connsiteY1" fmla="*/ 311430 h 390333"/>
                <a:gd name="connsiteX2" fmla="*/ -149 w 168230"/>
                <a:gd name="connsiteY2" fmla="*/ 82917 h 390333"/>
                <a:gd name="connsiteX3" fmla="*/ 78654 w 168230"/>
                <a:gd name="connsiteY3" fmla="*/ -149 h 390333"/>
                <a:gd name="connsiteX4" fmla="*/ 161714 w 168230"/>
                <a:gd name="connsiteY4" fmla="*/ 78448 h 390333"/>
                <a:gd name="connsiteX5" fmla="*/ 168025 w 168230"/>
                <a:gd name="connsiteY5" fmla="*/ 306961 h 390333"/>
                <a:gd name="connsiteX6" fmla="*/ 89329 w 168230"/>
                <a:gd name="connsiteY6" fmla="*/ 390127 h 3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230" h="390333">
                  <a:moveTo>
                    <a:pt x="89329" y="390127"/>
                  </a:moveTo>
                  <a:cubicBezTo>
                    <a:pt x="44651" y="391309"/>
                    <a:pt x="7447" y="356104"/>
                    <a:pt x="6162" y="311430"/>
                  </a:cubicBezTo>
                  <a:lnTo>
                    <a:pt x="-149" y="82917"/>
                  </a:lnTo>
                  <a:cubicBezTo>
                    <a:pt x="-1326" y="38218"/>
                    <a:pt x="33956" y="1028"/>
                    <a:pt x="78654" y="-149"/>
                  </a:cubicBezTo>
                  <a:cubicBezTo>
                    <a:pt x="123272" y="-1324"/>
                    <a:pt x="160425" y="33833"/>
                    <a:pt x="161714" y="78448"/>
                  </a:cubicBezTo>
                  <a:lnTo>
                    <a:pt x="168025" y="306961"/>
                  </a:lnTo>
                  <a:cubicBezTo>
                    <a:pt x="169207" y="351638"/>
                    <a:pt x="134003" y="388841"/>
                    <a:pt x="89329" y="390127"/>
                  </a:cubicBezTo>
                  <a:close/>
                </a:path>
              </a:pathLst>
            </a:custGeom>
            <a:solidFill>
              <a:srgbClr val="3F3D56"/>
            </a:solidFill>
            <a:ln w="9525" cap="flat">
              <a:noFill/>
              <a:prstDash val="solid"/>
              <a:miter/>
            </a:ln>
          </p:spPr>
          <p:txBody>
            <a:bodyPr rtlCol="0" anchor="ctr"/>
            <a:lstStyle/>
            <a:p>
              <a:endParaRPr lang="en-US"/>
            </a:p>
          </p:txBody>
        </p:sp>
      </p:grpSp>
      <p:sp>
        <p:nvSpPr>
          <p:cNvPr id="158" name="Rectangle 157">
            <a:extLst>
              <a:ext uri="{FF2B5EF4-FFF2-40B4-BE49-F238E27FC236}">
                <a16:creationId xmlns:a16="http://schemas.microsoft.com/office/drawing/2014/main" id="{D1BC8FE5-496D-1DC0-AF62-BABCEE36894F}"/>
              </a:ext>
            </a:extLst>
          </p:cNvPr>
          <p:cNvSpPr/>
          <p:nvPr/>
        </p:nvSpPr>
        <p:spPr>
          <a:xfrm>
            <a:off x="4117276" y="1428588"/>
            <a:ext cx="3583896" cy="457029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FBB7EDB3-E3C3-496F-261D-BB7A6BB904DF}"/>
              </a:ext>
            </a:extLst>
          </p:cNvPr>
          <p:cNvCxnSpPr>
            <a:cxnSpLocks/>
          </p:cNvCxnSpPr>
          <p:nvPr/>
        </p:nvCxnSpPr>
        <p:spPr>
          <a:xfrm>
            <a:off x="5271026" y="1800935"/>
            <a:ext cx="1443318"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sp>
        <p:nvSpPr>
          <p:cNvPr id="269" name="Freeform: Shape 268">
            <a:extLst>
              <a:ext uri="{FF2B5EF4-FFF2-40B4-BE49-F238E27FC236}">
                <a16:creationId xmlns:a16="http://schemas.microsoft.com/office/drawing/2014/main" id="{FB7A34E2-3C35-9A3D-57E9-786C0DC73DE6}"/>
              </a:ext>
            </a:extLst>
          </p:cNvPr>
          <p:cNvSpPr/>
          <p:nvPr/>
        </p:nvSpPr>
        <p:spPr>
          <a:xfrm>
            <a:off x="12408765" y="2705059"/>
            <a:ext cx="1521952" cy="894851"/>
          </a:xfrm>
          <a:custGeom>
            <a:avLst/>
            <a:gdLst>
              <a:gd name="connsiteX0" fmla="*/ 0 w 1521952"/>
              <a:gd name="connsiteY0" fmla="*/ 0 h 894851"/>
              <a:gd name="connsiteX1" fmla="*/ 1514980 w 1521952"/>
              <a:gd name="connsiteY1" fmla="*/ 0 h 894851"/>
              <a:gd name="connsiteX2" fmla="*/ 1521953 w 1521952"/>
              <a:gd name="connsiteY2" fmla="*/ 6973 h 894851"/>
              <a:gd name="connsiteX3" fmla="*/ 1521953 w 1521952"/>
              <a:gd name="connsiteY3" fmla="*/ 887879 h 894851"/>
              <a:gd name="connsiteX4" fmla="*/ 1514980 w 1521952"/>
              <a:gd name="connsiteY4" fmla="*/ 894852 h 894851"/>
              <a:gd name="connsiteX5" fmla="*/ 0 w 1521952"/>
              <a:gd name="connsiteY5" fmla="*/ 894852 h 894851"/>
              <a:gd name="connsiteX6" fmla="*/ 0 w 1521952"/>
              <a:gd name="connsiteY6" fmla="*/ 0 h 894851"/>
              <a:gd name="connsiteX7" fmla="*/ 0 w 1521952"/>
              <a:gd name="connsiteY7" fmla="*/ 0 h 89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952" h="894851">
                <a:moveTo>
                  <a:pt x="0" y="0"/>
                </a:moveTo>
                <a:lnTo>
                  <a:pt x="1514980" y="0"/>
                </a:lnTo>
                <a:cubicBezTo>
                  <a:pt x="1518831" y="0"/>
                  <a:pt x="1521953" y="3122"/>
                  <a:pt x="1521953" y="6973"/>
                </a:cubicBezTo>
                <a:lnTo>
                  <a:pt x="1521953" y="887879"/>
                </a:lnTo>
                <a:cubicBezTo>
                  <a:pt x="1521953" y="891730"/>
                  <a:pt x="1518831" y="894852"/>
                  <a:pt x="1514980" y="894852"/>
                </a:cubicBezTo>
                <a:lnTo>
                  <a:pt x="0" y="894852"/>
                </a:lnTo>
                <a:lnTo>
                  <a:pt x="0" y="0"/>
                </a:lnTo>
                <a:lnTo>
                  <a:pt x="0" y="0"/>
                </a:lnTo>
                <a:close/>
              </a:path>
            </a:pathLst>
          </a:custGeom>
          <a:solidFill>
            <a:srgbClr val="E6E6E6"/>
          </a:solidFill>
          <a:ln w="6966"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8D91B2C-3B76-9D44-E26A-2C1D11AFAA4D}"/>
              </a:ext>
            </a:extLst>
          </p:cNvPr>
          <p:cNvSpPr/>
          <p:nvPr/>
        </p:nvSpPr>
        <p:spPr>
          <a:xfrm>
            <a:off x="12406769" y="2698302"/>
            <a:ext cx="1524238" cy="906660"/>
          </a:xfrm>
          <a:custGeom>
            <a:avLst/>
            <a:gdLst>
              <a:gd name="connsiteX0" fmla="*/ 1515195 w 1524238"/>
              <a:gd name="connsiteY0" fmla="*/ 906370 h 906660"/>
              <a:gd name="connsiteX1" fmla="*/ 0 w 1524238"/>
              <a:gd name="connsiteY1" fmla="*/ 13514 h 906660"/>
              <a:gd name="connsiteX2" fmla="*/ 3991 w 1524238"/>
              <a:gd name="connsiteY2" fmla="*/ 0 h 906660"/>
              <a:gd name="connsiteX3" fmla="*/ 1519187 w 1524238"/>
              <a:gd name="connsiteY3" fmla="*/ 892856 h 906660"/>
              <a:gd name="connsiteX4" fmla="*/ 1523948 w 1524238"/>
              <a:gd name="connsiteY4" fmla="*/ 901609 h 906660"/>
              <a:gd name="connsiteX5" fmla="*/ 1523948 w 1524238"/>
              <a:gd name="connsiteY5" fmla="*/ 901609 h 906660"/>
              <a:gd name="connsiteX6" fmla="*/ 1515196 w 1524238"/>
              <a:gd name="connsiteY6" fmla="*/ 906370 h 906660"/>
              <a:gd name="connsiteX7" fmla="*/ 1515195 w 1524238"/>
              <a:gd name="connsiteY7" fmla="*/ 906370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8" h="906660">
                <a:moveTo>
                  <a:pt x="1515195" y="906370"/>
                </a:moveTo>
                <a:lnTo>
                  <a:pt x="0" y="13514"/>
                </a:lnTo>
                <a:lnTo>
                  <a:pt x="3991" y="0"/>
                </a:lnTo>
                <a:lnTo>
                  <a:pt x="1519187" y="892856"/>
                </a:lnTo>
                <a:cubicBezTo>
                  <a:pt x="1522919" y="893958"/>
                  <a:pt x="1525050" y="897877"/>
                  <a:pt x="1523948" y="901609"/>
                </a:cubicBezTo>
                <a:lnTo>
                  <a:pt x="1523948" y="901609"/>
                </a:lnTo>
                <a:cubicBezTo>
                  <a:pt x="1522846" y="905341"/>
                  <a:pt x="1518928" y="907473"/>
                  <a:pt x="1515196" y="906370"/>
                </a:cubicBezTo>
                <a:lnTo>
                  <a:pt x="1515195" y="906370"/>
                </a:lnTo>
                <a:close/>
              </a:path>
            </a:pathLst>
          </a:custGeom>
          <a:solidFill>
            <a:srgbClr val="FFFFFF"/>
          </a:solidFill>
          <a:ln w="6966"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C34D693-09F4-2FEC-DD0F-106428523405}"/>
              </a:ext>
            </a:extLst>
          </p:cNvPr>
          <p:cNvSpPr/>
          <p:nvPr/>
        </p:nvSpPr>
        <p:spPr>
          <a:xfrm>
            <a:off x="12406769" y="2700007"/>
            <a:ext cx="1524239" cy="906660"/>
          </a:xfrm>
          <a:custGeom>
            <a:avLst/>
            <a:gdLst>
              <a:gd name="connsiteX0" fmla="*/ 3991 w 1524239"/>
              <a:gd name="connsiteY0" fmla="*/ 906661 h 906660"/>
              <a:gd name="connsiteX1" fmla="*/ 0 w 1524239"/>
              <a:gd name="connsiteY1" fmla="*/ 893146 h 906660"/>
              <a:gd name="connsiteX2" fmla="*/ 1515196 w 1524239"/>
              <a:gd name="connsiteY2" fmla="*/ 290 h 906660"/>
              <a:gd name="connsiteX3" fmla="*/ 1523949 w 1524239"/>
              <a:gd name="connsiteY3" fmla="*/ 5052 h 906660"/>
              <a:gd name="connsiteX4" fmla="*/ 1523949 w 1524239"/>
              <a:gd name="connsiteY4" fmla="*/ 5052 h 906660"/>
              <a:gd name="connsiteX5" fmla="*/ 1523949 w 1524239"/>
              <a:gd name="connsiteY5" fmla="*/ 5052 h 906660"/>
              <a:gd name="connsiteX6" fmla="*/ 1519187 w 1524239"/>
              <a:gd name="connsiteY6" fmla="*/ 13804 h 906660"/>
              <a:gd name="connsiteX7" fmla="*/ 3991 w 1524239"/>
              <a:gd name="connsiteY7" fmla="*/ 906661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9" h="906660">
                <a:moveTo>
                  <a:pt x="3991" y="906661"/>
                </a:moveTo>
                <a:lnTo>
                  <a:pt x="0" y="893146"/>
                </a:lnTo>
                <a:lnTo>
                  <a:pt x="1515196" y="290"/>
                </a:lnTo>
                <a:cubicBezTo>
                  <a:pt x="1518928" y="-812"/>
                  <a:pt x="1522846" y="1320"/>
                  <a:pt x="1523949" y="5052"/>
                </a:cubicBezTo>
                <a:lnTo>
                  <a:pt x="1523949" y="5052"/>
                </a:lnTo>
                <a:lnTo>
                  <a:pt x="1523949" y="5052"/>
                </a:lnTo>
                <a:cubicBezTo>
                  <a:pt x="1525051" y="8784"/>
                  <a:pt x="1522919" y="12702"/>
                  <a:pt x="1519187" y="13804"/>
                </a:cubicBezTo>
                <a:lnTo>
                  <a:pt x="3991" y="906661"/>
                </a:lnTo>
                <a:close/>
              </a:path>
            </a:pathLst>
          </a:custGeom>
          <a:solidFill>
            <a:srgbClr val="FFFFFF"/>
          </a:solidFill>
          <a:ln w="6966"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587049A-A918-9D92-07E1-BFEFF808E299}"/>
              </a:ext>
            </a:extLst>
          </p:cNvPr>
          <p:cNvSpPr/>
          <p:nvPr/>
        </p:nvSpPr>
        <p:spPr>
          <a:xfrm>
            <a:off x="12553106" y="1823831"/>
            <a:ext cx="1231564" cy="65975"/>
          </a:xfrm>
          <a:custGeom>
            <a:avLst/>
            <a:gdLst>
              <a:gd name="connsiteX0" fmla="*/ 1198577 w 1231564"/>
              <a:gd name="connsiteY0" fmla="*/ 0 h 65975"/>
              <a:gd name="connsiteX1" fmla="*/ 1231565 w 1231564"/>
              <a:gd name="connsiteY1" fmla="*/ 32988 h 65975"/>
              <a:gd name="connsiteX2" fmla="*/ 1231565 w 1231564"/>
              <a:gd name="connsiteY2" fmla="*/ 32988 h 65975"/>
              <a:gd name="connsiteX3" fmla="*/ 1198577 w 1231564"/>
              <a:gd name="connsiteY3" fmla="*/ 65975 h 65975"/>
              <a:gd name="connsiteX4" fmla="*/ 32988 w 1231564"/>
              <a:gd name="connsiteY4" fmla="*/ 65975 h 65975"/>
              <a:gd name="connsiteX5" fmla="*/ 0 w 1231564"/>
              <a:gd name="connsiteY5" fmla="*/ 32988 h 65975"/>
              <a:gd name="connsiteX6" fmla="*/ 0 w 1231564"/>
              <a:gd name="connsiteY6" fmla="*/ 32988 h 65975"/>
              <a:gd name="connsiteX7" fmla="*/ 32988 w 1231564"/>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1564" h="65975">
                <a:moveTo>
                  <a:pt x="1198577" y="0"/>
                </a:moveTo>
                <a:cubicBezTo>
                  <a:pt x="1216795" y="0"/>
                  <a:pt x="1231565" y="14769"/>
                  <a:pt x="1231565" y="32988"/>
                </a:cubicBezTo>
                <a:lnTo>
                  <a:pt x="1231565" y="32988"/>
                </a:lnTo>
                <a:cubicBezTo>
                  <a:pt x="1231565" y="51206"/>
                  <a:pt x="1216795" y="65975"/>
                  <a:pt x="1198577" y="65975"/>
                </a:cubicBezTo>
                <a:lnTo>
                  <a:pt x="32988" y="65975"/>
                </a:lnTo>
                <a:cubicBezTo>
                  <a:pt x="14769" y="65975"/>
                  <a:pt x="0" y="51206"/>
                  <a:pt x="0" y="32988"/>
                </a:cubicBezTo>
                <a:lnTo>
                  <a:pt x="0" y="32988"/>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8E6B603-B653-6358-8884-351A85CF8989}"/>
              </a:ext>
            </a:extLst>
          </p:cNvPr>
          <p:cNvSpPr/>
          <p:nvPr/>
        </p:nvSpPr>
        <p:spPr>
          <a:xfrm>
            <a:off x="12396415" y="2029765"/>
            <a:ext cx="1544945" cy="65975"/>
          </a:xfrm>
          <a:custGeom>
            <a:avLst/>
            <a:gdLst>
              <a:gd name="connsiteX0" fmla="*/ 1511959 w 1544945"/>
              <a:gd name="connsiteY0" fmla="*/ 0 h 65975"/>
              <a:gd name="connsiteX1" fmla="*/ 1544946 w 1544945"/>
              <a:gd name="connsiteY1" fmla="*/ 32987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7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7"/>
                </a:cubicBezTo>
                <a:lnTo>
                  <a:pt x="1544946" y="32988"/>
                </a:lnTo>
                <a:cubicBezTo>
                  <a:pt x="1544946" y="51206"/>
                  <a:pt x="1530177" y="65975"/>
                  <a:pt x="1511959" y="65975"/>
                </a:cubicBezTo>
                <a:lnTo>
                  <a:pt x="32988" y="65975"/>
                </a:lnTo>
                <a:cubicBezTo>
                  <a:pt x="14769" y="65975"/>
                  <a:pt x="0" y="51206"/>
                  <a:pt x="0" y="32988"/>
                </a:cubicBezTo>
                <a:lnTo>
                  <a:pt x="0" y="32987"/>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3EC6CD9-2B21-9A7B-FB8F-F69A37D7B56F}"/>
              </a:ext>
            </a:extLst>
          </p:cNvPr>
          <p:cNvSpPr/>
          <p:nvPr/>
        </p:nvSpPr>
        <p:spPr>
          <a:xfrm>
            <a:off x="5095261" y="5965891"/>
            <a:ext cx="1544945" cy="65975"/>
          </a:xfrm>
          <a:custGeom>
            <a:avLst/>
            <a:gdLst>
              <a:gd name="connsiteX0" fmla="*/ 1511959 w 1544945"/>
              <a:gd name="connsiteY0" fmla="*/ 0 h 65975"/>
              <a:gd name="connsiteX1" fmla="*/ 1544946 w 1544945"/>
              <a:gd name="connsiteY1" fmla="*/ 32988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8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8"/>
                </a:cubicBezTo>
                <a:lnTo>
                  <a:pt x="1544946" y="32988"/>
                </a:lnTo>
                <a:cubicBezTo>
                  <a:pt x="1544946" y="51206"/>
                  <a:pt x="1530177" y="65975"/>
                  <a:pt x="1511959" y="65975"/>
                </a:cubicBezTo>
                <a:lnTo>
                  <a:pt x="32988" y="65975"/>
                </a:lnTo>
                <a:cubicBezTo>
                  <a:pt x="14769" y="65975"/>
                  <a:pt x="0" y="51206"/>
                  <a:pt x="0" y="32988"/>
                </a:cubicBezTo>
                <a:lnTo>
                  <a:pt x="0" y="32988"/>
                </a:lnTo>
                <a:cubicBezTo>
                  <a:pt x="0" y="14769"/>
                  <a:pt x="14769" y="0"/>
                  <a:pt x="32988" y="0"/>
                </a:cubicBezTo>
                <a:close/>
              </a:path>
            </a:pathLst>
          </a:custGeom>
          <a:solidFill>
            <a:schemeClr val="tx1">
              <a:lumMod val="75000"/>
              <a:lumOff val="25000"/>
            </a:schemeClr>
          </a:solidFill>
          <a:ln w="6966" cap="flat">
            <a:noFill/>
            <a:prstDash val="solid"/>
            <a:miter/>
          </a:ln>
        </p:spPr>
        <p:txBody>
          <a:bodyPr rtlCol="0" anchor="ctr"/>
          <a:lstStyle/>
          <a:p>
            <a:endParaRPr lang="en-US"/>
          </a:p>
        </p:txBody>
      </p:sp>
      <p:grpSp>
        <p:nvGrpSpPr>
          <p:cNvPr id="315" name="Group 314">
            <a:extLst>
              <a:ext uri="{FF2B5EF4-FFF2-40B4-BE49-F238E27FC236}">
                <a16:creationId xmlns:a16="http://schemas.microsoft.com/office/drawing/2014/main" id="{84F46F95-7460-4F3F-CD29-3FECEAE48FB8}"/>
              </a:ext>
            </a:extLst>
          </p:cNvPr>
          <p:cNvGrpSpPr/>
          <p:nvPr/>
        </p:nvGrpSpPr>
        <p:grpSpPr>
          <a:xfrm>
            <a:off x="7721944" y="1382954"/>
            <a:ext cx="1630923" cy="1575502"/>
            <a:chOff x="13907915" y="2268211"/>
            <a:chExt cx="1630923" cy="1575502"/>
          </a:xfrm>
        </p:grpSpPr>
        <p:sp>
          <p:nvSpPr>
            <p:cNvPr id="275" name="Freeform: Shape 274">
              <a:extLst>
                <a:ext uri="{FF2B5EF4-FFF2-40B4-BE49-F238E27FC236}">
                  <a16:creationId xmlns:a16="http://schemas.microsoft.com/office/drawing/2014/main" id="{F0672877-607E-50FA-C6CD-C4D427ED449A}"/>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FAADC472-0973-7964-B6FC-4CFE772A108B}"/>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99C5633D-5408-86E1-1D65-DE00F41FEE71}"/>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EDA9A77-70C8-8E5D-2D31-00A040304244}"/>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9619E28-4963-F0B2-6D88-BF8465232E2D}"/>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81FFB1E-AED1-A5F6-FC98-0D050AC074E0}"/>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897AFF4-1AC4-5801-4F80-18081B88C68D}"/>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DEFDDE2A-AF73-1A7C-E789-F8403CC4DBF0}"/>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C32B827-6671-E822-3814-E059C074C9D2}"/>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B3FB4FB-F0B9-F563-EFF7-F457BF781A2A}"/>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9CE15E2-A6D2-3BC0-A75E-91E3167CD9D1}"/>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D5ECEE4-6543-5A7F-1434-529E58FD05D3}"/>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grpSp>
        <p:nvGrpSpPr>
          <p:cNvPr id="316" name="Group 315">
            <a:extLst>
              <a:ext uri="{FF2B5EF4-FFF2-40B4-BE49-F238E27FC236}">
                <a16:creationId xmlns:a16="http://schemas.microsoft.com/office/drawing/2014/main" id="{EEC08E37-6DB0-79AC-284E-0C9F6ED2C8EF}"/>
              </a:ext>
            </a:extLst>
          </p:cNvPr>
          <p:cNvGrpSpPr/>
          <p:nvPr/>
        </p:nvGrpSpPr>
        <p:grpSpPr>
          <a:xfrm>
            <a:off x="-66430" y="4289185"/>
            <a:ext cx="4292406" cy="2445974"/>
            <a:chOff x="9648604" y="1935992"/>
            <a:chExt cx="5890234" cy="3356476"/>
          </a:xfrm>
        </p:grpSpPr>
        <p:sp>
          <p:nvSpPr>
            <p:cNvPr id="287" name="Freeform: Shape 286">
              <a:extLst>
                <a:ext uri="{FF2B5EF4-FFF2-40B4-BE49-F238E27FC236}">
                  <a16:creationId xmlns:a16="http://schemas.microsoft.com/office/drawing/2014/main" id="{1C85BAF5-9228-BE3C-0586-E561E1615B42}"/>
                </a:ext>
              </a:extLst>
            </p:cNvPr>
            <p:cNvSpPr/>
            <p:nvPr/>
          </p:nvSpPr>
          <p:spPr>
            <a:xfrm>
              <a:off x="11428359" y="3206567"/>
              <a:ext cx="130792" cy="476892"/>
            </a:xfrm>
            <a:custGeom>
              <a:avLst/>
              <a:gdLst>
                <a:gd name="connsiteX0" fmla="*/ 14573 w 130792"/>
                <a:gd name="connsiteY0" fmla="*/ 452200 h 476892"/>
                <a:gd name="connsiteX1" fmla="*/ 25339 w 130792"/>
                <a:gd name="connsiteY1" fmla="*/ 360572 h 476892"/>
                <a:gd name="connsiteX2" fmla="*/ 34034 w 130792"/>
                <a:gd name="connsiteY2" fmla="*/ 354772 h 476892"/>
                <a:gd name="connsiteX3" fmla="*/ 0 w 130792"/>
                <a:gd name="connsiteY3" fmla="*/ 31404 h 476892"/>
                <a:gd name="connsiteX4" fmla="*/ 87128 w 130792"/>
                <a:gd name="connsiteY4" fmla="*/ 0 h 476892"/>
                <a:gd name="connsiteX5" fmla="*/ 124744 w 130792"/>
                <a:gd name="connsiteY5" fmla="*/ 384364 h 476892"/>
                <a:gd name="connsiteX6" fmla="*/ 93012 w 130792"/>
                <a:gd name="connsiteY6" fmla="*/ 470855 h 476892"/>
                <a:gd name="connsiteX7" fmla="*/ 14572 w 130792"/>
                <a:gd name="connsiteY7" fmla="*/ 452200 h 476892"/>
                <a:gd name="connsiteX8" fmla="*/ 14572 w 130792"/>
                <a:gd name="connsiteY8" fmla="*/ 452200 h 47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 h="476892">
                  <a:moveTo>
                    <a:pt x="14573" y="452200"/>
                  </a:moveTo>
                  <a:cubicBezTo>
                    <a:pt x="-7757" y="423924"/>
                    <a:pt x="-2937" y="382901"/>
                    <a:pt x="25339" y="360572"/>
                  </a:cubicBezTo>
                  <a:cubicBezTo>
                    <a:pt x="28077" y="358409"/>
                    <a:pt x="30985" y="356470"/>
                    <a:pt x="34034" y="354772"/>
                  </a:cubicBezTo>
                  <a:lnTo>
                    <a:pt x="0" y="31404"/>
                  </a:lnTo>
                  <a:lnTo>
                    <a:pt x="87128" y="0"/>
                  </a:lnTo>
                  <a:lnTo>
                    <a:pt x="124744" y="384364"/>
                  </a:lnTo>
                  <a:cubicBezTo>
                    <a:pt x="139865" y="417010"/>
                    <a:pt x="125658" y="455734"/>
                    <a:pt x="93012" y="470855"/>
                  </a:cubicBezTo>
                  <a:cubicBezTo>
                    <a:pt x="65696" y="483508"/>
                    <a:pt x="33268" y="475795"/>
                    <a:pt x="14572" y="452200"/>
                  </a:cubicBezTo>
                  <a:lnTo>
                    <a:pt x="14572" y="452200"/>
                  </a:lnTo>
                  <a:close/>
                </a:path>
              </a:pathLst>
            </a:custGeom>
            <a:solidFill>
              <a:srgbClr val="FFB6B6"/>
            </a:solidFill>
            <a:ln w="6966"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29C1919-3518-CDC0-2FD1-83B2B8E00E53}"/>
                </a:ext>
              </a:extLst>
            </p:cNvPr>
            <p:cNvSpPr/>
            <p:nvPr/>
          </p:nvSpPr>
          <p:spPr>
            <a:xfrm>
              <a:off x="11304776" y="2473209"/>
              <a:ext cx="249888" cy="936800"/>
            </a:xfrm>
            <a:custGeom>
              <a:avLst/>
              <a:gdLst>
                <a:gd name="connsiteX0" fmla="*/ 91563 w 249888"/>
                <a:gd name="connsiteY0" fmla="*/ 0 h 936800"/>
                <a:gd name="connsiteX1" fmla="*/ 233464 w 249888"/>
                <a:gd name="connsiteY1" fmla="*/ 150143 h 936800"/>
                <a:gd name="connsiteX2" fmla="*/ 234570 w 249888"/>
                <a:gd name="connsiteY2" fmla="*/ 336047 h 936800"/>
                <a:gd name="connsiteX3" fmla="*/ 244350 w 249888"/>
                <a:gd name="connsiteY3" fmla="*/ 618214 h 936800"/>
                <a:gd name="connsiteX4" fmla="*/ 243939 w 249888"/>
                <a:gd name="connsiteY4" fmla="*/ 691046 h 936800"/>
                <a:gd name="connsiteX5" fmla="*/ 222560 w 249888"/>
                <a:gd name="connsiteY5" fmla="*/ 745792 h 936800"/>
                <a:gd name="connsiteX6" fmla="*/ 240532 w 249888"/>
                <a:gd name="connsiteY6" fmla="*/ 922226 h 936800"/>
                <a:gd name="connsiteX7" fmla="*/ 123983 w 249888"/>
                <a:gd name="connsiteY7" fmla="*/ 936800 h 936800"/>
                <a:gd name="connsiteX8" fmla="*/ 0 w 249888"/>
                <a:gd name="connsiteY8" fmla="*/ 395722 h 936800"/>
                <a:gd name="connsiteX9" fmla="*/ 91562 w 249888"/>
                <a:gd name="connsiteY9" fmla="*/ 0 h 9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88" h="936800">
                  <a:moveTo>
                    <a:pt x="91563" y="0"/>
                  </a:moveTo>
                  <a:cubicBezTo>
                    <a:pt x="91563" y="0"/>
                    <a:pt x="233004" y="69012"/>
                    <a:pt x="233464" y="150143"/>
                  </a:cubicBezTo>
                  <a:cubicBezTo>
                    <a:pt x="233923" y="231275"/>
                    <a:pt x="245639" y="304655"/>
                    <a:pt x="234570" y="336047"/>
                  </a:cubicBezTo>
                  <a:cubicBezTo>
                    <a:pt x="223502" y="367438"/>
                    <a:pt x="262698" y="595617"/>
                    <a:pt x="244350" y="618214"/>
                  </a:cubicBezTo>
                  <a:cubicBezTo>
                    <a:pt x="226002" y="640810"/>
                    <a:pt x="263803" y="652375"/>
                    <a:pt x="243939" y="691046"/>
                  </a:cubicBezTo>
                  <a:cubicBezTo>
                    <a:pt x="224076" y="729717"/>
                    <a:pt x="215281" y="736996"/>
                    <a:pt x="222560" y="745792"/>
                  </a:cubicBezTo>
                  <a:cubicBezTo>
                    <a:pt x="229839" y="754587"/>
                    <a:pt x="240532" y="922226"/>
                    <a:pt x="240532" y="922226"/>
                  </a:cubicBezTo>
                  <a:lnTo>
                    <a:pt x="123983" y="936800"/>
                  </a:lnTo>
                  <a:lnTo>
                    <a:pt x="0" y="395722"/>
                  </a:lnTo>
                  <a:lnTo>
                    <a:pt x="91562" y="0"/>
                  </a:lnTo>
                  <a:close/>
                </a:path>
              </a:pathLst>
            </a:custGeom>
            <a:solidFill>
              <a:srgbClr val="3F3D56"/>
            </a:solidFill>
            <a:ln w="6966"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71B60EF-CBB5-5E8B-15B1-B19B87C00583}"/>
                </a:ext>
              </a:extLst>
            </p:cNvPr>
            <p:cNvSpPr/>
            <p:nvPr/>
          </p:nvSpPr>
          <p:spPr>
            <a:xfrm>
              <a:off x="10614513" y="3233632"/>
              <a:ext cx="189931" cy="475127"/>
            </a:xfrm>
            <a:custGeom>
              <a:avLst/>
              <a:gdLst>
                <a:gd name="connsiteX0" fmla="*/ 109193 w 189931"/>
                <a:gd name="connsiteY0" fmla="*/ 457984 h 475127"/>
                <a:gd name="connsiteX1" fmla="*/ 113010 w 189931"/>
                <a:gd name="connsiteY1" fmla="*/ 365805 h 475127"/>
                <a:gd name="connsiteX2" fmla="*/ 105336 w 189931"/>
                <a:gd name="connsiteY2" fmla="*/ 358706 h 475127"/>
                <a:gd name="connsiteX3" fmla="*/ 189931 w 189931"/>
                <a:gd name="connsiteY3" fmla="*/ 44749 h 475127"/>
                <a:gd name="connsiteX4" fmla="*/ 108844 w 189931"/>
                <a:gd name="connsiteY4" fmla="*/ 0 h 475127"/>
                <a:gd name="connsiteX5" fmla="*/ 11096 w 189931"/>
                <a:gd name="connsiteY5" fmla="*/ 373625 h 475127"/>
                <a:gd name="connsiteX6" fmla="*/ 28793 w 189931"/>
                <a:gd name="connsiteY6" fmla="*/ 464037 h 475127"/>
                <a:gd name="connsiteX7" fmla="*/ 109194 w 189931"/>
                <a:gd name="connsiteY7" fmla="*/ 457983 h 475127"/>
                <a:gd name="connsiteX8" fmla="*/ 109193 w 189931"/>
                <a:gd name="connsiteY8" fmla="*/ 457984 h 47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1" h="475127">
                  <a:moveTo>
                    <a:pt x="109193" y="457984"/>
                  </a:moveTo>
                  <a:cubicBezTo>
                    <a:pt x="135702" y="433583"/>
                    <a:pt x="137410" y="392314"/>
                    <a:pt x="113010" y="365805"/>
                  </a:cubicBezTo>
                  <a:cubicBezTo>
                    <a:pt x="110646" y="363237"/>
                    <a:pt x="108080" y="360863"/>
                    <a:pt x="105336" y="358706"/>
                  </a:cubicBezTo>
                  <a:lnTo>
                    <a:pt x="189931" y="44749"/>
                  </a:lnTo>
                  <a:lnTo>
                    <a:pt x="108844" y="0"/>
                  </a:lnTo>
                  <a:lnTo>
                    <a:pt x="11096" y="373625"/>
                  </a:lnTo>
                  <a:cubicBezTo>
                    <a:pt x="-8983" y="403479"/>
                    <a:pt x="-1060" y="443958"/>
                    <a:pt x="28793" y="464037"/>
                  </a:cubicBezTo>
                  <a:cubicBezTo>
                    <a:pt x="53773" y="480839"/>
                    <a:pt x="87012" y="478336"/>
                    <a:pt x="109194" y="457983"/>
                  </a:cubicBezTo>
                  <a:lnTo>
                    <a:pt x="109193" y="457984"/>
                  </a:lnTo>
                  <a:close/>
                </a:path>
              </a:pathLst>
            </a:custGeom>
            <a:solidFill>
              <a:srgbClr val="FFB6B6"/>
            </a:solidFill>
            <a:ln w="6966"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A75447D-F7A4-3621-30F6-182917EB7614}"/>
                </a:ext>
              </a:extLst>
            </p:cNvPr>
            <p:cNvSpPr/>
            <p:nvPr/>
          </p:nvSpPr>
          <p:spPr>
            <a:xfrm>
              <a:off x="10664130" y="2528234"/>
              <a:ext cx="320538" cy="919970"/>
            </a:xfrm>
            <a:custGeom>
              <a:avLst/>
              <a:gdLst>
                <a:gd name="connsiteX0" fmla="*/ 292515 w 320538"/>
                <a:gd name="connsiteY0" fmla="*/ 0 h 919970"/>
                <a:gd name="connsiteX1" fmla="*/ 128716 w 320538"/>
                <a:gd name="connsiteY1" fmla="*/ 125891 h 919970"/>
                <a:gd name="connsiteX2" fmla="*/ 98311 w 320538"/>
                <a:gd name="connsiteY2" fmla="*/ 309295 h 919970"/>
                <a:gd name="connsiteX3" fmla="*/ 44164 w 320538"/>
                <a:gd name="connsiteY3" fmla="*/ 586390 h 919970"/>
                <a:gd name="connsiteX4" fmla="*/ 33086 w 320538"/>
                <a:gd name="connsiteY4" fmla="*/ 658376 h 919970"/>
                <a:gd name="connsiteX5" fmla="*/ 45566 w 320538"/>
                <a:gd name="connsiteY5" fmla="*/ 715808 h 919970"/>
                <a:gd name="connsiteX6" fmla="*/ 0 w 320538"/>
                <a:gd name="connsiteY6" fmla="*/ 887202 h 919970"/>
                <a:gd name="connsiteX7" fmla="*/ 112794 w 320538"/>
                <a:gd name="connsiteY7" fmla="*/ 919971 h 919970"/>
                <a:gd name="connsiteX8" fmla="*/ 320539 w 320538"/>
                <a:gd name="connsiteY8" fmla="*/ 405209 h 919970"/>
                <a:gd name="connsiteX9" fmla="*/ 292515 w 320538"/>
                <a:gd name="connsiteY9" fmla="*/ 0 h 9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538" h="919970">
                  <a:moveTo>
                    <a:pt x="292515" y="0"/>
                  </a:moveTo>
                  <a:cubicBezTo>
                    <a:pt x="292515" y="0"/>
                    <a:pt x="141961" y="45847"/>
                    <a:pt x="128716" y="125891"/>
                  </a:cubicBezTo>
                  <a:cubicBezTo>
                    <a:pt x="115470" y="205935"/>
                    <a:pt x="92330" y="276550"/>
                    <a:pt x="98311" y="309295"/>
                  </a:cubicBezTo>
                  <a:cubicBezTo>
                    <a:pt x="104292" y="342039"/>
                    <a:pt x="29608" y="561183"/>
                    <a:pt x="44164" y="586390"/>
                  </a:cubicBezTo>
                  <a:cubicBezTo>
                    <a:pt x="58720" y="611597"/>
                    <a:pt x="19568" y="617057"/>
                    <a:pt x="33086" y="658376"/>
                  </a:cubicBezTo>
                  <a:cubicBezTo>
                    <a:pt x="46604" y="699696"/>
                    <a:pt x="54141" y="708271"/>
                    <a:pt x="45566" y="715808"/>
                  </a:cubicBezTo>
                  <a:cubicBezTo>
                    <a:pt x="36991" y="723346"/>
                    <a:pt x="0" y="887202"/>
                    <a:pt x="0" y="887202"/>
                  </a:cubicBezTo>
                  <a:lnTo>
                    <a:pt x="112794" y="919971"/>
                  </a:lnTo>
                  <a:lnTo>
                    <a:pt x="320539" y="405209"/>
                  </a:lnTo>
                  <a:lnTo>
                    <a:pt x="292515" y="0"/>
                  </a:lnTo>
                  <a:close/>
                </a:path>
              </a:pathLst>
            </a:custGeom>
            <a:solidFill>
              <a:srgbClr val="3F3D56"/>
            </a:solidFill>
            <a:ln w="6966"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E8ED5CB-4080-51E5-7203-62009FDC412B}"/>
                </a:ext>
              </a:extLst>
            </p:cNvPr>
            <p:cNvSpPr/>
            <p:nvPr/>
          </p:nvSpPr>
          <p:spPr>
            <a:xfrm>
              <a:off x="11534808" y="4708903"/>
              <a:ext cx="148206" cy="387338"/>
            </a:xfrm>
            <a:custGeom>
              <a:avLst/>
              <a:gdLst>
                <a:gd name="connsiteX0" fmla="*/ 14 w 148206"/>
                <a:gd name="connsiteY0" fmla="*/ 387338 h 387338"/>
                <a:gd name="connsiteX1" fmla="*/ 100431 w 148206"/>
                <a:gd name="connsiteY1" fmla="*/ 387331 h 387338"/>
                <a:gd name="connsiteX2" fmla="*/ 148206 w 148206"/>
                <a:gd name="connsiteY2" fmla="*/ 0 h 387338"/>
                <a:gd name="connsiteX3" fmla="*/ 0 w 148206"/>
                <a:gd name="connsiteY3" fmla="*/ 7 h 387338"/>
                <a:gd name="connsiteX4" fmla="*/ 14 w 148206"/>
                <a:gd name="connsiteY4" fmla="*/ 387338 h 387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6" h="387338">
                  <a:moveTo>
                    <a:pt x="14" y="387338"/>
                  </a:moveTo>
                  <a:lnTo>
                    <a:pt x="100431" y="387331"/>
                  </a:lnTo>
                  <a:lnTo>
                    <a:pt x="148206" y="0"/>
                  </a:lnTo>
                  <a:lnTo>
                    <a:pt x="0" y="7"/>
                  </a:lnTo>
                  <a:lnTo>
                    <a:pt x="14" y="387338"/>
                  </a:lnTo>
                  <a:close/>
                </a:path>
              </a:pathLst>
            </a:custGeom>
            <a:solidFill>
              <a:srgbClr val="FFB6B6"/>
            </a:solidFill>
            <a:ln w="6966"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49DFCB-0C9C-C5E0-ACA1-CA238F1734D6}"/>
                </a:ext>
              </a:extLst>
            </p:cNvPr>
            <p:cNvSpPr/>
            <p:nvPr/>
          </p:nvSpPr>
          <p:spPr>
            <a:xfrm>
              <a:off x="11489892" y="5037203"/>
              <a:ext cx="348318" cy="249730"/>
            </a:xfrm>
            <a:custGeom>
              <a:avLst/>
              <a:gdLst>
                <a:gd name="connsiteX0" fmla="*/ 178767 w 348318"/>
                <a:gd name="connsiteY0" fmla="*/ 68078 h 249730"/>
                <a:gd name="connsiteX1" fmla="*/ 178767 w 348318"/>
                <a:gd name="connsiteY1" fmla="*/ 0 h 249730"/>
                <a:gd name="connsiteX2" fmla="*/ 152367 w 348318"/>
                <a:gd name="connsiteY2" fmla="*/ 1613 h 249730"/>
                <a:gd name="connsiteX3" fmla="*/ 44904 w 348318"/>
                <a:gd name="connsiteY3" fmla="*/ 7979 h 249730"/>
                <a:gd name="connsiteX4" fmla="*/ 20033 w 348318"/>
                <a:gd name="connsiteY4" fmla="*/ 9507 h 249730"/>
                <a:gd name="connsiteX5" fmla="*/ 1019 w 348318"/>
                <a:gd name="connsiteY5" fmla="*/ 237507 h 249730"/>
                <a:gd name="connsiteX6" fmla="*/ 0 w 348318"/>
                <a:gd name="connsiteY6" fmla="*/ 249731 h 249730"/>
                <a:gd name="connsiteX7" fmla="*/ 71302 w 348318"/>
                <a:gd name="connsiteY7" fmla="*/ 249731 h 249730"/>
                <a:gd name="connsiteX8" fmla="*/ 73595 w 348318"/>
                <a:gd name="connsiteY8" fmla="*/ 237592 h 249730"/>
                <a:gd name="connsiteX9" fmla="*/ 83950 w 348318"/>
                <a:gd name="connsiteY9" fmla="*/ 182418 h 249730"/>
                <a:gd name="connsiteX10" fmla="*/ 110689 w 348318"/>
                <a:gd name="connsiteY10" fmla="*/ 237592 h 249730"/>
                <a:gd name="connsiteX11" fmla="*/ 116546 w 348318"/>
                <a:gd name="connsiteY11" fmla="*/ 249731 h 249730"/>
                <a:gd name="connsiteX12" fmla="*/ 305583 w 348318"/>
                <a:gd name="connsiteY12" fmla="*/ 249731 h 249730"/>
                <a:gd name="connsiteX13" fmla="*/ 348025 w 348318"/>
                <a:gd name="connsiteY13" fmla="*/ 207204 h 249730"/>
                <a:gd name="connsiteX14" fmla="*/ 178767 w 348318"/>
                <a:gd name="connsiteY14" fmla="*/ 68078 h 24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318" h="249730">
                  <a:moveTo>
                    <a:pt x="178767" y="68078"/>
                  </a:moveTo>
                  <a:lnTo>
                    <a:pt x="178767" y="0"/>
                  </a:lnTo>
                  <a:lnTo>
                    <a:pt x="152367" y="1613"/>
                  </a:lnTo>
                  <a:lnTo>
                    <a:pt x="44904" y="7979"/>
                  </a:lnTo>
                  <a:lnTo>
                    <a:pt x="20033" y="9507"/>
                  </a:lnTo>
                  <a:lnTo>
                    <a:pt x="1019" y="237507"/>
                  </a:lnTo>
                  <a:lnTo>
                    <a:pt x="0" y="249731"/>
                  </a:lnTo>
                  <a:lnTo>
                    <a:pt x="71302" y="249731"/>
                  </a:lnTo>
                  <a:lnTo>
                    <a:pt x="73595" y="237592"/>
                  </a:lnTo>
                  <a:lnTo>
                    <a:pt x="83950" y="182418"/>
                  </a:lnTo>
                  <a:lnTo>
                    <a:pt x="110689" y="237592"/>
                  </a:lnTo>
                  <a:lnTo>
                    <a:pt x="116546" y="249731"/>
                  </a:lnTo>
                  <a:lnTo>
                    <a:pt x="305583" y="249731"/>
                  </a:lnTo>
                  <a:cubicBezTo>
                    <a:pt x="328995" y="249583"/>
                    <a:pt x="347924" y="230616"/>
                    <a:pt x="348025" y="207204"/>
                  </a:cubicBezTo>
                  <a:cubicBezTo>
                    <a:pt x="356005" y="169938"/>
                    <a:pt x="198799" y="89383"/>
                    <a:pt x="178767" y="68078"/>
                  </a:cubicBezTo>
                  <a:close/>
                </a:path>
              </a:pathLst>
            </a:custGeom>
            <a:solidFill>
              <a:srgbClr val="2F2E41"/>
            </a:solidFill>
            <a:ln w="6966"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659C0D8C-69D5-6E32-95D0-1E8E354DCD2D}"/>
                </a:ext>
              </a:extLst>
            </p:cNvPr>
            <p:cNvSpPr/>
            <p:nvPr/>
          </p:nvSpPr>
          <p:spPr>
            <a:xfrm>
              <a:off x="10358359" y="4650047"/>
              <a:ext cx="320037" cy="386438"/>
            </a:xfrm>
            <a:custGeom>
              <a:avLst/>
              <a:gdLst>
                <a:gd name="connsiteX0" fmla="*/ 0 w 320037"/>
                <a:gd name="connsiteY0" fmla="*/ 336886 h 386438"/>
                <a:gd name="connsiteX1" fmla="*/ 87342 w 320037"/>
                <a:gd name="connsiteY1" fmla="*/ 386439 h 386438"/>
                <a:gd name="connsiteX2" fmla="*/ 320038 w 320037"/>
                <a:gd name="connsiteY2" fmla="*/ 73130 h 386438"/>
                <a:gd name="connsiteX3" fmla="*/ 191134 w 320037"/>
                <a:gd name="connsiteY3" fmla="*/ 0 h 386438"/>
                <a:gd name="connsiteX4" fmla="*/ 0 w 320037"/>
                <a:gd name="connsiteY4" fmla="*/ 336886 h 386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7" h="386438">
                  <a:moveTo>
                    <a:pt x="0" y="336886"/>
                  </a:moveTo>
                  <a:lnTo>
                    <a:pt x="87342" y="386439"/>
                  </a:lnTo>
                  <a:lnTo>
                    <a:pt x="320038" y="73130"/>
                  </a:lnTo>
                  <a:lnTo>
                    <a:pt x="191134" y="0"/>
                  </a:lnTo>
                  <a:lnTo>
                    <a:pt x="0" y="336886"/>
                  </a:lnTo>
                  <a:close/>
                </a:path>
              </a:pathLst>
            </a:custGeom>
            <a:solidFill>
              <a:srgbClr val="FFB6B6"/>
            </a:solidFill>
            <a:ln w="6966"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3EC81161-5EA0-A4A0-6753-920F040E8971}"/>
                </a:ext>
              </a:extLst>
            </p:cNvPr>
            <p:cNvSpPr/>
            <p:nvPr/>
          </p:nvSpPr>
          <p:spPr>
            <a:xfrm>
              <a:off x="10225198" y="4931522"/>
              <a:ext cx="327864" cy="355398"/>
            </a:xfrm>
            <a:custGeom>
              <a:avLst/>
              <a:gdLst>
                <a:gd name="connsiteX0" fmla="*/ 245146 w 327864"/>
                <a:gd name="connsiteY0" fmla="*/ 129279 h 355398"/>
                <a:gd name="connsiteX1" fmla="*/ 278676 w 327864"/>
                <a:gd name="connsiteY1" fmla="*/ 70114 h 355398"/>
                <a:gd name="connsiteX2" fmla="*/ 255078 w 327864"/>
                <a:gd name="connsiteY2" fmla="*/ 58485 h 355398"/>
                <a:gd name="connsiteX3" fmla="*/ 158394 w 327864"/>
                <a:gd name="connsiteY3" fmla="*/ 11035 h 355398"/>
                <a:gd name="connsiteX4" fmla="*/ 135985 w 327864"/>
                <a:gd name="connsiteY4" fmla="*/ 0 h 355398"/>
                <a:gd name="connsiteX5" fmla="*/ 25890 w 327864"/>
                <a:gd name="connsiteY5" fmla="*/ 161196 h 355398"/>
                <a:gd name="connsiteX6" fmla="*/ 0 w 327864"/>
                <a:gd name="connsiteY6" fmla="*/ 199053 h 355398"/>
                <a:gd name="connsiteX7" fmla="*/ 29285 w 327864"/>
                <a:gd name="connsiteY7" fmla="*/ 215691 h 355398"/>
                <a:gd name="connsiteX8" fmla="*/ 61966 w 327864"/>
                <a:gd name="connsiteY8" fmla="*/ 234281 h 355398"/>
                <a:gd name="connsiteX9" fmla="*/ 106275 w 327864"/>
                <a:gd name="connsiteY9" fmla="*/ 181992 h 355398"/>
                <a:gd name="connsiteX10" fmla="*/ 101352 w 327864"/>
                <a:gd name="connsiteY10" fmla="*/ 256605 h 355398"/>
                <a:gd name="connsiteX11" fmla="*/ 255757 w 327864"/>
                <a:gd name="connsiteY11" fmla="*/ 344291 h 355398"/>
                <a:gd name="connsiteX12" fmla="*/ 255842 w 327864"/>
                <a:gd name="connsiteY12" fmla="*/ 344291 h 355398"/>
                <a:gd name="connsiteX13" fmla="*/ 265773 w 327864"/>
                <a:gd name="connsiteY13" fmla="*/ 349893 h 355398"/>
                <a:gd name="connsiteX14" fmla="*/ 323664 w 327864"/>
                <a:gd name="connsiteY14" fmla="*/ 333849 h 355398"/>
                <a:gd name="connsiteX15" fmla="*/ 245146 w 327864"/>
                <a:gd name="connsiteY15" fmla="*/ 129279 h 35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864" h="355398">
                  <a:moveTo>
                    <a:pt x="245146" y="129279"/>
                  </a:moveTo>
                  <a:lnTo>
                    <a:pt x="278676" y="70114"/>
                  </a:lnTo>
                  <a:lnTo>
                    <a:pt x="255078" y="58485"/>
                  </a:lnTo>
                  <a:lnTo>
                    <a:pt x="158394" y="11035"/>
                  </a:lnTo>
                  <a:lnTo>
                    <a:pt x="135985" y="0"/>
                  </a:lnTo>
                  <a:lnTo>
                    <a:pt x="25890" y="161196"/>
                  </a:lnTo>
                  <a:lnTo>
                    <a:pt x="0" y="199053"/>
                  </a:lnTo>
                  <a:lnTo>
                    <a:pt x="29285" y="215691"/>
                  </a:lnTo>
                  <a:lnTo>
                    <a:pt x="61966" y="234281"/>
                  </a:lnTo>
                  <a:lnTo>
                    <a:pt x="106275" y="181992"/>
                  </a:lnTo>
                  <a:lnTo>
                    <a:pt x="101352" y="256605"/>
                  </a:lnTo>
                  <a:lnTo>
                    <a:pt x="255757" y="344291"/>
                  </a:lnTo>
                  <a:lnTo>
                    <a:pt x="255842" y="344291"/>
                  </a:lnTo>
                  <a:lnTo>
                    <a:pt x="265773" y="349893"/>
                  </a:lnTo>
                  <a:cubicBezTo>
                    <a:pt x="286192" y="361429"/>
                    <a:pt x="312096" y="354250"/>
                    <a:pt x="323664" y="333849"/>
                  </a:cubicBezTo>
                  <a:cubicBezTo>
                    <a:pt x="348960" y="305329"/>
                    <a:pt x="252022" y="157800"/>
                    <a:pt x="245146" y="129279"/>
                  </a:cubicBezTo>
                  <a:close/>
                </a:path>
              </a:pathLst>
            </a:custGeom>
            <a:solidFill>
              <a:srgbClr val="2F2E41"/>
            </a:solidFill>
            <a:ln w="6966"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4C3A444-F6B4-B11F-AF1B-063AB2DA4CE8}"/>
                </a:ext>
              </a:extLst>
            </p:cNvPr>
            <p:cNvSpPr/>
            <p:nvPr/>
          </p:nvSpPr>
          <p:spPr>
            <a:xfrm>
              <a:off x="10486489" y="3160046"/>
              <a:ext cx="1225445" cy="1781319"/>
            </a:xfrm>
            <a:custGeom>
              <a:avLst/>
              <a:gdLst>
                <a:gd name="connsiteX0" fmla="*/ 549990 w 1225445"/>
                <a:gd name="connsiteY0" fmla="*/ 34867 h 1781319"/>
                <a:gd name="connsiteX1" fmla="*/ 317174 w 1225445"/>
                <a:gd name="connsiteY1" fmla="*/ 966756 h 1781319"/>
                <a:gd name="connsiteX2" fmla="*/ 0 w 1225445"/>
                <a:gd name="connsiteY2" fmla="*/ 1557855 h 1781319"/>
                <a:gd name="connsiteX3" fmla="*/ 451451 w 1225445"/>
                <a:gd name="connsiteY3" fmla="*/ 1760223 h 1781319"/>
                <a:gd name="connsiteX4" fmla="*/ 748288 w 1225445"/>
                <a:gd name="connsiteY4" fmla="*/ 729539 h 1781319"/>
                <a:gd name="connsiteX5" fmla="*/ 797760 w 1225445"/>
                <a:gd name="connsiteY5" fmla="*/ 1108831 h 1781319"/>
                <a:gd name="connsiteX6" fmla="*/ 731797 w 1225445"/>
                <a:gd name="connsiteY6" fmla="*/ 1710750 h 1781319"/>
                <a:gd name="connsiteX7" fmla="*/ 1023607 w 1225445"/>
                <a:gd name="connsiteY7" fmla="*/ 1781319 h 1781319"/>
                <a:gd name="connsiteX8" fmla="*/ 1225445 w 1225445"/>
                <a:gd name="connsiteY8" fmla="*/ 1766902 h 1781319"/>
                <a:gd name="connsiteX9" fmla="*/ 933528 w 1225445"/>
                <a:gd name="connsiteY9" fmla="*/ 0 h 1781319"/>
                <a:gd name="connsiteX10" fmla="*/ 549990 w 1225445"/>
                <a:gd name="connsiteY10" fmla="*/ 34867 h 178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5445" h="1781319">
                  <a:moveTo>
                    <a:pt x="549990" y="34867"/>
                  </a:moveTo>
                  <a:cubicBezTo>
                    <a:pt x="327426" y="42864"/>
                    <a:pt x="249208" y="950298"/>
                    <a:pt x="317174" y="966756"/>
                  </a:cubicBezTo>
                  <a:lnTo>
                    <a:pt x="0" y="1557855"/>
                  </a:lnTo>
                  <a:lnTo>
                    <a:pt x="451451" y="1760223"/>
                  </a:lnTo>
                  <a:lnTo>
                    <a:pt x="748288" y="729539"/>
                  </a:lnTo>
                  <a:lnTo>
                    <a:pt x="797760" y="1108831"/>
                  </a:lnTo>
                  <a:lnTo>
                    <a:pt x="731797" y="1710750"/>
                  </a:lnTo>
                  <a:lnTo>
                    <a:pt x="1023607" y="1781319"/>
                  </a:lnTo>
                  <a:lnTo>
                    <a:pt x="1225445" y="1766902"/>
                  </a:lnTo>
                  <a:cubicBezTo>
                    <a:pt x="1172998" y="1049425"/>
                    <a:pt x="1042050" y="292709"/>
                    <a:pt x="933528" y="0"/>
                  </a:cubicBezTo>
                  <a:lnTo>
                    <a:pt x="549990" y="34867"/>
                  </a:lnTo>
                  <a:close/>
                </a:path>
              </a:pathLst>
            </a:custGeom>
            <a:solidFill>
              <a:srgbClr val="2F2E41"/>
            </a:solidFill>
            <a:ln w="6966"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A20D24E-26C2-8633-8343-36732CB451D1}"/>
                </a:ext>
              </a:extLst>
            </p:cNvPr>
            <p:cNvSpPr/>
            <p:nvPr/>
          </p:nvSpPr>
          <p:spPr>
            <a:xfrm>
              <a:off x="10868271" y="2394182"/>
              <a:ext cx="618193" cy="924668"/>
            </a:xfrm>
            <a:custGeom>
              <a:avLst/>
              <a:gdLst>
                <a:gd name="connsiteX0" fmla="*/ 66038 w 618193"/>
                <a:gd name="connsiteY0" fmla="*/ 864354 h 924668"/>
                <a:gd name="connsiteX1" fmla="*/ 64574 w 618193"/>
                <a:gd name="connsiteY1" fmla="*/ 869863 h 924668"/>
                <a:gd name="connsiteX2" fmla="*/ 459481 w 618193"/>
                <a:gd name="connsiteY2" fmla="*/ 884171 h 924668"/>
                <a:gd name="connsiteX3" fmla="*/ 573006 w 618193"/>
                <a:gd name="connsiteY3" fmla="*/ 860310 h 924668"/>
                <a:gd name="connsiteX4" fmla="*/ 550136 w 618193"/>
                <a:gd name="connsiteY4" fmla="*/ 765623 h 924668"/>
                <a:gd name="connsiteX5" fmla="*/ 618193 w 618193"/>
                <a:gd name="connsiteY5" fmla="*/ 205855 h 924668"/>
                <a:gd name="connsiteX6" fmla="*/ 486051 w 618193"/>
                <a:gd name="connsiteY6" fmla="*/ 75371 h 924668"/>
                <a:gd name="connsiteX7" fmla="*/ 477121 w 618193"/>
                <a:gd name="connsiteY7" fmla="*/ 75731 h 924668"/>
                <a:gd name="connsiteX8" fmla="*/ 374891 w 618193"/>
                <a:gd name="connsiteY8" fmla="*/ 0 h 924668"/>
                <a:gd name="connsiteX9" fmla="*/ 229355 w 618193"/>
                <a:gd name="connsiteY9" fmla="*/ 5021 h 924668"/>
                <a:gd name="connsiteX10" fmla="*/ 132007 w 618193"/>
                <a:gd name="connsiteY10" fmla="*/ 112551 h 924668"/>
                <a:gd name="connsiteX11" fmla="*/ 73848 w 618193"/>
                <a:gd name="connsiteY11" fmla="*/ 133332 h 924668"/>
                <a:gd name="connsiteX12" fmla="*/ 28661 w 618193"/>
                <a:gd name="connsiteY12" fmla="*/ 149440 h 924668"/>
                <a:gd name="connsiteX13" fmla="*/ 0 w 618193"/>
                <a:gd name="connsiteY13" fmla="*/ 177613 h 924668"/>
                <a:gd name="connsiteX14" fmla="*/ 71477 w 618193"/>
                <a:gd name="connsiteY14" fmla="*/ 602991 h 924668"/>
                <a:gd name="connsiteX15" fmla="*/ 101881 w 618193"/>
                <a:gd name="connsiteY15" fmla="*/ 730186 h 924668"/>
                <a:gd name="connsiteX16" fmla="*/ 66038 w 618193"/>
                <a:gd name="connsiteY16" fmla="*/ 864354 h 92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8193" h="924668">
                  <a:moveTo>
                    <a:pt x="66038" y="864354"/>
                  </a:moveTo>
                  <a:lnTo>
                    <a:pt x="64574" y="869863"/>
                  </a:lnTo>
                  <a:cubicBezTo>
                    <a:pt x="206831" y="949012"/>
                    <a:pt x="303974" y="932078"/>
                    <a:pt x="459481" y="884171"/>
                  </a:cubicBezTo>
                  <a:lnTo>
                    <a:pt x="573006" y="860310"/>
                  </a:lnTo>
                  <a:cubicBezTo>
                    <a:pt x="597784" y="827999"/>
                    <a:pt x="577590" y="796396"/>
                    <a:pt x="550136" y="765623"/>
                  </a:cubicBezTo>
                  <a:lnTo>
                    <a:pt x="618193" y="205855"/>
                  </a:lnTo>
                  <a:cubicBezTo>
                    <a:pt x="617736" y="133333"/>
                    <a:pt x="558573" y="74913"/>
                    <a:pt x="486051" y="75371"/>
                  </a:cubicBezTo>
                  <a:cubicBezTo>
                    <a:pt x="483071" y="75389"/>
                    <a:pt x="480093" y="75510"/>
                    <a:pt x="477121" y="75731"/>
                  </a:cubicBezTo>
                  <a:lnTo>
                    <a:pt x="374891" y="0"/>
                  </a:lnTo>
                  <a:lnTo>
                    <a:pt x="229355" y="5021"/>
                  </a:lnTo>
                  <a:lnTo>
                    <a:pt x="132007" y="112551"/>
                  </a:lnTo>
                  <a:lnTo>
                    <a:pt x="73848" y="133332"/>
                  </a:lnTo>
                  <a:lnTo>
                    <a:pt x="28661" y="149440"/>
                  </a:lnTo>
                  <a:cubicBezTo>
                    <a:pt x="19525" y="157669"/>
                    <a:pt x="9554" y="167153"/>
                    <a:pt x="0" y="177613"/>
                  </a:cubicBezTo>
                  <a:lnTo>
                    <a:pt x="71477" y="602991"/>
                  </a:lnTo>
                  <a:lnTo>
                    <a:pt x="101881" y="730186"/>
                  </a:lnTo>
                  <a:cubicBezTo>
                    <a:pt x="61125" y="776656"/>
                    <a:pt x="38670" y="822016"/>
                    <a:pt x="66038" y="864354"/>
                  </a:cubicBezTo>
                  <a:close/>
                </a:path>
              </a:pathLst>
            </a:custGeom>
            <a:solidFill>
              <a:srgbClr val="3F3D56"/>
            </a:solidFill>
            <a:ln w="6966"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5D04CA8-1A72-14EF-A808-4DD1F5ACC803}"/>
                </a:ext>
              </a:extLst>
            </p:cNvPr>
            <p:cNvSpPr/>
            <p:nvPr/>
          </p:nvSpPr>
          <p:spPr>
            <a:xfrm>
              <a:off x="9756291" y="4649851"/>
              <a:ext cx="474946" cy="635546"/>
            </a:xfrm>
            <a:custGeom>
              <a:avLst/>
              <a:gdLst>
                <a:gd name="connsiteX0" fmla="*/ 352377 w 474946"/>
                <a:gd name="connsiteY0" fmla="*/ 566827 h 635546"/>
                <a:gd name="connsiteX1" fmla="*/ 95063 w 474946"/>
                <a:gd name="connsiteY1" fmla="*/ 404260 h 635546"/>
                <a:gd name="connsiteX2" fmla="*/ 21491 w 474946"/>
                <a:gd name="connsiteY2" fmla="*/ 206723 h 635546"/>
                <a:gd name="connsiteX3" fmla="*/ 4899 w 474946"/>
                <a:gd name="connsiteY3" fmla="*/ 146740 h 635546"/>
                <a:gd name="connsiteX4" fmla="*/ 42159 w 474946"/>
                <a:gd name="connsiteY4" fmla="*/ 25918 h 635546"/>
                <a:gd name="connsiteX5" fmla="*/ 165822 w 474946"/>
                <a:gd name="connsiteY5" fmla="*/ 13156 h 635546"/>
                <a:gd name="connsiteX6" fmla="*/ 170085 w 474946"/>
                <a:gd name="connsiteY6" fmla="*/ 15417 h 635546"/>
                <a:gd name="connsiteX7" fmla="*/ 177555 w 474946"/>
                <a:gd name="connsiteY7" fmla="*/ 183324 h 635546"/>
                <a:gd name="connsiteX8" fmla="*/ 232161 w 474946"/>
                <a:gd name="connsiteY8" fmla="*/ 59273 h 635546"/>
                <a:gd name="connsiteX9" fmla="*/ 233775 w 474946"/>
                <a:gd name="connsiteY9" fmla="*/ 55024 h 635546"/>
                <a:gd name="connsiteX10" fmla="*/ 237463 w 474946"/>
                <a:gd name="connsiteY10" fmla="*/ 57686 h 635546"/>
                <a:gd name="connsiteX11" fmla="*/ 341747 w 474946"/>
                <a:gd name="connsiteY11" fmla="*/ 154592 h 635546"/>
                <a:gd name="connsiteX12" fmla="*/ 465553 w 474946"/>
                <a:gd name="connsiteY12" fmla="*/ 630569 h 635546"/>
                <a:gd name="connsiteX13" fmla="*/ 464623 w 474946"/>
                <a:gd name="connsiteY13" fmla="*/ 635547 h 635546"/>
                <a:gd name="connsiteX14" fmla="*/ 352378 w 474946"/>
                <a:gd name="connsiteY14" fmla="*/ 566827 h 6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946" h="635546">
                  <a:moveTo>
                    <a:pt x="352377" y="566827"/>
                  </a:moveTo>
                  <a:cubicBezTo>
                    <a:pt x="246477" y="554219"/>
                    <a:pt x="151927" y="494483"/>
                    <a:pt x="95063" y="404260"/>
                  </a:cubicBezTo>
                  <a:cubicBezTo>
                    <a:pt x="58551" y="345047"/>
                    <a:pt x="39711" y="274727"/>
                    <a:pt x="21491" y="206723"/>
                  </a:cubicBezTo>
                  <a:cubicBezTo>
                    <a:pt x="16186" y="186933"/>
                    <a:pt x="10704" y="166469"/>
                    <a:pt x="4899" y="146740"/>
                  </a:cubicBezTo>
                  <a:cubicBezTo>
                    <a:pt x="-8531" y="102636"/>
                    <a:pt x="6222" y="54798"/>
                    <a:pt x="42159" y="25918"/>
                  </a:cubicBezTo>
                  <a:cubicBezTo>
                    <a:pt x="76901" y="-3203"/>
                    <a:pt x="125865" y="-8256"/>
                    <a:pt x="165822" y="13156"/>
                  </a:cubicBezTo>
                  <a:lnTo>
                    <a:pt x="170085" y="15417"/>
                  </a:lnTo>
                  <a:lnTo>
                    <a:pt x="177555" y="183324"/>
                  </a:lnTo>
                  <a:cubicBezTo>
                    <a:pt x="188625" y="160830"/>
                    <a:pt x="212916" y="110014"/>
                    <a:pt x="232161" y="59273"/>
                  </a:cubicBezTo>
                  <a:lnTo>
                    <a:pt x="233775" y="55024"/>
                  </a:lnTo>
                  <a:lnTo>
                    <a:pt x="237463" y="57686"/>
                  </a:lnTo>
                  <a:cubicBezTo>
                    <a:pt x="276154" y="85483"/>
                    <a:pt x="311191" y="118041"/>
                    <a:pt x="341747" y="154592"/>
                  </a:cubicBezTo>
                  <a:cubicBezTo>
                    <a:pt x="450951" y="287352"/>
                    <a:pt x="496229" y="461426"/>
                    <a:pt x="465553" y="630569"/>
                  </a:cubicBezTo>
                  <a:lnTo>
                    <a:pt x="464623" y="635547"/>
                  </a:lnTo>
                  <a:lnTo>
                    <a:pt x="352378" y="566827"/>
                  </a:lnTo>
                  <a:close/>
                </a:path>
              </a:pathLst>
            </a:custGeom>
            <a:solidFill>
              <a:srgbClr val="F2F2F2"/>
            </a:solidFill>
            <a:ln w="69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EC22C08E-4F6E-8DFA-2990-1F2BC126DA60}"/>
                </a:ext>
              </a:extLst>
            </p:cNvPr>
            <p:cNvSpPr/>
            <p:nvPr/>
          </p:nvSpPr>
          <p:spPr>
            <a:xfrm>
              <a:off x="9648604" y="5275872"/>
              <a:ext cx="5890234" cy="16596"/>
            </a:xfrm>
            <a:custGeom>
              <a:avLst/>
              <a:gdLst>
                <a:gd name="connsiteX0" fmla="*/ 0 w 5890234"/>
                <a:gd name="connsiteY0" fmla="*/ 8298 h 16596"/>
                <a:gd name="connsiteX1" fmla="*/ 8249 w 5890234"/>
                <a:gd name="connsiteY1" fmla="*/ 16597 h 16596"/>
                <a:gd name="connsiteX2" fmla="*/ 5881936 w 5890234"/>
                <a:gd name="connsiteY2" fmla="*/ 16597 h 16596"/>
                <a:gd name="connsiteX3" fmla="*/ 5890234 w 5890234"/>
                <a:gd name="connsiteY3" fmla="*/ 8298 h 16596"/>
                <a:gd name="connsiteX4" fmla="*/ 5881936 w 5890234"/>
                <a:gd name="connsiteY4" fmla="*/ 0 h 16596"/>
                <a:gd name="connsiteX5" fmla="*/ 8298 w 5890234"/>
                <a:gd name="connsiteY5" fmla="*/ 0 h 16596"/>
                <a:gd name="connsiteX6" fmla="*/ 0 w 5890234"/>
                <a:gd name="connsiteY6" fmla="*/ 8249 h 16596"/>
                <a:gd name="connsiteX7" fmla="*/ 0 w 5890234"/>
                <a:gd name="connsiteY7" fmla="*/ 8298 h 1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0234" h="16596">
                  <a:moveTo>
                    <a:pt x="0" y="8298"/>
                  </a:moveTo>
                  <a:cubicBezTo>
                    <a:pt x="-14" y="12868"/>
                    <a:pt x="3680" y="16583"/>
                    <a:pt x="8249" y="16597"/>
                  </a:cubicBezTo>
                  <a:lnTo>
                    <a:pt x="5881936" y="16597"/>
                  </a:lnTo>
                  <a:cubicBezTo>
                    <a:pt x="5886519" y="16597"/>
                    <a:pt x="5890234" y="12882"/>
                    <a:pt x="5890234" y="8298"/>
                  </a:cubicBezTo>
                  <a:cubicBezTo>
                    <a:pt x="5890234" y="3715"/>
                    <a:pt x="5886519" y="0"/>
                    <a:pt x="5881936" y="0"/>
                  </a:cubicBezTo>
                  <a:lnTo>
                    <a:pt x="8298" y="0"/>
                  </a:lnTo>
                  <a:cubicBezTo>
                    <a:pt x="3729" y="-14"/>
                    <a:pt x="14" y="3680"/>
                    <a:pt x="0" y="8249"/>
                  </a:cubicBezTo>
                  <a:lnTo>
                    <a:pt x="0" y="8298"/>
                  </a:lnTo>
                  <a:close/>
                </a:path>
              </a:pathLst>
            </a:custGeom>
            <a:solidFill>
              <a:srgbClr val="CCCCCC"/>
            </a:solidFill>
            <a:ln w="6966"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985196F-0337-E502-09E2-4520F6B58045}"/>
                </a:ext>
              </a:extLst>
            </p:cNvPr>
            <p:cNvSpPr/>
            <p:nvPr/>
          </p:nvSpPr>
          <p:spPr>
            <a:xfrm>
              <a:off x="10925418" y="1935992"/>
              <a:ext cx="474195" cy="460464"/>
            </a:xfrm>
            <a:custGeom>
              <a:avLst/>
              <a:gdLst>
                <a:gd name="connsiteX0" fmla="*/ 451954 w 474195"/>
                <a:gd name="connsiteY0" fmla="*/ 362699 h 460464"/>
                <a:gd name="connsiteX1" fmla="*/ 452097 w 474195"/>
                <a:gd name="connsiteY1" fmla="*/ 362662 h 460464"/>
                <a:gd name="connsiteX2" fmla="*/ 473200 w 474195"/>
                <a:gd name="connsiteY2" fmla="*/ 326370 h 460464"/>
                <a:gd name="connsiteX3" fmla="*/ 430918 w 474195"/>
                <a:gd name="connsiteY3" fmla="*/ 166190 h 460464"/>
                <a:gd name="connsiteX4" fmla="*/ 391979 w 474195"/>
                <a:gd name="connsiteY4" fmla="*/ 87106 h 460464"/>
                <a:gd name="connsiteX5" fmla="*/ 247368 w 474195"/>
                <a:gd name="connsiteY5" fmla="*/ 2392 h 460464"/>
                <a:gd name="connsiteX6" fmla="*/ 158697 w 474195"/>
                <a:gd name="connsiteY6" fmla="*/ 7248 h 460464"/>
                <a:gd name="connsiteX7" fmla="*/ 625 w 474195"/>
                <a:gd name="connsiteY7" fmla="*/ 277723 h 460464"/>
                <a:gd name="connsiteX8" fmla="*/ 42972 w 474195"/>
                <a:gd name="connsiteY8" fmla="*/ 438147 h 460464"/>
                <a:gd name="connsiteX9" fmla="*/ 48212 w 474195"/>
                <a:gd name="connsiteY9" fmla="*/ 448785 h 460464"/>
                <a:gd name="connsiteX10" fmla="*/ 67677 w 474195"/>
                <a:gd name="connsiteY10" fmla="*/ 460150 h 460464"/>
                <a:gd name="connsiteX11" fmla="*/ 79533 w 474195"/>
                <a:gd name="connsiteY11" fmla="*/ 459497 h 460464"/>
                <a:gd name="connsiteX12" fmla="*/ 451978 w 474195"/>
                <a:gd name="connsiteY12" fmla="*/ 362693 h 460464"/>
                <a:gd name="connsiteX13" fmla="*/ 451954 w 474195"/>
                <a:gd name="connsiteY13" fmla="*/ 362699 h 4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195" h="460464">
                  <a:moveTo>
                    <a:pt x="451954" y="362699"/>
                  </a:moveTo>
                  <a:lnTo>
                    <a:pt x="452097" y="362662"/>
                  </a:lnTo>
                  <a:cubicBezTo>
                    <a:pt x="467946" y="358467"/>
                    <a:pt x="477395" y="342219"/>
                    <a:pt x="473200" y="326370"/>
                  </a:cubicBezTo>
                  <a:lnTo>
                    <a:pt x="430918" y="166190"/>
                  </a:lnTo>
                  <a:cubicBezTo>
                    <a:pt x="423371" y="137485"/>
                    <a:pt x="410129" y="110591"/>
                    <a:pt x="391979" y="87106"/>
                  </a:cubicBezTo>
                  <a:cubicBezTo>
                    <a:pt x="356486" y="41296"/>
                    <a:pt x="304684" y="10950"/>
                    <a:pt x="247368" y="2392"/>
                  </a:cubicBezTo>
                  <a:cubicBezTo>
                    <a:pt x="217787" y="-1991"/>
                    <a:pt x="187624" y="-339"/>
                    <a:pt x="158697" y="7248"/>
                  </a:cubicBezTo>
                  <a:cubicBezTo>
                    <a:pt x="40357" y="38287"/>
                    <a:pt x="7305" y="77426"/>
                    <a:pt x="625" y="277723"/>
                  </a:cubicBezTo>
                  <a:cubicBezTo>
                    <a:pt x="-6054" y="478020"/>
                    <a:pt x="42972" y="438147"/>
                    <a:pt x="42972" y="438147"/>
                  </a:cubicBezTo>
                  <a:cubicBezTo>
                    <a:pt x="43986" y="442008"/>
                    <a:pt x="45769" y="445626"/>
                    <a:pt x="48212" y="448785"/>
                  </a:cubicBezTo>
                  <a:cubicBezTo>
                    <a:pt x="52992" y="454942"/>
                    <a:pt x="59966" y="459014"/>
                    <a:pt x="67677" y="460150"/>
                  </a:cubicBezTo>
                  <a:cubicBezTo>
                    <a:pt x="71633" y="460729"/>
                    <a:pt x="75665" y="460507"/>
                    <a:pt x="79533" y="459497"/>
                  </a:cubicBezTo>
                  <a:cubicBezTo>
                    <a:pt x="227314" y="444285"/>
                    <a:pt x="376981" y="430432"/>
                    <a:pt x="451978" y="362693"/>
                  </a:cubicBezTo>
                  <a:lnTo>
                    <a:pt x="451954" y="362699"/>
                  </a:lnTo>
                  <a:close/>
                </a:path>
              </a:pathLst>
            </a:custGeom>
            <a:solidFill>
              <a:srgbClr val="2F2E41"/>
            </a:solidFill>
            <a:ln w="6966"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73A1336-C50B-0ECF-3A35-E230FA5B53D8}"/>
                </a:ext>
              </a:extLst>
            </p:cNvPr>
            <p:cNvSpPr/>
            <p:nvPr/>
          </p:nvSpPr>
          <p:spPr>
            <a:xfrm>
              <a:off x="11025082" y="2006410"/>
              <a:ext cx="326261" cy="325746"/>
            </a:xfrm>
            <a:custGeom>
              <a:avLst/>
              <a:gdLst>
                <a:gd name="connsiteX0" fmla="*/ 4830 w 326261"/>
                <a:gd name="connsiteY0" fmla="*/ 123175 h 325746"/>
                <a:gd name="connsiteX1" fmla="*/ 124071 w 326261"/>
                <a:gd name="connsiteY1" fmla="*/ 320954 h 325746"/>
                <a:gd name="connsiteX2" fmla="*/ 247445 w 326261"/>
                <a:gd name="connsiteY2" fmla="*/ 302422 h 325746"/>
                <a:gd name="connsiteX3" fmla="*/ 321463 w 326261"/>
                <a:gd name="connsiteY3" fmla="*/ 202441 h 325746"/>
                <a:gd name="connsiteX4" fmla="*/ 202060 w 326261"/>
                <a:gd name="connsiteY4" fmla="*/ 4760 h 325746"/>
                <a:gd name="connsiteX5" fmla="*/ 78989 w 326261"/>
                <a:gd name="connsiteY5" fmla="*/ 23221 h 325746"/>
                <a:gd name="connsiteX6" fmla="*/ 4832 w 326261"/>
                <a:gd name="connsiteY6" fmla="*/ 123181 h 325746"/>
                <a:gd name="connsiteX7" fmla="*/ 4830 w 326261"/>
                <a:gd name="connsiteY7" fmla="*/ 123175 h 32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61" h="325746">
                  <a:moveTo>
                    <a:pt x="4830" y="123175"/>
                  </a:moveTo>
                  <a:cubicBezTo>
                    <a:pt x="-16857" y="210717"/>
                    <a:pt x="36528" y="299266"/>
                    <a:pt x="124071" y="320954"/>
                  </a:cubicBezTo>
                  <a:cubicBezTo>
                    <a:pt x="166028" y="331348"/>
                    <a:pt x="210394" y="324684"/>
                    <a:pt x="247445" y="302422"/>
                  </a:cubicBezTo>
                  <a:cubicBezTo>
                    <a:pt x="284486" y="280324"/>
                    <a:pt x="311141" y="244319"/>
                    <a:pt x="321463" y="202441"/>
                  </a:cubicBezTo>
                  <a:cubicBezTo>
                    <a:pt x="343079" y="114880"/>
                    <a:pt x="289620" y="26376"/>
                    <a:pt x="202060" y="4760"/>
                  </a:cubicBezTo>
                  <a:cubicBezTo>
                    <a:pt x="160208" y="-5572"/>
                    <a:pt x="115968" y="1064"/>
                    <a:pt x="78989" y="23221"/>
                  </a:cubicBezTo>
                  <a:cubicBezTo>
                    <a:pt x="41900" y="45286"/>
                    <a:pt x="15193" y="81286"/>
                    <a:pt x="4832" y="123181"/>
                  </a:cubicBezTo>
                  <a:lnTo>
                    <a:pt x="4830" y="123175"/>
                  </a:lnTo>
                  <a:close/>
                </a:path>
              </a:pathLst>
            </a:custGeom>
            <a:solidFill>
              <a:srgbClr val="FFB6B6"/>
            </a:solidFill>
            <a:ln w="6966"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A684238-32C8-CB53-5516-6AB837015C8B}"/>
                </a:ext>
              </a:extLst>
            </p:cNvPr>
            <p:cNvSpPr/>
            <p:nvPr/>
          </p:nvSpPr>
          <p:spPr>
            <a:xfrm>
              <a:off x="11032408" y="1964783"/>
              <a:ext cx="378991" cy="236792"/>
            </a:xfrm>
            <a:custGeom>
              <a:avLst/>
              <a:gdLst>
                <a:gd name="connsiteX0" fmla="*/ 378173 w 378991"/>
                <a:gd name="connsiteY0" fmla="*/ 137025 h 236792"/>
                <a:gd name="connsiteX1" fmla="*/ 347375 w 378991"/>
                <a:gd name="connsiteY1" fmla="*/ 74479 h 236792"/>
                <a:gd name="connsiteX2" fmla="*/ 233023 w 378991"/>
                <a:gd name="connsiteY2" fmla="*/ 7502 h 236792"/>
                <a:gd name="connsiteX3" fmla="*/ 163337 w 378991"/>
                <a:gd name="connsiteY3" fmla="*/ 11252 h 236792"/>
                <a:gd name="connsiteX4" fmla="*/ 131235 w 378991"/>
                <a:gd name="connsiteY4" fmla="*/ 19554 h 236792"/>
                <a:gd name="connsiteX5" fmla="*/ 130154 w 378991"/>
                <a:gd name="connsiteY5" fmla="*/ 19836 h 236792"/>
                <a:gd name="connsiteX6" fmla="*/ 5861 w 378991"/>
                <a:gd name="connsiteY6" fmla="*/ 233584 h 236792"/>
                <a:gd name="connsiteX7" fmla="*/ 5861 w 378991"/>
                <a:gd name="connsiteY7" fmla="*/ 233584 h 236792"/>
                <a:gd name="connsiteX8" fmla="*/ 6708 w 378991"/>
                <a:gd name="connsiteY8" fmla="*/ 236792 h 236792"/>
                <a:gd name="connsiteX9" fmla="*/ 74602 w 378991"/>
                <a:gd name="connsiteY9" fmla="*/ 219163 h 236792"/>
                <a:gd name="connsiteX10" fmla="*/ 80672 w 378991"/>
                <a:gd name="connsiteY10" fmla="*/ 148452 h 236792"/>
                <a:gd name="connsiteX11" fmla="*/ 102385 w 378991"/>
                <a:gd name="connsiteY11" fmla="*/ 211963 h 236792"/>
                <a:gd name="connsiteX12" fmla="*/ 137455 w 378991"/>
                <a:gd name="connsiteY12" fmla="*/ 202871 h 236792"/>
                <a:gd name="connsiteX13" fmla="*/ 140512 w 378991"/>
                <a:gd name="connsiteY13" fmla="*/ 167198 h 236792"/>
                <a:gd name="connsiteX14" fmla="*/ 151467 w 378991"/>
                <a:gd name="connsiteY14" fmla="*/ 199217 h 236792"/>
                <a:gd name="connsiteX15" fmla="*/ 378992 w 378991"/>
                <a:gd name="connsiteY15" fmla="*/ 140247 h 236792"/>
                <a:gd name="connsiteX16" fmla="*/ 378173 w 378991"/>
                <a:gd name="connsiteY16" fmla="*/ 137025 h 23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991" h="236792">
                  <a:moveTo>
                    <a:pt x="378173" y="137025"/>
                  </a:moveTo>
                  <a:cubicBezTo>
                    <a:pt x="372202" y="114323"/>
                    <a:pt x="361729" y="93053"/>
                    <a:pt x="347375" y="74479"/>
                  </a:cubicBezTo>
                  <a:cubicBezTo>
                    <a:pt x="326984" y="23644"/>
                    <a:pt x="294998" y="-17443"/>
                    <a:pt x="233023" y="7502"/>
                  </a:cubicBezTo>
                  <a:cubicBezTo>
                    <a:pt x="209778" y="4066"/>
                    <a:pt x="186079" y="5342"/>
                    <a:pt x="163337" y="11252"/>
                  </a:cubicBezTo>
                  <a:lnTo>
                    <a:pt x="131235" y="19554"/>
                  </a:lnTo>
                  <a:cubicBezTo>
                    <a:pt x="130875" y="19647"/>
                    <a:pt x="130514" y="19741"/>
                    <a:pt x="130154" y="19836"/>
                  </a:cubicBezTo>
                  <a:cubicBezTo>
                    <a:pt x="36807" y="44538"/>
                    <a:pt x="-18841" y="140236"/>
                    <a:pt x="5861" y="233584"/>
                  </a:cubicBezTo>
                  <a:lnTo>
                    <a:pt x="5861" y="233584"/>
                  </a:lnTo>
                  <a:lnTo>
                    <a:pt x="6708" y="236792"/>
                  </a:lnTo>
                  <a:lnTo>
                    <a:pt x="74602" y="219163"/>
                  </a:lnTo>
                  <a:lnTo>
                    <a:pt x="80672" y="148452"/>
                  </a:lnTo>
                  <a:lnTo>
                    <a:pt x="102385" y="211963"/>
                  </a:lnTo>
                  <a:lnTo>
                    <a:pt x="137455" y="202871"/>
                  </a:lnTo>
                  <a:lnTo>
                    <a:pt x="140512" y="167198"/>
                  </a:lnTo>
                  <a:lnTo>
                    <a:pt x="151467" y="199217"/>
                  </a:lnTo>
                  <a:cubicBezTo>
                    <a:pt x="217964" y="225052"/>
                    <a:pt x="295032" y="199422"/>
                    <a:pt x="378992" y="140247"/>
                  </a:cubicBezTo>
                  <a:lnTo>
                    <a:pt x="378173" y="137025"/>
                  </a:lnTo>
                  <a:close/>
                </a:path>
              </a:pathLst>
            </a:custGeom>
            <a:solidFill>
              <a:srgbClr val="2F2E41"/>
            </a:solidFill>
            <a:ln w="6966"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D77493B-FE71-E459-71E3-359582F78570}"/>
                </a:ext>
              </a:extLst>
            </p:cNvPr>
            <p:cNvSpPr/>
            <p:nvPr/>
          </p:nvSpPr>
          <p:spPr>
            <a:xfrm>
              <a:off x="10983114" y="2059504"/>
              <a:ext cx="274740" cy="322877"/>
            </a:xfrm>
            <a:custGeom>
              <a:avLst/>
              <a:gdLst>
                <a:gd name="connsiteX0" fmla="*/ 271700 w 274740"/>
                <a:gd name="connsiteY0" fmla="*/ 266139 h 322877"/>
                <a:gd name="connsiteX1" fmla="*/ 274602 w 274740"/>
                <a:gd name="connsiteY1" fmla="*/ 281960 h 322877"/>
                <a:gd name="connsiteX2" fmla="*/ 272694 w 274740"/>
                <a:gd name="connsiteY2" fmla="*/ 290072 h 322877"/>
                <a:gd name="connsiteX3" fmla="*/ 269335 w 274740"/>
                <a:gd name="connsiteY3" fmla="*/ 296352 h 322877"/>
                <a:gd name="connsiteX4" fmla="*/ 252502 w 274740"/>
                <a:gd name="connsiteY4" fmla="*/ 308035 h 322877"/>
                <a:gd name="connsiteX5" fmla="*/ 251219 w 274740"/>
                <a:gd name="connsiteY5" fmla="*/ 308335 h 322877"/>
                <a:gd name="connsiteX6" fmla="*/ 249922 w 274740"/>
                <a:gd name="connsiteY6" fmla="*/ 308582 h 322877"/>
                <a:gd name="connsiteX7" fmla="*/ 248605 w 274740"/>
                <a:gd name="connsiteY7" fmla="*/ 308777 h 322877"/>
                <a:gd name="connsiteX8" fmla="*/ 247271 w 274740"/>
                <a:gd name="connsiteY8" fmla="*/ 308913 h 322877"/>
                <a:gd name="connsiteX9" fmla="*/ 222045 w 274740"/>
                <a:gd name="connsiteY9" fmla="*/ 310892 h 322877"/>
                <a:gd name="connsiteX10" fmla="*/ 170192 w 274740"/>
                <a:gd name="connsiteY10" fmla="*/ 248810 h 322877"/>
                <a:gd name="connsiteX11" fmla="*/ 187319 w 274740"/>
                <a:gd name="connsiteY11" fmla="*/ 313691 h 322877"/>
                <a:gd name="connsiteX12" fmla="*/ 72677 w 274740"/>
                <a:gd name="connsiteY12" fmla="*/ 322877 h 322877"/>
                <a:gd name="connsiteX13" fmla="*/ 0 w 274740"/>
                <a:gd name="connsiteY13" fmla="*/ 47549 h 322877"/>
                <a:gd name="connsiteX14" fmla="*/ 183703 w 274740"/>
                <a:gd name="connsiteY14" fmla="*/ 0 h 322877"/>
                <a:gd name="connsiteX15" fmla="*/ 180558 w 274740"/>
                <a:gd name="connsiteY15" fmla="*/ 6465 h 322877"/>
                <a:gd name="connsiteX16" fmla="*/ 168378 w 274740"/>
                <a:gd name="connsiteY16" fmla="*/ 76103 h 322877"/>
                <a:gd name="connsiteX17" fmla="*/ 188169 w 274740"/>
                <a:gd name="connsiteY17" fmla="*/ 145724 h 322877"/>
                <a:gd name="connsiteX18" fmla="*/ 225743 w 274740"/>
                <a:gd name="connsiteY18" fmla="*/ 208901 h 322877"/>
                <a:gd name="connsiteX19" fmla="*/ 266958 w 274740"/>
                <a:gd name="connsiteY19" fmla="*/ 259293 h 322877"/>
                <a:gd name="connsiteX20" fmla="*/ 271700 w 274740"/>
                <a:gd name="connsiteY20" fmla="*/ 266139 h 3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4740" h="322877">
                  <a:moveTo>
                    <a:pt x="271700" y="266139"/>
                  </a:moveTo>
                  <a:cubicBezTo>
                    <a:pt x="274129" y="271037"/>
                    <a:pt x="275134" y="276518"/>
                    <a:pt x="274602" y="281960"/>
                  </a:cubicBezTo>
                  <a:cubicBezTo>
                    <a:pt x="274348" y="284740"/>
                    <a:pt x="273706" y="287470"/>
                    <a:pt x="272694" y="290072"/>
                  </a:cubicBezTo>
                  <a:cubicBezTo>
                    <a:pt x="271826" y="292290"/>
                    <a:pt x="270698" y="294398"/>
                    <a:pt x="269335" y="296352"/>
                  </a:cubicBezTo>
                  <a:cubicBezTo>
                    <a:pt x="265291" y="302123"/>
                    <a:pt x="259324" y="306265"/>
                    <a:pt x="252502" y="308035"/>
                  </a:cubicBezTo>
                  <a:cubicBezTo>
                    <a:pt x="252076" y="308143"/>
                    <a:pt x="251649" y="308243"/>
                    <a:pt x="251219" y="308335"/>
                  </a:cubicBezTo>
                  <a:cubicBezTo>
                    <a:pt x="250789" y="308427"/>
                    <a:pt x="250357" y="308509"/>
                    <a:pt x="249922" y="308582"/>
                  </a:cubicBezTo>
                  <a:cubicBezTo>
                    <a:pt x="249484" y="308659"/>
                    <a:pt x="249045" y="308725"/>
                    <a:pt x="248605" y="308777"/>
                  </a:cubicBezTo>
                  <a:cubicBezTo>
                    <a:pt x="248164" y="308830"/>
                    <a:pt x="247720" y="308875"/>
                    <a:pt x="247271" y="308913"/>
                  </a:cubicBezTo>
                  <a:lnTo>
                    <a:pt x="222045" y="310892"/>
                  </a:lnTo>
                  <a:lnTo>
                    <a:pt x="170192" y="248810"/>
                  </a:lnTo>
                  <a:lnTo>
                    <a:pt x="187319" y="313691"/>
                  </a:lnTo>
                  <a:lnTo>
                    <a:pt x="72677" y="322877"/>
                  </a:lnTo>
                  <a:lnTo>
                    <a:pt x="0" y="47549"/>
                  </a:lnTo>
                  <a:lnTo>
                    <a:pt x="183703" y="0"/>
                  </a:lnTo>
                  <a:lnTo>
                    <a:pt x="180558" y="6465"/>
                  </a:lnTo>
                  <a:cubicBezTo>
                    <a:pt x="170169" y="28115"/>
                    <a:pt x="165954" y="52212"/>
                    <a:pt x="168378" y="76103"/>
                  </a:cubicBezTo>
                  <a:cubicBezTo>
                    <a:pt x="170950" y="100270"/>
                    <a:pt x="177644" y="123818"/>
                    <a:pt x="188169" y="145724"/>
                  </a:cubicBezTo>
                  <a:cubicBezTo>
                    <a:pt x="198643" y="167937"/>
                    <a:pt x="211225" y="189093"/>
                    <a:pt x="225743" y="208901"/>
                  </a:cubicBezTo>
                  <a:cubicBezTo>
                    <a:pt x="238502" y="226476"/>
                    <a:pt x="252263" y="243301"/>
                    <a:pt x="266958" y="259293"/>
                  </a:cubicBezTo>
                  <a:cubicBezTo>
                    <a:pt x="268851" y="261342"/>
                    <a:pt x="270447" y="263647"/>
                    <a:pt x="271700" y="266139"/>
                  </a:cubicBezTo>
                  <a:close/>
                </a:path>
              </a:pathLst>
            </a:custGeom>
            <a:solidFill>
              <a:srgbClr val="2F2E41"/>
            </a:solidFill>
            <a:ln w="6966" cap="flat">
              <a:noFill/>
              <a:prstDash val="solid"/>
              <a:miter/>
            </a:ln>
          </p:spPr>
          <p:txBody>
            <a:bodyPr rtlCol="0" anchor="ctr"/>
            <a:lstStyle/>
            <a:p>
              <a:endParaRPr lang="en-US"/>
            </a:p>
          </p:txBody>
        </p:sp>
      </p:grpSp>
      <p:grpSp>
        <p:nvGrpSpPr>
          <p:cNvPr id="313" name="Group 312">
            <a:extLst>
              <a:ext uri="{FF2B5EF4-FFF2-40B4-BE49-F238E27FC236}">
                <a16:creationId xmlns:a16="http://schemas.microsoft.com/office/drawing/2014/main" id="{C10F6EFE-BDC1-07DE-505F-DE56383DD3B4}"/>
              </a:ext>
            </a:extLst>
          </p:cNvPr>
          <p:cNvGrpSpPr/>
          <p:nvPr/>
        </p:nvGrpSpPr>
        <p:grpSpPr>
          <a:xfrm>
            <a:off x="4017090" y="1109914"/>
            <a:ext cx="3784268" cy="273040"/>
            <a:chOff x="11732858" y="897487"/>
            <a:chExt cx="3784268" cy="273040"/>
          </a:xfrm>
          <a:solidFill>
            <a:schemeClr val="bg2">
              <a:lumMod val="50000"/>
            </a:schemeClr>
          </a:solidFill>
        </p:grpSpPr>
        <p:sp>
          <p:nvSpPr>
            <p:cNvPr id="268" name="Freeform: Shape 267">
              <a:extLst>
                <a:ext uri="{FF2B5EF4-FFF2-40B4-BE49-F238E27FC236}">
                  <a16:creationId xmlns:a16="http://schemas.microsoft.com/office/drawing/2014/main" id="{00854F3F-CCA2-135B-A59C-F3A61E363A22}"/>
                </a:ext>
              </a:extLst>
            </p:cNvPr>
            <p:cNvSpPr/>
            <p:nvPr/>
          </p:nvSpPr>
          <p:spPr>
            <a:xfrm>
              <a:off x="11732858" y="1140662"/>
              <a:ext cx="3784268" cy="29865"/>
            </a:xfrm>
            <a:custGeom>
              <a:avLst/>
              <a:gdLst>
                <a:gd name="connsiteX0" fmla="*/ 3769662 w 3784268"/>
                <a:gd name="connsiteY0" fmla="*/ 29866 h 29865"/>
                <a:gd name="connsiteX1" fmla="*/ 14607 w 3784268"/>
                <a:gd name="connsiteY1" fmla="*/ 29866 h 29865"/>
                <a:gd name="connsiteX2" fmla="*/ 4 w 3784268"/>
                <a:gd name="connsiteY2" fmla="*/ 14603 h 29865"/>
                <a:gd name="connsiteX3" fmla="*/ 14607 w 3784268"/>
                <a:gd name="connsiteY3" fmla="*/ 0 h 29865"/>
                <a:gd name="connsiteX4" fmla="*/ 3769662 w 3784268"/>
                <a:gd name="connsiteY4" fmla="*/ 0 h 29865"/>
                <a:gd name="connsiteX5" fmla="*/ 3784265 w 3784268"/>
                <a:gd name="connsiteY5" fmla="*/ 15263 h 29865"/>
                <a:gd name="connsiteX6" fmla="*/ 3769662 w 3784268"/>
                <a:gd name="connsiteY6" fmla="*/ 29866 h 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4268" h="29865">
                  <a:moveTo>
                    <a:pt x="3769662" y="29866"/>
                  </a:moveTo>
                  <a:lnTo>
                    <a:pt x="14607" y="29866"/>
                  </a:lnTo>
                  <a:cubicBezTo>
                    <a:pt x="6360" y="29683"/>
                    <a:pt x="-178" y="22850"/>
                    <a:pt x="4" y="14603"/>
                  </a:cubicBezTo>
                  <a:cubicBezTo>
                    <a:pt x="180" y="6612"/>
                    <a:pt x="6616" y="176"/>
                    <a:pt x="14607" y="0"/>
                  </a:cubicBezTo>
                  <a:lnTo>
                    <a:pt x="3769662" y="0"/>
                  </a:lnTo>
                  <a:cubicBezTo>
                    <a:pt x="3777909" y="182"/>
                    <a:pt x="3784447" y="7015"/>
                    <a:pt x="3784265" y="15263"/>
                  </a:cubicBezTo>
                  <a:cubicBezTo>
                    <a:pt x="3784088" y="23253"/>
                    <a:pt x="3777653" y="29689"/>
                    <a:pt x="3769662" y="29866"/>
                  </a:cubicBezTo>
                  <a:close/>
                </a:path>
              </a:pathLst>
            </a:custGeom>
            <a:grpFill/>
            <a:ln w="6966" cap="flat">
              <a:noFill/>
              <a:prstDash val="solid"/>
              <a:miter/>
            </a:ln>
          </p:spPr>
          <p:txBody>
            <a:bodyPr rtlCol="0" anchor="ctr"/>
            <a:lstStyle/>
            <a:p>
              <a:endParaRPr lang="en-US"/>
            </a:p>
          </p:txBody>
        </p:sp>
        <p:grpSp>
          <p:nvGrpSpPr>
            <p:cNvPr id="303" name="Graphic 265">
              <a:extLst>
                <a:ext uri="{FF2B5EF4-FFF2-40B4-BE49-F238E27FC236}">
                  <a16:creationId xmlns:a16="http://schemas.microsoft.com/office/drawing/2014/main" id="{2A8C80D1-667F-2907-E274-EE225B497E9D}"/>
                </a:ext>
              </a:extLst>
            </p:cNvPr>
            <p:cNvGrpSpPr/>
            <p:nvPr/>
          </p:nvGrpSpPr>
          <p:grpSpPr>
            <a:xfrm>
              <a:off x="12105351" y="897487"/>
              <a:ext cx="3033391" cy="120571"/>
              <a:chOff x="12105351" y="897487"/>
              <a:chExt cx="3033391" cy="120571"/>
            </a:xfrm>
            <a:grpFill/>
          </p:grpSpPr>
          <p:sp>
            <p:nvSpPr>
              <p:cNvPr id="304" name="Freeform: Shape 303">
                <a:extLst>
                  <a:ext uri="{FF2B5EF4-FFF2-40B4-BE49-F238E27FC236}">
                    <a16:creationId xmlns:a16="http://schemas.microsoft.com/office/drawing/2014/main" id="{EEB95BD5-EA07-F56B-321E-0FCD3FBEC7AC}"/>
                  </a:ext>
                </a:extLst>
              </p:cNvPr>
              <p:cNvSpPr/>
              <p:nvPr/>
            </p:nvSpPr>
            <p:spPr>
              <a:xfrm>
                <a:off x="12105351" y="897487"/>
                <a:ext cx="117942" cy="120571"/>
              </a:xfrm>
              <a:custGeom>
                <a:avLst/>
                <a:gdLst>
                  <a:gd name="connsiteX0" fmla="*/ 117943 w 117942"/>
                  <a:gd name="connsiteY0" fmla="*/ 60286 h 120571"/>
                  <a:gd name="connsiteX1" fmla="*/ 58972 w 117942"/>
                  <a:gd name="connsiteY1" fmla="*/ 120571 h 120571"/>
                  <a:gd name="connsiteX2" fmla="*/ 0 w 117942"/>
                  <a:gd name="connsiteY2" fmla="*/ 60286 h 120571"/>
                  <a:gd name="connsiteX3" fmla="*/ 58972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2" y="120571"/>
                    </a:cubicBezTo>
                    <a:cubicBezTo>
                      <a:pt x="26402" y="120571"/>
                      <a:pt x="0" y="93581"/>
                      <a:pt x="0" y="60286"/>
                    </a:cubicBezTo>
                    <a:cubicBezTo>
                      <a:pt x="0" y="26991"/>
                      <a:pt x="26403" y="0"/>
                      <a:pt x="58972"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60500C8-42A4-0190-7CAB-BD52E7DED6D5}"/>
                  </a:ext>
                </a:extLst>
              </p:cNvPr>
              <p:cNvSpPr/>
              <p:nvPr/>
            </p:nvSpPr>
            <p:spPr>
              <a:xfrm>
                <a:off x="1230907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107CEDB-11A4-0344-D314-2F9C82241CC1}"/>
                  </a:ext>
                </a:extLst>
              </p:cNvPr>
              <p:cNvSpPr/>
              <p:nvPr/>
            </p:nvSpPr>
            <p:spPr>
              <a:xfrm>
                <a:off x="1251279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38A6DAC-B0D0-0904-3666-655EFBD23E3B}"/>
                  </a:ext>
                </a:extLst>
              </p:cNvPr>
              <p:cNvSpPr/>
              <p:nvPr/>
            </p:nvSpPr>
            <p:spPr>
              <a:xfrm>
                <a:off x="12757291" y="910128"/>
                <a:ext cx="53738" cy="95291"/>
              </a:xfrm>
              <a:custGeom>
                <a:avLst/>
                <a:gdLst>
                  <a:gd name="connsiteX0" fmla="*/ 46765 w 53738"/>
                  <a:gd name="connsiteY0" fmla="*/ 95292 h 95291"/>
                  <a:gd name="connsiteX1" fmla="*/ 41780 w 53738"/>
                  <a:gd name="connsiteY1" fmla="*/ 93195 h 95291"/>
                  <a:gd name="connsiteX2" fmla="*/ 1989 w 53738"/>
                  <a:gd name="connsiteY2" fmla="*/ 52519 h 95291"/>
                  <a:gd name="connsiteX3" fmla="*/ 1989 w 53738"/>
                  <a:gd name="connsiteY3" fmla="*/ 42767 h 95291"/>
                  <a:gd name="connsiteX4" fmla="*/ 41780 w 53738"/>
                  <a:gd name="connsiteY4" fmla="*/ 2094 h 95291"/>
                  <a:gd name="connsiteX5" fmla="*/ 51641 w 53738"/>
                  <a:gd name="connsiteY5" fmla="*/ 1985 h 95291"/>
                  <a:gd name="connsiteX6" fmla="*/ 51750 w 53738"/>
                  <a:gd name="connsiteY6" fmla="*/ 11846 h 95291"/>
                  <a:gd name="connsiteX7" fmla="*/ 16729 w 53738"/>
                  <a:gd name="connsiteY7" fmla="*/ 47643 h 95291"/>
                  <a:gd name="connsiteX8" fmla="*/ 51750 w 53738"/>
                  <a:gd name="connsiteY8" fmla="*/ 83443 h 95291"/>
                  <a:gd name="connsiteX9" fmla="*/ 51641 w 53738"/>
                  <a:gd name="connsiteY9" fmla="*/ 93303 h 95291"/>
                  <a:gd name="connsiteX10" fmla="*/ 46765 w 53738"/>
                  <a:gd name="connsiteY10" fmla="*/ 95292 h 9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8" h="95291">
                    <a:moveTo>
                      <a:pt x="46765" y="95292"/>
                    </a:moveTo>
                    <a:cubicBezTo>
                      <a:pt x="44953" y="95292"/>
                      <a:pt x="43145" y="94591"/>
                      <a:pt x="41780" y="93195"/>
                    </a:cubicBezTo>
                    <a:lnTo>
                      <a:pt x="1989" y="52519"/>
                    </a:lnTo>
                    <a:cubicBezTo>
                      <a:pt x="-663" y="49808"/>
                      <a:pt x="-663" y="45477"/>
                      <a:pt x="1989" y="42767"/>
                    </a:cubicBezTo>
                    <a:lnTo>
                      <a:pt x="41780" y="2094"/>
                    </a:lnTo>
                    <a:cubicBezTo>
                      <a:pt x="44480" y="-657"/>
                      <a:pt x="48900" y="-701"/>
                      <a:pt x="51641" y="1985"/>
                    </a:cubicBezTo>
                    <a:cubicBezTo>
                      <a:pt x="54396" y="4678"/>
                      <a:pt x="54443" y="9095"/>
                      <a:pt x="51750" y="11846"/>
                    </a:cubicBezTo>
                    <a:lnTo>
                      <a:pt x="16729" y="47643"/>
                    </a:lnTo>
                    <a:lnTo>
                      <a:pt x="51750" y="83443"/>
                    </a:lnTo>
                    <a:cubicBezTo>
                      <a:pt x="54443" y="86194"/>
                      <a:pt x="54395" y="90610"/>
                      <a:pt x="51641" y="93303"/>
                    </a:cubicBezTo>
                    <a:cubicBezTo>
                      <a:pt x="50285" y="94631"/>
                      <a:pt x="48525" y="95292"/>
                      <a:pt x="46765" y="95292"/>
                    </a:cubicBezTo>
                    <a:close/>
                  </a:path>
                </a:pathLst>
              </a:custGeom>
              <a:grpFill/>
              <a:ln w="6966"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8CB29CC-0CEA-05E9-0D67-F0F674640155}"/>
                  </a:ext>
                </a:extLst>
              </p:cNvPr>
              <p:cNvSpPr/>
              <p:nvPr/>
            </p:nvSpPr>
            <p:spPr>
              <a:xfrm>
                <a:off x="12863946" y="910123"/>
                <a:ext cx="53735" cy="95297"/>
              </a:xfrm>
              <a:custGeom>
                <a:avLst/>
                <a:gdLst>
                  <a:gd name="connsiteX0" fmla="*/ 6974 w 53735"/>
                  <a:gd name="connsiteY0" fmla="*/ 95297 h 95297"/>
                  <a:gd name="connsiteX1" fmla="*/ 2098 w 53735"/>
                  <a:gd name="connsiteY1" fmla="*/ 93309 h 95297"/>
                  <a:gd name="connsiteX2" fmla="*/ 1989 w 53735"/>
                  <a:gd name="connsiteY2" fmla="*/ 83448 h 95297"/>
                  <a:gd name="connsiteX3" fmla="*/ 37006 w 53735"/>
                  <a:gd name="connsiteY3" fmla="*/ 47648 h 95297"/>
                  <a:gd name="connsiteX4" fmla="*/ 1989 w 53735"/>
                  <a:gd name="connsiteY4" fmla="*/ 11851 h 95297"/>
                  <a:gd name="connsiteX5" fmla="*/ 2098 w 53735"/>
                  <a:gd name="connsiteY5" fmla="*/ 1990 h 95297"/>
                  <a:gd name="connsiteX6" fmla="*/ 11959 w 53735"/>
                  <a:gd name="connsiteY6" fmla="*/ 2099 h 95297"/>
                  <a:gd name="connsiteX7" fmla="*/ 51746 w 53735"/>
                  <a:gd name="connsiteY7" fmla="*/ 42772 h 95297"/>
                  <a:gd name="connsiteX8" fmla="*/ 51746 w 53735"/>
                  <a:gd name="connsiteY8" fmla="*/ 52524 h 95297"/>
                  <a:gd name="connsiteX9" fmla="*/ 11959 w 53735"/>
                  <a:gd name="connsiteY9" fmla="*/ 93200 h 95297"/>
                  <a:gd name="connsiteX10" fmla="*/ 6974 w 53735"/>
                  <a:gd name="connsiteY10" fmla="*/ 95297 h 9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5" h="95297">
                    <a:moveTo>
                      <a:pt x="6974" y="95297"/>
                    </a:moveTo>
                    <a:cubicBezTo>
                      <a:pt x="5214" y="95297"/>
                      <a:pt x="3453" y="94637"/>
                      <a:pt x="2098" y="93309"/>
                    </a:cubicBezTo>
                    <a:cubicBezTo>
                      <a:pt x="-657" y="90615"/>
                      <a:pt x="-705" y="86202"/>
                      <a:pt x="1989" y="83448"/>
                    </a:cubicBezTo>
                    <a:lnTo>
                      <a:pt x="37006" y="47648"/>
                    </a:lnTo>
                    <a:lnTo>
                      <a:pt x="1989" y="11851"/>
                    </a:lnTo>
                    <a:cubicBezTo>
                      <a:pt x="-704" y="9100"/>
                      <a:pt x="-657" y="4684"/>
                      <a:pt x="2098" y="1990"/>
                    </a:cubicBezTo>
                    <a:cubicBezTo>
                      <a:pt x="4846" y="-707"/>
                      <a:pt x="9265" y="-655"/>
                      <a:pt x="11959" y="2099"/>
                    </a:cubicBezTo>
                    <a:lnTo>
                      <a:pt x="51746" y="42772"/>
                    </a:lnTo>
                    <a:cubicBezTo>
                      <a:pt x="54399" y="45482"/>
                      <a:pt x="54399" y="49813"/>
                      <a:pt x="51746" y="52524"/>
                    </a:cubicBezTo>
                    <a:lnTo>
                      <a:pt x="11959" y="93200"/>
                    </a:lnTo>
                    <a:cubicBezTo>
                      <a:pt x="10593" y="94596"/>
                      <a:pt x="8785" y="95297"/>
                      <a:pt x="6974" y="95297"/>
                    </a:cubicBezTo>
                    <a:close/>
                  </a:path>
                </a:pathLst>
              </a:custGeom>
              <a:grpFill/>
              <a:ln w="6966"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73D8797B-D597-EC20-0BDF-7FB579B3179C}"/>
                  </a:ext>
                </a:extLst>
              </p:cNvPr>
              <p:cNvSpPr/>
              <p:nvPr/>
            </p:nvSpPr>
            <p:spPr>
              <a:xfrm>
                <a:off x="14863292"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6EB40F7-C7D4-059D-8F09-BA1A92D1774D}"/>
                  </a:ext>
                </a:extLst>
              </p:cNvPr>
              <p:cNvSpPr/>
              <p:nvPr/>
            </p:nvSpPr>
            <p:spPr>
              <a:xfrm>
                <a:off x="14681984"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3A19E716-0F30-A202-77D2-1E4B0CA8D882}"/>
                  </a:ext>
                </a:extLst>
              </p:cNvPr>
              <p:cNvSpPr/>
              <p:nvPr/>
            </p:nvSpPr>
            <p:spPr>
              <a:xfrm>
                <a:off x="15034141" y="907953"/>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F11B4D1-AFDB-260E-82FD-686698198629}"/>
                  </a:ext>
                </a:extLst>
              </p:cNvPr>
              <p:cNvSpPr/>
              <p:nvPr/>
            </p:nvSpPr>
            <p:spPr>
              <a:xfrm>
                <a:off x="13398166" y="936125"/>
                <a:ext cx="628653" cy="37238"/>
              </a:xfrm>
              <a:custGeom>
                <a:avLst/>
                <a:gdLst>
                  <a:gd name="connsiteX0" fmla="*/ 610035 w 628653"/>
                  <a:gd name="connsiteY0" fmla="*/ 0 h 37238"/>
                  <a:gd name="connsiteX1" fmla="*/ 18619 w 628653"/>
                  <a:gd name="connsiteY1" fmla="*/ 0 h 37238"/>
                  <a:gd name="connsiteX2" fmla="*/ 0 w 628653"/>
                  <a:gd name="connsiteY2" fmla="*/ 18619 h 37238"/>
                  <a:gd name="connsiteX3" fmla="*/ 18619 w 628653"/>
                  <a:gd name="connsiteY3" fmla="*/ 37238 h 37238"/>
                  <a:gd name="connsiteX4" fmla="*/ 610035 w 628653"/>
                  <a:gd name="connsiteY4" fmla="*/ 37238 h 37238"/>
                  <a:gd name="connsiteX5" fmla="*/ 628653 w 628653"/>
                  <a:gd name="connsiteY5" fmla="*/ 18619 h 37238"/>
                  <a:gd name="connsiteX6" fmla="*/ 610035 w 628653"/>
                  <a:gd name="connsiteY6" fmla="*/ 0 h 3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3" h="37238">
                    <a:moveTo>
                      <a:pt x="610035" y="0"/>
                    </a:moveTo>
                    <a:lnTo>
                      <a:pt x="18619" y="0"/>
                    </a:lnTo>
                    <a:cubicBezTo>
                      <a:pt x="8298" y="0"/>
                      <a:pt x="0" y="8368"/>
                      <a:pt x="0" y="18619"/>
                    </a:cubicBezTo>
                    <a:cubicBezTo>
                      <a:pt x="0" y="28870"/>
                      <a:pt x="8298" y="37238"/>
                      <a:pt x="18619" y="37238"/>
                    </a:cubicBezTo>
                    <a:lnTo>
                      <a:pt x="610035" y="37238"/>
                    </a:lnTo>
                    <a:cubicBezTo>
                      <a:pt x="620285" y="37238"/>
                      <a:pt x="628653" y="28870"/>
                      <a:pt x="628653" y="18619"/>
                    </a:cubicBezTo>
                    <a:cubicBezTo>
                      <a:pt x="628653" y="8369"/>
                      <a:pt x="620285" y="0"/>
                      <a:pt x="610035" y="0"/>
                    </a:cubicBezTo>
                    <a:close/>
                  </a:path>
                </a:pathLst>
              </a:custGeom>
              <a:grpFill/>
              <a:ln w="6966" cap="flat">
                <a:noFill/>
                <a:prstDash val="solid"/>
                <a:miter/>
              </a:ln>
            </p:spPr>
            <p:txBody>
              <a:bodyPr rtlCol="0" anchor="ctr"/>
              <a:lstStyle/>
              <a:p>
                <a:endParaRPr lang="en-US"/>
              </a:p>
            </p:txBody>
          </p:sp>
        </p:grpSp>
      </p:grpSp>
      <p:cxnSp>
        <p:nvCxnSpPr>
          <p:cNvPr id="373" name="Connector: Elbow 372">
            <a:extLst>
              <a:ext uri="{FF2B5EF4-FFF2-40B4-BE49-F238E27FC236}">
                <a16:creationId xmlns:a16="http://schemas.microsoft.com/office/drawing/2014/main" id="{2D8776D7-FF53-B8A0-6E0D-989AF7861D41}"/>
              </a:ext>
            </a:extLst>
          </p:cNvPr>
          <p:cNvCxnSpPr>
            <a:cxnSpLocks/>
            <a:stCxn id="72" idx="3"/>
          </p:cNvCxnSpPr>
          <p:nvPr/>
        </p:nvCxnSpPr>
        <p:spPr>
          <a:xfrm flipV="1">
            <a:off x="3402539" y="1822580"/>
            <a:ext cx="721191" cy="499601"/>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E385DFD4-7C5B-CC17-4645-2BB5B3644596}"/>
              </a:ext>
            </a:extLst>
          </p:cNvPr>
          <p:cNvGrpSpPr/>
          <p:nvPr/>
        </p:nvGrpSpPr>
        <p:grpSpPr>
          <a:xfrm>
            <a:off x="9176566" y="3561080"/>
            <a:ext cx="2332793" cy="3207274"/>
            <a:chOff x="5983713" y="2311882"/>
            <a:chExt cx="2963043" cy="4073782"/>
          </a:xfrm>
        </p:grpSpPr>
        <p:sp>
          <p:nvSpPr>
            <p:cNvPr id="131" name="Freeform: Shape 130">
              <a:extLst>
                <a:ext uri="{FF2B5EF4-FFF2-40B4-BE49-F238E27FC236}">
                  <a16:creationId xmlns:a16="http://schemas.microsoft.com/office/drawing/2014/main" id="{7F7DF840-4B11-1D6E-059F-EF74EDD08EB3}"/>
                </a:ext>
              </a:extLst>
            </p:cNvPr>
            <p:cNvSpPr/>
            <p:nvPr/>
          </p:nvSpPr>
          <p:spPr>
            <a:xfrm flipH="1">
              <a:off x="8151615" y="2327787"/>
              <a:ext cx="385316" cy="472921"/>
            </a:xfrm>
            <a:custGeom>
              <a:avLst/>
              <a:gdLst>
                <a:gd name="connsiteX0" fmla="*/ 269937 w 385316"/>
                <a:gd name="connsiteY0" fmla="*/ 33808 h 472921"/>
                <a:gd name="connsiteX1" fmla="*/ 334040 w 385316"/>
                <a:gd name="connsiteY1" fmla="*/ 140634 h 472921"/>
                <a:gd name="connsiteX2" fmla="*/ 342903 w 385316"/>
                <a:gd name="connsiteY2" fmla="*/ 294331 h 472921"/>
                <a:gd name="connsiteX3" fmla="*/ 385062 w 385316"/>
                <a:gd name="connsiteY3" fmla="*/ 428937 h 472921"/>
                <a:gd name="connsiteX4" fmla="*/ 316230 w 385316"/>
                <a:gd name="connsiteY4" fmla="*/ 353784 h 472921"/>
                <a:gd name="connsiteX5" fmla="*/ 300409 w 385316"/>
                <a:gd name="connsiteY5" fmla="*/ 408047 h 472921"/>
                <a:gd name="connsiteX6" fmla="*/ 262036 w 385316"/>
                <a:gd name="connsiteY6" fmla="*/ 428930 h 472921"/>
                <a:gd name="connsiteX7" fmla="*/ 149716 w 385316"/>
                <a:gd name="connsiteY7" fmla="*/ 464760 h 472921"/>
                <a:gd name="connsiteX8" fmla="*/ 88032 w 385316"/>
                <a:gd name="connsiteY8" fmla="*/ 467140 h 472921"/>
                <a:gd name="connsiteX9" fmla="*/ 34307 w 385316"/>
                <a:gd name="connsiteY9" fmla="*/ 379264 h 472921"/>
                <a:gd name="connsiteX10" fmla="*/ 1822 w 385316"/>
                <a:gd name="connsiteY10" fmla="*/ 243576 h 472921"/>
                <a:gd name="connsiteX11" fmla="*/ 16592 w 385316"/>
                <a:gd name="connsiteY11" fmla="*/ 103050 h 472921"/>
                <a:gd name="connsiteX12" fmla="*/ 109248 w 385316"/>
                <a:gd name="connsiteY12" fmla="*/ 9441 h 472921"/>
                <a:gd name="connsiteX13" fmla="*/ 222536 w 385316"/>
                <a:gd name="connsiteY13" fmla="*/ 2190 h 472921"/>
                <a:gd name="connsiteX14" fmla="*/ 285385 w 385316"/>
                <a:gd name="connsiteY14" fmla="*/ 21335 h 4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316" h="472921">
                  <a:moveTo>
                    <a:pt x="269937" y="33808"/>
                  </a:moveTo>
                  <a:cubicBezTo>
                    <a:pt x="302884" y="41443"/>
                    <a:pt x="325835" y="90702"/>
                    <a:pt x="334040" y="140634"/>
                  </a:cubicBezTo>
                  <a:cubicBezTo>
                    <a:pt x="342245" y="190566"/>
                    <a:pt x="339586" y="243067"/>
                    <a:pt x="342903" y="294331"/>
                  </a:cubicBezTo>
                  <a:cubicBezTo>
                    <a:pt x="346227" y="345586"/>
                    <a:pt x="357484" y="400029"/>
                    <a:pt x="385062" y="428937"/>
                  </a:cubicBezTo>
                  <a:cubicBezTo>
                    <a:pt x="356236" y="422329"/>
                    <a:pt x="329899" y="393577"/>
                    <a:pt x="316230" y="353784"/>
                  </a:cubicBezTo>
                  <a:cubicBezTo>
                    <a:pt x="318870" y="374033"/>
                    <a:pt x="312894" y="394532"/>
                    <a:pt x="300409" y="408047"/>
                  </a:cubicBezTo>
                  <a:cubicBezTo>
                    <a:pt x="289139" y="418672"/>
                    <a:pt x="275983" y="425837"/>
                    <a:pt x="262036" y="428930"/>
                  </a:cubicBezTo>
                  <a:lnTo>
                    <a:pt x="149716" y="464760"/>
                  </a:lnTo>
                  <a:cubicBezTo>
                    <a:pt x="129311" y="471267"/>
                    <a:pt x="107716" y="477680"/>
                    <a:pt x="88032" y="467140"/>
                  </a:cubicBezTo>
                  <a:cubicBezTo>
                    <a:pt x="62784" y="453626"/>
                    <a:pt x="46836" y="415752"/>
                    <a:pt x="34307" y="379264"/>
                  </a:cubicBezTo>
                  <a:cubicBezTo>
                    <a:pt x="18492" y="336096"/>
                    <a:pt x="7564" y="290439"/>
                    <a:pt x="1822" y="243576"/>
                  </a:cubicBezTo>
                  <a:cubicBezTo>
                    <a:pt x="-3129" y="195734"/>
                    <a:pt x="385" y="144518"/>
                    <a:pt x="16592" y="103050"/>
                  </a:cubicBezTo>
                  <a:cubicBezTo>
                    <a:pt x="35142" y="56813"/>
                    <a:pt x="68906" y="22705"/>
                    <a:pt x="109248" y="9441"/>
                  </a:cubicBezTo>
                  <a:cubicBezTo>
                    <a:pt x="146247" y="-3392"/>
                    <a:pt x="184664" y="-636"/>
                    <a:pt x="222536" y="2190"/>
                  </a:cubicBezTo>
                  <a:cubicBezTo>
                    <a:pt x="244049" y="3796"/>
                    <a:pt x="266360" y="5722"/>
                    <a:pt x="285385" y="21335"/>
                  </a:cubicBezTo>
                </a:path>
              </a:pathLst>
            </a:custGeom>
            <a:solidFill>
              <a:srgbClr val="2F2E41"/>
            </a:solidFill>
            <a:ln w="6327"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26D7FC8-D06B-DC62-F95A-42C312E97C0D}"/>
                </a:ext>
              </a:extLst>
            </p:cNvPr>
            <p:cNvSpPr/>
            <p:nvPr/>
          </p:nvSpPr>
          <p:spPr>
            <a:xfrm flipH="1">
              <a:off x="8175015" y="5796960"/>
              <a:ext cx="115859" cy="374481"/>
            </a:xfrm>
            <a:custGeom>
              <a:avLst/>
              <a:gdLst>
                <a:gd name="connsiteX0" fmla="*/ 13 w 115859"/>
                <a:gd name="connsiteY0" fmla="*/ 374481 h 374481"/>
                <a:gd name="connsiteX1" fmla="*/ 78512 w 115859"/>
                <a:gd name="connsiteY1" fmla="*/ 374481 h 374481"/>
                <a:gd name="connsiteX2" fmla="*/ 115859 w 115859"/>
                <a:gd name="connsiteY2" fmla="*/ 0 h 374481"/>
                <a:gd name="connsiteX3" fmla="*/ 0 w 115859"/>
                <a:gd name="connsiteY3" fmla="*/ 8 h 374481"/>
                <a:gd name="connsiteX4" fmla="*/ 13 w 115859"/>
                <a:gd name="connsiteY4" fmla="*/ 374481 h 37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59" h="374481">
                  <a:moveTo>
                    <a:pt x="13" y="374481"/>
                  </a:moveTo>
                  <a:lnTo>
                    <a:pt x="78512" y="374481"/>
                  </a:lnTo>
                  <a:lnTo>
                    <a:pt x="115859" y="0"/>
                  </a:lnTo>
                  <a:lnTo>
                    <a:pt x="0" y="8"/>
                  </a:lnTo>
                  <a:lnTo>
                    <a:pt x="13" y="374481"/>
                  </a:lnTo>
                  <a:close/>
                </a:path>
              </a:pathLst>
            </a:custGeom>
            <a:solidFill>
              <a:srgbClr val="A0616A"/>
            </a:solidFill>
            <a:ln w="6327"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116BA98-0FC9-4127-D7DA-CCB405662C78}"/>
                </a:ext>
              </a:extLst>
            </p:cNvPr>
            <p:cNvSpPr/>
            <p:nvPr/>
          </p:nvSpPr>
          <p:spPr>
            <a:xfrm flipH="1">
              <a:off x="8053697" y="6114367"/>
              <a:ext cx="272289" cy="241440"/>
            </a:xfrm>
            <a:custGeom>
              <a:avLst/>
              <a:gdLst>
                <a:gd name="connsiteX0" fmla="*/ 139492 w 272289"/>
                <a:gd name="connsiteY0" fmla="*/ 65627 h 241440"/>
                <a:gd name="connsiteX1" fmla="*/ 139492 w 272289"/>
                <a:gd name="connsiteY1" fmla="*/ -184 h 241440"/>
                <a:gd name="connsiteX2" fmla="*/ 118859 w 272289"/>
                <a:gd name="connsiteY2" fmla="*/ 1374 h 241440"/>
                <a:gd name="connsiteX3" fmla="*/ 34851 w 272289"/>
                <a:gd name="connsiteY3" fmla="*/ 7528 h 241440"/>
                <a:gd name="connsiteX4" fmla="*/ 15409 w 272289"/>
                <a:gd name="connsiteY4" fmla="*/ 9000 h 241440"/>
                <a:gd name="connsiteX5" fmla="*/ 543 w 272289"/>
                <a:gd name="connsiteY5" fmla="*/ 229433 h 241440"/>
                <a:gd name="connsiteX6" fmla="*/ -254 w 272289"/>
                <a:gd name="connsiteY6" fmla="*/ 241256 h 241440"/>
                <a:gd name="connsiteX7" fmla="*/ 55485 w 272289"/>
                <a:gd name="connsiteY7" fmla="*/ 241256 h 241440"/>
                <a:gd name="connsiteX8" fmla="*/ 57276 w 272289"/>
                <a:gd name="connsiteY8" fmla="*/ 229519 h 241440"/>
                <a:gd name="connsiteX9" fmla="*/ 65374 w 272289"/>
                <a:gd name="connsiteY9" fmla="*/ 176173 h 241440"/>
                <a:gd name="connsiteX10" fmla="*/ 86279 w 272289"/>
                <a:gd name="connsiteY10" fmla="*/ 229519 h 241440"/>
                <a:gd name="connsiteX11" fmla="*/ 90856 w 272289"/>
                <a:gd name="connsiteY11" fmla="*/ 241256 h 241440"/>
                <a:gd name="connsiteX12" fmla="*/ 238630 w 272289"/>
                <a:gd name="connsiteY12" fmla="*/ 241256 h 241440"/>
                <a:gd name="connsiteX13" fmla="*/ 271805 w 272289"/>
                <a:gd name="connsiteY13" fmla="*/ 200140 h 241440"/>
                <a:gd name="connsiteX14" fmla="*/ 139492 w 272289"/>
                <a:gd name="connsiteY14" fmla="*/ 65627 h 2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289" h="241440">
                  <a:moveTo>
                    <a:pt x="139492" y="65627"/>
                  </a:moveTo>
                  <a:lnTo>
                    <a:pt x="139492" y="-184"/>
                  </a:lnTo>
                  <a:lnTo>
                    <a:pt x="118859" y="1374"/>
                  </a:lnTo>
                  <a:lnTo>
                    <a:pt x="34851" y="7528"/>
                  </a:lnTo>
                  <a:lnTo>
                    <a:pt x="15409" y="9000"/>
                  </a:lnTo>
                  <a:lnTo>
                    <a:pt x="543" y="229433"/>
                  </a:lnTo>
                  <a:lnTo>
                    <a:pt x="-254" y="241256"/>
                  </a:lnTo>
                  <a:lnTo>
                    <a:pt x="55485" y="241256"/>
                  </a:lnTo>
                  <a:lnTo>
                    <a:pt x="57276" y="229519"/>
                  </a:lnTo>
                  <a:lnTo>
                    <a:pt x="65374" y="176173"/>
                  </a:lnTo>
                  <a:lnTo>
                    <a:pt x="86279" y="229519"/>
                  </a:lnTo>
                  <a:lnTo>
                    <a:pt x="90856" y="241256"/>
                  </a:lnTo>
                  <a:lnTo>
                    <a:pt x="238630" y="241256"/>
                  </a:lnTo>
                  <a:cubicBezTo>
                    <a:pt x="256934" y="241107"/>
                    <a:pt x="271729" y="222769"/>
                    <a:pt x="271805" y="200140"/>
                  </a:cubicBezTo>
                  <a:cubicBezTo>
                    <a:pt x="278048" y="164106"/>
                    <a:pt x="155155" y="86229"/>
                    <a:pt x="139492" y="65627"/>
                  </a:cubicBezTo>
                  <a:close/>
                </a:path>
              </a:pathLst>
            </a:custGeom>
            <a:solidFill>
              <a:srgbClr val="2F2E41"/>
            </a:solidFill>
            <a:ln w="6327"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E80F0F9-A7D8-1408-5F58-E27E0E238117}"/>
                </a:ext>
              </a:extLst>
            </p:cNvPr>
            <p:cNvSpPr/>
            <p:nvPr/>
          </p:nvSpPr>
          <p:spPr>
            <a:xfrm flipH="1">
              <a:off x="7266390" y="5483286"/>
              <a:ext cx="229261" cy="392678"/>
            </a:xfrm>
            <a:custGeom>
              <a:avLst/>
              <a:gdLst>
                <a:gd name="connsiteX0" fmla="*/ 163127 w 229261"/>
                <a:gd name="connsiteY0" fmla="*/ 392679 h 392678"/>
                <a:gd name="connsiteX1" fmla="*/ 229262 w 229261"/>
                <a:gd name="connsiteY1" fmla="*/ 340373 h 392678"/>
                <a:gd name="connsiteX2" fmla="*/ 97606 w 229261"/>
                <a:gd name="connsiteY2" fmla="*/ 0 h 392678"/>
                <a:gd name="connsiteX3" fmla="*/ 0 w 229261"/>
                <a:gd name="connsiteY3" fmla="*/ 77205 h 392678"/>
                <a:gd name="connsiteX4" fmla="*/ 163127 w 229261"/>
                <a:gd name="connsiteY4" fmla="*/ 392679 h 3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61" h="392678">
                  <a:moveTo>
                    <a:pt x="163127" y="392679"/>
                  </a:moveTo>
                  <a:lnTo>
                    <a:pt x="229262" y="340373"/>
                  </a:lnTo>
                  <a:lnTo>
                    <a:pt x="97606" y="0"/>
                  </a:lnTo>
                  <a:lnTo>
                    <a:pt x="0" y="77205"/>
                  </a:lnTo>
                  <a:lnTo>
                    <a:pt x="163127" y="392679"/>
                  </a:lnTo>
                  <a:close/>
                </a:path>
              </a:pathLst>
            </a:custGeom>
            <a:solidFill>
              <a:srgbClr val="A0616A"/>
            </a:solidFill>
            <a:ln w="6327"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BE18F7B-2872-AAD6-D432-5B68E59C331F}"/>
                </a:ext>
              </a:extLst>
            </p:cNvPr>
            <p:cNvSpPr/>
            <p:nvPr/>
          </p:nvSpPr>
          <p:spPr>
            <a:xfrm flipH="1">
              <a:off x="7065326" y="5758169"/>
              <a:ext cx="304450" cy="296517"/>
            </a:xfrm>
            <a:custGeom>
              <a:avLst/>
              <a:gdLst>
                <a:gd name="connsiteX0" fmla="*/ 128951 w 304450"/>
                <a:gd name="connsiteY0" fmla="*/ 55269 h 296517"/>
                <a:gd name="connsiteX1" fmla="*/ 100277 w 304450"/>
                <a:gd name="connsiteY1" fmla="*/ -184 h 296517"/>
                <a:gd name="connsiteX2" fmla="*/ 83569 w 304450"/>
                <a:gd name="connsiteY2" fmla="*/ 14881 h 296517"/>
                <a:gd name="connsiteX3" fmla="*/ 15478 w 304450"/>
                <a:gd name="connsiteY3" fmla="*/ 76042 h 296517"/>
                <a:gd name="connsiteX4" fmla="*/ -254 w 304450"/>
                <a:gd name="connsiteY4" fmla="*/ 90238 h 296517"/>
                <a:gd name="connsiteX5" fmla="*/ 83240 w 304450"/>
                <a:gd name="connsiteY5" fmla="*/ 285849 h 296517"/>
                <a:gd name="connsiteX6" fmla="*/ 87716 w 304450"/>
                <a:gd name="connsiteY6" fmla="*/ 296333 h 296517"/>
                <a:gd name="connsiteX7" fmla="*/ 134674 w 304450"/>
                <a:gd name="connsiteY7" fmla="*/ 259195 h 296517"/>
                <a:gd name="connsiteX8" fmla="*/ 131072 w 304450"/>
                <a:gd name="connsiteY8" fmla="*/ 248115 h 296517"/>
                <a:gd name="connsiteX9" fmla="*/ 114655 w 304450"/>
                <a:gd name="connsiteY9" fmla="*/ 197784 h 296517"/>
                <a:gd name="connsiteX10" fmla="*/ 155503 w 304450"/>
                <a:gd name="connsiteY10" fmla="*/ 228799 h 296517"/>
                <a:gd name="connsiteX11" fmla="*/ 164468 w 304450"/>
                <a:gd name="connsiteY11" fmla="*/ 235634 h 296517"/>
                <a:gd name="connsiteX12" fmla="*/ 288969 w 304450"/>
                <a:gd name="connsiteY12" fmla="*/ 137171 h 296517"/>
                <a:gd name="connsiteX13" fmla="*/ 299010 w 304450"/>
                <a:gd name="connsiteY13" fmla="*/ 80427 h 296517"/>
                <a:gd name="connsiteX14" fmla="*/ 128951 w 304450"/>
                <a:gd name="connsiteY14" fmla="*/ 55269 h 2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450" h="296517">
                  <a:moveTo>
                    <a:pt x="128951" y="55269"/>
                  </a:moveTo>
                  <a:lnTo>
                    <a:pt x="100277" y="-184"/>
                  </a:lnTo>
                  <a:lnTo>
                    <a:pt x="83569" y="14881"/>
                  </a:lnTo>
                  <a:lnTo>
                    <a:pt x="15478" y="76042"/>
                  </a:lnTo>
                  <a:lnTo>
                    <a:pt x="-254" y="90238"/>
                  </a:lnTo>
                  <a:lnTo>
                    <a:pt x="83240" y="285849"/>
                  </a:lnTo>
                  <a:lnTo>
                    <a:pt x="87716" y="296333"/>
                  </a:lnTo>
                  <a:lnTo>
                    <a:pt x="134674" y="259195"/>
                  </a:lnTo>
                  <a:lnTo>
                    <a:pt x="131072" y="248115"/>
                  </a:lnTo>
                  <a:lnTo>
                    <a:pt x="114655" y="197784"/>
                  </a:lnTo>
                  <a:lnTo>
                    <a:pt x="155503" y="228799"/>
                  </a:lnTo>
                  <a:lnTo>
                    <a:pt x="164468" y="235634"/>
                  </a:lnTo>
                  <a:lnTo>
                    <a:pt x="288969" y="137171"/>
                  </a:lnTo>
                  <a:cubicBezTo>
                    <a:pt x="304322" y="124862"/>
                    <a:pt x="308804" y="99556"/>
                    <a:pt x="299010" y="80427"/>
                  </a:cubicBezTo>
                  <a:cubicBezTo>
                    <a:pt x="288570" y="45919"/>
                    <a:pt x="151116" y="62190"/>
                    <a:pt x="128951" y="55269"/>
                  </a:cubicBezTo>
                  <a:close/>
                </a:path>
              </a:pathLst>
            </a:custGeom>
            <a:solidFill>
              <a:srgbClr val="2F2E41"/>
            </a:solidFill>
            <a:ln w="6327"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1E792A6-DFB5-AE8E-AEBD-13150CD1967D}"/>
                </a:ext>
              </a:extLst>
            </p:cNvPr>
            <p:cNvSpPr/>
            <p:nvPr/>
          </p:nvSpPr>
          <p:spPr>
            <a:xfrm flipH="1">
              <a:off x="7134885" y="3733069"/>
              <a:ext cx="1445164" cy="2205663"/>
            </a:xfrm>
            <a:custGeom>
              <a:avLst/>
              <a:gdLst>
                <a:gd name="connsiteX0" fmla="*/ 497334 w 1445164"/>
                <a:gd name="connsiteY0" fmla="*/ -184 h 2205663"/>
                <a:gd name="connsiteX1" fmla="*/ 49365 w 1445164"/>
                <a:gd name="connsiteY1" fmla="*/ 95930 h 2205663"/>
                <a:gd name="connsiteX2" fmla="*/ 53417 w 1445164"/>
                <a:gd name="connsiteY2" fmla="*/ 180190 h 2205663"/>
                <a:gd name="connsiteX3" fmla="*/ 13284 w 1445164"/>
                <a:gd name="connsiteY3" fmla="*/ 653846 h 2205663"/>
                <a:gd name="connsiteX4" fmla="*/ 93942 w 1445164"/>
                <a:gd name="connsiteY4" fmla="*/ 1051881 h 2205663"/>
                <a:gd name="connsiteX5" fmla="*/ 129643 w 1445164"/>
                <a:gd name="connsiteY5" fmla="*/ 2197170 h 2205663"/>
                <a:gd name="connsiteX6" fmla="*/ 583481 w 1445164"/>
                <a:gd name="connsiteY6" fmla="*/ 2122041 h 2205663"/>
                <a:gd name="connsiteX7" fmla="*/ 424153 w 1445164"/>
                <a:gd name="connsiteY7" fmla="*/ 690914 h 2205663"/>
                <a:gd name="connsiteX8" fmla="*/ 741360 w 1445164"/>
                <a:gd name="connsiteY8" fmla="*/ 1412793 h 2205663"/>
                <a:gd name="connsiteX9" fmla="*/ 792009 w 1445164"/>
                <a:gd name="connsiteY9" fmla="*/ 1468175 h 2205663"/>
                <a:gd name="connsiteX10" fmla="*/ 792009 w 1445164"/>
                <a:gd name="connsiteY10" fmla="*/ 1560225 h 2205663"/>
                <a:gd name="connsiteX11" fmla="*/ 1019573 w 1445164"/>
                <a:gd name="connsiteY11" fmla="*/ 1988546 h 2205663"/>
                <a:gd name="connsiteX12" fmla="*/ 1444909 w 1445164"/>
                <a:gd name="connsiteY12" fmla="*/ 1664482 h 2205663"/>
                <a:gd name="connsiteX13" fmla="*/ 497334 w 1445164"/>
                <a:gd name="connsiteY13" fmla="*/ -184 h 22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5164" h="2205663">
                  <a:moveTo>
                    <a:pt x="497334" y="-184"/>
                  </a:moveTo>
                  <a:lnTo>
                    <a:pt x="49365" y="95930"/>
                  </a:lnTo>
                  <a:lnTo>
                    <a:pt x="53417" y="180190"/>
                  </a:lnTo>
                  <a:cubicBezTo>
                    <a:pt x="53417" y="180190"/>
                    <a:pt x="-32762" y="543857"/>
                    <a:pt x="13284" y="653846"/>
                  </a:cubicBezTo>
                  <a:cubicBezTo>
                    <a:pt x="59324" y="763836"/>
                    <a:pt x="93942" y="1051881"/>
                    <a:pt x="93942" y="1051881"/>
                  </a:cubicBezTo>
                  <a:cubicBezTo>
                    <a:pt x="93942" y="1051881"/>
                    <a:pt x="-76883" y="2174486"/>
                    <a:pt x="129643" y="2197170"/>
                  </a:cubicBezTo>
                  <a:cubicBezTo>
                    <a:pt x="336170" y="2219862"/>
                    <a:pt x="583880" y="2196481"/>
                    <a:pt x="583481" y="2122041"/>
                  </a:cubicBezTo>
                  <a:cubicBezTo>
                    <a:pt x="583083" y="2047600"/>
                    <a:pt x="424153" y="690914"/>
                    <a:pt x="424153" y="690914"/>
                  </a:cubicBezTo>
                  <a:cubicBezTo>
                    <a:pt x="424153" y="690914"/>
                    <a:pt x="690711" y="1412229"/>
                    <a:pt x="741360" y="1412793"/>
                  </a:cubicBezTo>
                  <a:cubicBezTo>
                    <a:pt x="792009" y="1413364"/>
                    <a:pt x="792009" y="1413364"/>
                    <a:pt x="792009" y="1468175"/>
                  </a:cubicBezTo>
                  <a:cubicBezTo>
                    <a:pt x="792009" y="1522985"/>
                    <a:pt x="728698" y="1480013"/>
                    <a:pt x="792009" y="1560225"/>
                  </a:cubicBezTo>
                  <a:cubicBezTo>
                    <a:pt x="855320" y="1640436"/>
                    <a:pt x="943252" y="1992140"/>
                    <a:pt x="1019573" y="1988546"/>
                  </a:cubicBezTo>
                  <a:cubicBezTo>
                    <a:pt x="1095901" y="1984960"/>
                    <a:pt x="1445707" y="1727679"/>
                    <a:pt x="1444909" y="1664482"/>
                  </a:cubicBezTo>
                  <a:cubicBezTo>
                    <a:pt x="1444111" y="1601286"/>
                    <a:pt x="497334" y="-184"/>
                    <a:pt x="497334" y="-184"/>
                  </a:cubicBezTo>
                  <a:close/>
                </a:path>
              </a:pathLst>
            </a:custGeom>
            <a:solidFill>
              <a:srgbClr val="2F2E41"/>
            </a:solidFill>
            <a:ln w="6327"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36348F5-FC4F-43E9-0259-319E1DB4A0D7}"/>
                </a:ext>
              </a:extLst>
            </p:cNvPr>
            <p:cNvSpPr/>
            <p:nvPr/>
          </p:nvSpPr>
          <p:spPr>
            <a:xfrm flipH="1">
              <a:off x="8038955" y="2774103"/>
              <a:ext cx="570498" cy="1073879"/>
            </a:xfrm>
            <a:custGeom>
              <a:avLst/>
              <a:gdLst>
                <a:gd name="connsiteX0" fmla="*/ 79674 w 570498"/>
                <a:gd name="connsiteY0" fmla="*/ 1073695 h 1073879"/>
                <a:gd name="connsiteX1" fmla="*/ 99667 w 570498"/>
                <a:gd name="connsiteY1" fmla="*/ 790653 h 1073879"/>
                <a:gd name="connsiteX2" fmla="*/ 3055 w 570498"/>
                <a:gd name="connsiteY2" fmla="*/ 347651 h 1073879"/>
                <a:gd name="connsiteX3" fmla="*/ 41364 w 570498"/>
                <a:gd name="connsiteY3" fmla="*/ 110236 h 1073879"/>
                <a:gd name="connsiteX4" fmla="*/ 120807 w 570498"/>
                <a:gd name="connsiteY4" fmla="*/ 92485 h 1073879"/>
                <a:gd name="connsiteX5" fmla="*/ 160136 w 570498"/>
                <a:gd name="connsiteY5" fmla="*/ -184 h 1073879"/>
                <a:gd name="connsiteX6" fmla="*/ 292937 w 570498"/>
                <a:gd name="connsiteY6" fmla="*/ -184 h 1073879"/>
                <a:gd name="connsiteX7" fmla="*/ 359242 w 570498"/>
                <a:gd name="connsiteY7" fmla="*/ 78116 h 1073879"/>
                <a:gd name="connsiteX8" fmla="*/ 447877 w 570498"/>
                <a:gd name="connsiteY8" fmla="*/ 179907 h 1073879"/>
                <a:gd name="connsiteX9" fmla="*/ 526737 w 570498"/>
                <a:gd name="connsiteY9" fmla="*/ 847132 h 1073879"/>
                <a:gd name="connsiteX10" fmla="*/ 528206 w 570498"/>
                <a:gd name="connsiteY10" fmla="*/ 882172 h 1073879"/>
                <a:gd name="connsiteX11" fmla="*/ 561837 w 570498"/>
                <a:gd name="connsiteY11" fmla="*/ 900275 h 1073879"/>
                <a:gd name="connsiteX12" fmla="*/ 526737 w 570498"/>
                <a:gd name="connsiteY12" fmla="*/ 975858 h 107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498" h="1073879">
                  <a:moveTo>
                    <a:pt x="79674" y="1073695"/>
                  </a:moveTo>
                  <a:lnTo>
                    <a:pt x="99667" y="790653"/>
                  </a:lnTo>
                  <a:lnTo>
                    <a:pt x="3055" y="347651"/>
                  </a:lnTo>
                  <a:cubicBezTo>
                    <a:pt x="3055" y="347651"/>
                    <a:pt x="-16939" y="126702"/>
                    <a:pt x="41364" y="110236"/>
                  </a:cubicBezTo>
                  <a:cubicBezTo>
                    <a:pt x="99667" y="93777"/>
                    <a:pt x="120807" y="92485"/>
                    <a:pt x="120807" y="92485"/>
                  </a:cubicBezTo>
                  <a:lnTo>
                    <a:pt x="160136" y="-184"/>
                  </a:lnTo>
                  <a:lnTo>
                    <a:pt x="292937" y="-184"/>
                  </a:lnTo>
                  <a:lnTo>
                    <a:pt x="359242" y="78116"/>
                  </a:lnTo>
                  <a:cubicBezTo>
                    <a:pt x="359242" y="78116"/>
                    <a:pt x="447877" y="148587"/>
                    <a:pt x="447877" y="179907"/>
                  </a:cubicBezTo>
                  <a:cubicBezTo>
                    <a:pt x="447877" y="211228"/>
                    <a:pt x="542293" y="833132"/>
                    <a:pt x="526737" y="847132"/>
                  </a:cubicBezTo>
                  <a:cubicBezTo>
                    <a:pt x="511188" y="861124"/>
                    <a:pt x="507238" y="879729"/>
                    <a:pt x="528206" y="882172"/>
                  </a:cubicBezTo>
                  <a:cubicBezTo>
                    <a:pt x="549175" y="884614"/>
                    <a:pt x="587161" y="868954"/>
                    <a:pt x="561837" y="900275"/>
                  </a:cubicBezTo>
                  <a:cubicBezTo>
                    <a:pt x="545610" y="921815"/>
                    <a:pt x="533600" y="947678"/>
                    <a:pt x="526737" y="975858"/>
                  </a:cubicBezTo>
                  <a:close/>
                </a:path>
              </a:pathLst>
            </a:custGeom>
            <a:solidFill>
              <a:srgbClr val="E6E6E6"/>
            </a:solidFill>
            <a:ln w="6327"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A0D19E9-CEE5-71EE-F0F5-F36A67CA3539}"/>
                </a:ext>
              </a:extLst>
            </p:cNvPr>
            <p:cNvSpPr/>
            <p:nvPr/>
          </p:nvSpPr>
          <p:spPr>
            <a:xfrm flipH="1">
              <a:off x="7559334" y="3456722"/>
              <a:ext cx="365419" cy="418909"/>
            </a:xfrm>
            <a:custGeom>
              <a:avLst/>
              <a:gdLst>
                <a:gd name="connsiteX0" fmla="*/ 364056 w 365419"/>
                <a:gd name="connsiteY0" fmla="*/ 329227 h 418909"/>
                <a:gd name="connsiteX1" fmla="*/ 292628 w 365419"/>
                <a:gd name="connsiteY1" fmla="*/ 269703 h 418909"/>
                <a:gd name="connsiteX2" fmla="*/ 283233 w 365419"/>
                <a:gd name="connsiteY2" fmla="*/ 272952 h 418909"/>
                <a:gd name="connsiteX3" fmla="*/ 74991 w 365419"/>
                <a:gd name="connsiteY3" fmla="*/ -184 h 418909"/>
                <a:gd name="connsiteX4" fmla="*/ -254 w 365419"/>
                <a:gd name="connsiteY4" fmla="*/ 52481 h 418909"/>
                <a:gd name="connsiteX5" fmla="*/ 248994 w 365419"/>
                <a:gd name="connsiteY5" fmla="*/ 374649 h 418909"/>
                <a:gd name="connsiteX6" fmla="*/ 329539 w 365419"/>
                <a:gd name="connsiteY6" fmla="*/ 411952 h 418909"/>
                <a:gd name="connsiteX7" fmla="*/ 364056 w 365419"/>
                <a:gd name="connsiteY7" fmla="*/ 329227 h 41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419" h="418909">
                  <a:moveTo>
                    <a:pt x="364056" y="329227"/>
                  </a:moveTo>
                  <a:cubicBezTo>
                    <a:pt x="357623" y="288393"/>
                    <a:pt x="325645" y="261748"/>
                    <a:pt x="292628" y="269703"/>
                  </a:cubicBezTo>
                  <a:cubicBezTo>
                    <a:pt x="289431" y="270470"/>
                    <a:pt x="286291" y="271559"/>
                    <a:pt x="283233" y="272952"/>
                  </a:cubicBezTo>
                  <a:lnTo>
                    <a:pt x="74991" y="-184"/>
                  </a:lnTo>
                  <a:lnTo>
                    <a:pt x="-254" y="52481"/>
                  </a:lnTo>
                  <a:lnTo>
                    <a:pt x="248994" y="374649"/>
                  </a:lnTo>
                  <a:cubicBezTo>
                    <a:pt x="262910" y="412461"/>
                    <a:pt x="298966" y="429155"/>
                    <a:pt x="329539" y="411952"/>
                  </a:cubicBezTo>
                  <a:cubicBezTo>
                    <a:pt x="355116" y="397552"/>
                    <a:pt x="369387" y="363351"/>
                    <a:pt x="364056" y="329227"/>
                  </a:cubicBezTo>
                  <a:close/>
                </a:path>
              </a:pathLst>
            </a:custGeom>
            <a:solidFill>
              <a:srgbClr val="A0616A"/>
            </a:solidFill>
            <a:ln w="6327"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61A862A-8B5C-E299-48C9-136BAB592D05}"/>
                </a:ext>
              </a:extLst>
            </p:cNvPr>
            <p:cNvSpPr/>
            <p:nvPr/>
          </p:nvSpPr>
          <p:spPr>
            <a:xfrm flipH="1">
              <a:off x="7727946" y="2846717"/>
              <a:ext cx="655442" cy="830906"/>
            </a:xfrm>
            <a:custGeom>
              <a:avLst/>
              <a:gdLst>
                <a:gd name="connsiteX0" fmla="*/ 11639 w 655442"/>
                <a:gd name="connsiteY0" fmla="*/ 6309 h 830906"/>
                <a:gd name="connsiteX1" fmla="*/ 31607 w 655442"/>
                <a:gd name="connsiteY1" fmla="*/ 243545 h 830906"/>
                <a:gd name="connsiteX2" fmla="*/ 162553 w 655442"/>
                <a:gd name="connsiteY2" fmla="*/ 384408 h 830906"/>
                <a:gd name="connsiteX3" fmla="*/ 356386 w 655442"/>
                <a:gd name="connsiteY3" fmla="*/ 605295 h 830906"/>
                <a:gd name="connsiteX4" fmla="*/ 408200 w 655442"/>
                <a:gd name="connsiteY4" fmla="*/ 659745 h 830906"/>
                <a:gd name="connsiteX5" fmla="*/ 459969 w 655442"/>
                <a:gd name="connsiteY5" fmla="*/ 682217 h 830906"/>
                <a:gd name="connsiteX6" fmla="*/ 573954 w 655442"/>
                <a:gd name="connsiteY6" fmla="*/ 830723 h 830906"/>
                <a:gd name="connsiteX7" fmla="*/ 655188 w 655442"/>
                <a:gd name="connsiteY7" fmla="*/ 739635 h 830906"/>
                <a:gd name="connsiteX8" fmla="*/ 265168 w 655442"/>
                <a:gd name="connsiteY8" fmla="*/ 121717 h 830906"/>
                <a:gd name="connsiteX9" fmla="*/ 11639 w 655442"/>
                <a:gd name="connsiteY9" fmla="*/ 6309 h 8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442" h="830906">
                  <a:moveTo>
                    <a:pt x="11639" y="6309"/>
                  </a:moveTo>
                  <a:cubicBezTo>
                    <a:pt x="11639" y="6309"/>
                    <a:pt x="-25556" y="182095"/>
                    <a:pt x="31607" y="243545"/>
                  </a:cubicBezTo>
                  <a:cubicBezTo>
                    <a:pt x="88771" y="304996"/>
                    <a:pt x="133595" y="370478"/>
                    <a:pt x="162553" y="384408"/>
                  </a:cubicBezTo>
                  <a:cubicBezTo>
                    <a:pt x="191518" y="398338"/>
                    <a:pt x="329226" y="604363"/>
                    <a:pt x="356386" y="605295"/>
                  </a:cubicBezTo>
                  <a:cubicBezTo>
                    <a:pt x="383547" y="606234"/>
                    <a:pt x="368738" y="648039"/>
                    <a:pt x="408200" y="659745"/>
                  </a:cubicBezTo>
                  <a:cubicBezTo>
                    <a:pt x="447668" y="671451"/>
                    <a:pt x="458171" y="669227"/>
                    <a:pt x="459969" y="682217"/>
                  </a:cubicBezTo>
                  <a:cubicBezTo>
                    <a:pt x="461767" y="695207"/>
                    <a:pt x="573954" y="830723"/>
                    <a:pt x="573954" y="830723"/>
                  </a:cubicBezTo>
                  <a:lnTo>
                    <a:pt x="655188" y="739635"/>
                  </a:lnTo>
                  <a:lnTo>
                    <a:pt x="265168" y="121717"/>
                  </a:lnTo>
                  <a:cubicBezTo>
                    <a:pt x="205250" y="26793"/>
                    <a:pt x="107011" y="-17925"/>
                    <a:pt x="11639" y="6309"/>
                  </a:cubicBezTo>
                  <a:close/>
                </a:path>
              </a:pathLst>
            </a:custGeom>
            <a:solidFill>
              <a:srgbClr val="E6E6E6"/>
            </a:solidFill>
            <a:ln w="6327"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ED3FEFF-E5E8-0DC9-2C27-C42208C8E8C8}"/>
                </a:ext>
              </a:extLst>
            </p:cNvPr>
            <p:cNvSpPr/>
            <p:nvPr/>
          </p:nvSpPr>
          <p:spPr>
            <a:xfrm flipH="1">
              <a:off x="7398237" y="3664903"/>
              <a:ext cx="1242305" cy="708116"/>
            </a:xfrm>
            <a:custGeom>
              <a:avLst/>
              <a:gdLst>
                <a:gd name="connsiteX0" fmla="*/ 1225282 w 1242305"/>
                <a:gd name="connsiteY0" fmla="*/ 65985 h 708116"/>
                <a:gd name="connsiteX1" fmla="*/ 38803 w 1242305"/>
                <a:gd name="connsiteY1" fmla="*/ 705052 h 708116"/>
                <a:gd name="connsiteX2" fmla="*/ 2077 w 1242305"/>
                <a:gd name="connsiteY2" fmla="*/ 687192 h 708116"/>
                <a:gd name="connsiteX3" fmla="*/ 16518 w 1242305"/>
                <a:gd name="connsiteY3" fmla="*/ 641762 h 708116"/>
                <a:gd name="connsiteX4" fmla="*/ 1202996 w 1242305"/>
                <a:gd name="connsiteY4" fmla="*/ 2694 h 708116"/>
                <a:gd name="connsiteX5" fmla="*/ 1239723 w 1242305"/>
                <a:gd name="connsiteY5" fmla="*/ 20563 h 708116"/>
                <a:gd name="connsiteX6" fmla="*/ 1225282 w 1242305"/>
                <a:gd name="connsiteY6" fmla="*/ 65985 h 70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05" h="708116">
                  <a:moveTo>
                    <a:pt x="1225282" y="65985"/>
                  </a:moveTo>
                  <a:lnTo>
                    <a:pt x="38803" y="705052"/>
                  </a:lnTo>
                  <a:cubicBezTo>
                    <a:pt x="24672" y="712663"/>
                    <a:pt x="8231" y="704668"/>
                    <a:pt x="2077" y="687192"/>
                  </a:cubicBezTo>
                  <a:cubicBezTo>
                    <a:pt x="-4083" y="669715"/>
                    <a:pt x="2387" y="649373"/>
                    <a:pt x="16518" y="641762"/>
                  </a:cubicBezTo>
                  <a:lnTo>
                    <a:pt x="1202996" y="2694"/>
                  </a:lnTo>
                  <a:cubicBezTo>
                    <a:pt x="1217127" y="-4917"/>
                    <a:pt x="1233569" y="3086"/>
                    <a:pt x="1239723" y="20563"/>
                  </a:cubicBezTo>
                  <a:cubicBezTo>
                    <a:pt x="1245877" y="38039"/>
                    <a:pt x="1239413" y="58374"/>
                    <a:pt x="1225282" y="65985"/>
                  </a:cubicBezTo>
                  <a:close/>
                </a:path>
              </a:pathLst>
            </a:custGeom>
            <a:solidFill>
              <a:srgbClr val="E82B2C"/>
            </a:solidFill>
            <a:ln w="6327"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2E91E7B-65B4-36FE-7F11-49D96BE1EED8}"/>
                </a:ext>
              </a:extLst>
            </p:cNvPr>
            <p:cNvSpPr/>
            <p:nvPr/>
          </p:nvSpPr>
          <p:spPr>
            <a:xfrm flipH="1">
              <a:off x="6719147" y="5954856"/>
              <a:ext cx="189403" cy="417660"/>
            </a:xfrm>
            <a:custGeom>
              <a:avLst/>
              <a:gdLst>
                <a:gd name="connsiteX0" fmla="*/ 5051 w 189403"/>
                <a:gd name="connsiteY0" fmla="*/ 349950 h 417660"/>
                <a:gd name="connsiteX1" fmla="*/ 13098 w 189403"/>
                <a:gd name="connsiteY1" fmla="*/ 340875 h 417660"/>
                <a:gd name="connsiteX2" fmla="*/ 10635 w 189403"/>
                <a:gd name="connsiteY2" fmla="*/ 333444 h 417660"/>
                <a:gd name="connsiteX3" fmla="*/ 10110 w 189403"/>
                <a:gd name="connsiteY3" fmla="*/ 330844 h 417660"/>
                <a:gd name="connsiteX4" fmla="*/ 10319 w 189403"/>
                <a:gd name="connsiteY4" fmla="*/ 330226 h 417660"/>
                <a:gd name="connsiteX5" fmla="*/ 37422 w 189403"/>
                <a:gd name="connsiteY5" fmla="*/ 316641 h 417660"/>
                <a:gd name="connsiteX6" fmla="*/ 48463 w 189403"/>
                <a:gd name="connsiteY6" fmla="*/ 330398 h 417660"/>
                <a:gd name="connsiteX7" fmla="*/ 64601 w 189403"/>
                <a:gd name="connsiteY7" fmla="*/ 387253 h 417660"/>
                <a:gd name="connsiteX8" fmla="*/ 63531 w 189403"/>
                <a:gd name="connsiteY8" fmla="*/ 413272 h 417660"/>
                <a:gd name="connsiteX9" fmla="*/ 85842 w 189403"/>
                <a:gd name="connsiteY9" fmla="*/ 287278 h 417660"/>
                <a:gd name="connsiteX10" fmla="*/ 84373 w 189403"/>
                <a:gd name="connsiteY10" fmla="*/ 254611 h 417660"/>
                <a:gd name="connsiteX11" fmla="*/ 80999 w 189403"/>
                <a:gd name="connsiteY11" fmla="*/ 228130 h 417660"/>
                <a:gd name="connsiteX12" fmla="*/ 31794 w 189403"/>
                <a:gd name="connsiteY12" fmla="*/ 98064 h 417660"/>
                <a:gd name="connsiteX13" fmla="*/ 4329 w 189403"/>
                <a:gd name="connsiteY13" fmla="*/ 62821 h 417660"/>
                <a:gd name="connsiteX14" fmla="*/ -254 w 189403"/>
                <a:gd name="connsiteY14" fmla="*/ 45798 h 417660"/>
                <a:gd name="connsiteX15" fmla="*/ 3779 w 189403"/>
                <a:gd name="connsiteY15" fmla="*/ 19286 h 417660"/>
                <a:gd name="connsiteX16" fmla="*/ 11015 w 189403"/>
                <a:gd name="connsiteY16" fmla="*/ 10641 h 417660"/>
                <a:gd name="connsiteX17" fmla="*/ 42354 w 189403"/>
                <a:gd name="connsiteY17" fmla="*/ 19693 h 417660"/>
                <a:gd name="connsiteX18" fmla="*/ 48514 w 189403"/>
                <a:gd name="connsiteY18" fmla="*/ 60981 h 417660"/>
                <a:gd name="connsiteX19" fmla="*/ 36282 w 189403"/>
                <a:gd name="connsiteY19" fmla="*/ 94697 h 417660"/>
                <a:gd name="connsiteX20" fmla="*/ 37954 w 189403"/>
                <a:gd name="connsiteY20" fmla="*/ 97274 h 417660"/>
                <a:gd name="connsiteX21" fmla="*/ 64019 w 189403"/>
                <a:gd name="connsiteY21" fmla="*/ 148349 h 417660"/>
                <a:gd name="connsiteX22" fmla="*/ 70217 w 189403"/>
                <a:gd name="connsiteY22" fmla="*/ 88708 h 417660"/>
                <a:gd name="connsiteX23" fmla="*/ 97061 w 189403"/>
                <a:gd name="connsiteY23" fmla="*/ 40803 h 417660"/>
                <a:gd name="connsiteX24" fmla="*/ 126969 w 189403"/>
                <a:gd name="connsiteY24" fmla="*/ 36214 h 417660"/>
                <a:gd name="connsiteX25" fmla="*/ 135016 w 189403"/>
                <a:gd name="connsiteY25" fmla="*/ 53738 h 417660"/>
                <a:gd name="connsiteX26" fmla="*/ 135073 w 189403"/>
                <a:gd name="connsiteY26" fmla="*/ 54419 h 417660"/>
                <a:gd name="connsiteX27" fmla="*/ 130799 w 189403"/>
                <a:gd name="connsiteY27" fmla="*/ 57653 h 417660"/>
                <a:gd name="connsiteX28" fmla="*/ 127919 w 189403"/>
                <a:gd name="connsiteY28" fmla="*/ 75568 h 417660"/>
                <a:gd name="connsiteX29" fmla="*/ 135016 w 189403"/>
                <a:gd name="connsiteY29" fmla="*/ 81159 h 417660"/>
                <a:gd name="connsiteX30" fmla="*/ 135225 w 189403"/>
                <a:gd name="connsiteY30" fmla="*/ 81198 h 417660"/>
                <a:gd name="connsiteX31" fmla="*/ 132483 w 189403"/>
                <a:gd name="connsiteY31" fmla="*/ 100421 h 417660"/>
                <a:gd name="connsiteX32" fmla="*/ 79201 w 189403"/>
                <a:gd name="connsiteY32" fmla="*/ 183373 h 417660"/>
                <a:gd name="connsiteX33" fmla="*/ 76662 w 189403"/>
                <a:gd name="connsiteY33" fmla="*/ 184970 h 417660"/>
                <a:gd name="connsiteX34" fmla="*/ 90382 w 189403"/>
                <a:gd name="connsiteY34" fmla="*/ 264829 h 417660"/>
                <a:gd name="connsiteX35" fmla="*/ 90204 w 189403"/>
                <a:gd name="connsiteY35" fmla="*/ 313110 h 417660"/>
                <a:gd name="connsiteX36" fmla="*/ 90274 w 189403"/>
                <a:gd name="connsiteY36" fmla="*/ 312538 h 417660"/>
                <a:gd name="connsiteX37" fmla="*/ 112079 w 189403"/>
                <a:gd name="connsiteY37" fmla="*/ 266920 h 417660"/>
                <a:gd name="connsiteX38" fmla="*/ 170679 w 189403"/>
                <a:gd name="connsiteY38" fmla="*/ 229884 h 417660"/>
                <a:gd name="connsiteX39" fmla="*/ 187247 w 189403"/>
                <a:gd name="connsiteY39" fmla="*/ 234347 h 417660"/>
                <a:gd name="connsiteX40" fmla="*/ 189045 w 189403"/>
                <a:gd name="connsiteY40" fmla="*/ 244306 h 417660"/>
                <a:gd name="connsiteX41" fmla="*/ 188969 w 189403"/>
                <a:gd name="connsiteY41" fmla="*/ 244910 h 417660"/>
                <a:gd name="connsiteX42" fmla="*/ 181100 w 189403"/>
                <a:gd name="connsiteY42" fmla="*/ 249600 h 417660"/>
                <a:gd name="connsiteX43" fmla="*/ 176833 w 189403"/>
                <a:gd name="connsiteY43" fmla="*/ 252826 h 417660"/>
                <a:gd name="connsiteX44" fmla="*/ 173946 w 189403"/>
                <a:gd name="connsiteY44" fmla="*/ 270749 h 417660"/>
                <a:gd name="connsiteX45" fmla="*/ 181043 w 189403"/>
                <a:gd name="connsiteY45" fmla="*/ 276339 h 417660"/>
                <a:gd name="connsiteX46" fmla="*/ 181252 w 189403"/>
                <a:gd name="connsiteY46" fmla="*/ 276379 h 417660"/>
                <a:gd name="connsiteX47" fmla="*/ 181695 w 189403"/>
                <a:gd name="connsiteY47" fmla="*/ 276457 h 417660"/>
                <a:gd name="connsiteX48" fmla="*/ 162556 w 189403"/>
                <a:gd name="connsiteY48" fmla="*/ 313517 h 417660"/>
                <a:gd name="connsiteX49" fmla="*/ 84880 w 189403"/>
                <a:gd name="connsiteY49" fmla="*/ 355674 h 417660"/>
                <a:gd name="connsiteX50" fmla="*/ 84854 w 189403"/>
                <a:gd name="connsiteY50" fmla="*/ 355674 h 417660"/>
                <a:gd name="connsiteX51" fmla="*/ 67735 w 189403"/>
                <a:gd name="connsiteY51" fmla="*/ 417477 h 417660"/>
                <a:gd name="connsiteX52" fmla="*/ 6583 w 189403"/>
                <a:gd name="connsiteY52" fmla="*/ 417477 h 417660"/>
                <a:gd name="connsiteX53" fmla="*/ 5969 w 189403"/>
                <a:gd name="connsiteY53" fmla="*/ 414932 h 417660"/>
                <a:gd name="connsiteX54" fmla="*/ 22892 w 189403"/>
                <a:gd name="connsiteY54" fmla="*/ 413679 h 417660"/>
                <a:gd name="connsiteX55" fmla="*/ 9281 w 189403"/>
                <a:gd name="connsiteY55" fmla="*/ 392968 h 417660"/>
                <a:gd name="connsiteX56" fmla="*/ 8995 w 189403"/>
                <a:gd name="connsiteY56" fmla="*/ 392561 h 417660"/>
                <a:gd name="connsiteX57" fmla="*/ 2069 w 189403"/>
                <a:gd name="connsiteY57" fmla="*/ 382022 h 417660"/>
                <a:gd name="connsiteX58" fmla="*/ 2069 w 189403"/>
                <a:gd name="connsiteY58" fmla="*/ 382014 h 417660"/>
                <a:gd name="connsiteX59" fmla="*/ 5051 w 189403"/>
                <a:gd name="connsiteY59" fmla="*/ 349950 h 4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9403" h="417660">
                  <a:moveTo>
                    <a:pt x="5051" y="349950"/>
                  </a:moveTo>
                  <a:cubicBezTo>
                    <a:pt x="9299" y="350193"/>
                    <a:pt x="12902" y="346129"/>
                    <a:pt x="13098" y="340875"/>
                  </a:cubicBezTo>
                  <a:cubicBezTo>
                    <a:pt x="13206" y="338064"/>
                    <a:pt x="12300" y="335347"/>
                    <a:pt x="10635" y="333444"/>
                  </a:cubicBezTo>
                  <a:lnTo>
                    <a:pt x="10110" y="330844"/>
                  </a:lnTo>
                  <a:lnTo>
                    <a:pt x="10319" y="330226"/>
                  </a:lnTo>
                  <a:cubicBezTo>
                    <a:pt x="14770" y="317213"/>
                    <a:pt x="26906" y="311136"/>
                    <a:pt x="37422" y="316641"/>
                  </a:cubicBezTo>
                  <a:cubicBezTo>
                    <a:pt x="42424" y="319256"/>
                    <a:pt x="46387" y="324197"/>
                    <a:pt x="48463" y="330398"/>
                  </a:cubicBezTo>
                  <a:cubicBezTo>
                    <a:pt x="54706" y="348987"/>
                    <a:pt x="62652" y="367599"/>
                    <a:pt x="64601" y="387253"/>
                  </a:cubicBezTo>
                  <a:cubicBezTo>
                    <a:pt x="65462" y="395936"/>
                    <a:pt x="65102" y="404745"/>
                    <a:pt x="63531" y="413272"/>
                  </a:cubicBezTo>
                  <a:cubicBezTo>
                    <a:pt x="78188" y="373738"/>
                    <a:pt x="85792" y="330767"/>
                    <a:pt x="85842" y="287278"/>
                  </a:cubicBezTo>
                  <a:cubicBezTo>
                    <a:pt x="85849" y="276363"/>
                    <a:pt x="85355" y="265456"/>
                    <a:pt x="84373" y="254611"/>
                  </a:cubicBezTo>
                  <a:cubicBezTo>
                    <a:pt x="83563" y="245724"/>
                    <a:pt x="82436" y="236892"/>
                    <a:pt x="80999" y="228130"/>
                  </a:cubicBezTo>
                  <a:cubicBezTo>
                    <a:pt x="73142" y="180570"/>
                    <a:pt x="56282" y="135993"/>
                    <a:pt x="31794" y="98064"/>
                  </a:cubicBezTo>
                  <a:cubicBezTo>
                    <a:pt x="19942" y="90062"/>
                    <a:pt x="10357" y="77769"/>
                    <a:pt x="4329" y="62821"/>
                  </a:cubicBezTo>
                  <a:cubicBezTo>
                    <a:pt x="2145" y="57450"/>
                    <a:pt x="600" y="51718"/>
                    <a:pt x="-254" y="45798"/>
                  </a:cubicBezTo>
                  <a:cubicBezTo>
                    <a:pt x="2342" y="37327"/>
                    <a:pt x="3709" y="28345"/>
                    <a:pt x="3779" y="19286"/>
                  </a:cubicBezTo>
                  <a:cubicBezTo>
                    <a:pt x="5646" y="15786"/>
                    <a:pt x="8976" y="14048"/>
                    <a:pt x="11015" y="10641"/>
                  </a:cubicBezTo>
                  <a:cubicBezTo>
                    <a:pt x="21132" y="-6334"/>
                    <a:pt x="35079" y="-3367"/>
                    <a:pt x="42354" y="19693"/>
                  </a:cubicBezTo>
                  <a:cubicBezTo>
                    <a:pt x="57909" y="29402"/>
                    <a:pt x="58055" y="45493"/>
                    <a:pt x="48514" y="60981"/>
                  </a:cubicBezTo>
                  <a:cubicBezTo>
                    <a:pt x="42443" y="70831"/>
                    <a:pt x="41613" y="84158"/>
                    <a:pt x="36282" y="94697"/>
                  </a:cubicBezTo>
                  <a:cubicBezTo>
                    <a:pt x="36833" y="95567"/>
                    <a:pt x="37403" y="96412"/>
                    <a:pt x="37954" y="97274"/>
                  </a:cubicBezTo>
                  <a:cubicBezTo>
                    <a:pt x="47970" y="113208"/>
                    <a:pt x="56700" y="130309"/>
                    <a:pt x="64019" y="148349"/>
                  </a:cubicBezTo>
                  <a:cubicBezTo>
                    <a:pt x="62240" y="128139"/>
                    <a:pt x="64361" y="107703"/>
                    <a:pt x="70217" y="88708"/>
                  </a:cubicBezTo>
                  <a:cubicBezTo>
                    <a:pt x="76149" y="71012"/>
                    <a:pt x="87267" y="56103"/>
                    <a:pt x="97061" y="40803"/>
                  </a:cubicBezTo>
                  <a:cubicBezTo>
                    <a:pt x="104291" y="29316"/>
                    <a:pt x="117681" y="27265"/>
                    <a:pt x="126969" y="36214"/>
                  </a:cubicBezTo>
                  <a:cubicBezTo>
                    <a:pt x="131420" y="40506"/>
                    <a:pt x="134313" y="46809"/>
                    <a:pt x="135016" y="53738"/>
                  </a:cubicBezTo>
                  <a:lnTo>
                    <a:pt x="135073" y="54419"/>
                  </a:lnTo>
                  <a:cubicBezTo>
                    <a:pt x="133617" y="55430"/>
                    <a:pt x="132192" y="56510"/>
                    <a:pt x="130799" y="57653"/>
                  </a:cubicBezTo>
                  <a:cubicBezTo>
                    <a:pt x="126007" y="61615"/>
                    <a:pt x="124715" y="69633"/>
                    <a:pt x="127919" y="75568"/>
                  </a:cubicBezTo>
                  <a:cubicBezTo>
                    <a:pt x="129546" y="78583"/>
                    <a:pt x="132122" y="80611"/>
                    <a:pt x="135016" y="81159"/>
                  </a:cubicBezTo>
                  <a:lnTo>
                    <a:pt x="135225" y="81198"/>
                  </a:lnTo>
                  <a:cubicBezTo>
                    <a:pt x="134706" y="87681"/>
                    <a:pt x="133794" y="94110"/>
                    <a:pt x="132483" y="100421"/>
                  </a:cubicBezTo>
                  <a:cubicBezTo>
                    <a:pt x="145051" y="160501"/>
                    <a:pt x="117928" y="182387"/>
                    <a:pt x="79201" y="183373"/>
                  </a:cubicBezTo>
                  <a:cubicBezTo>
                    <a:pt x="78346" y="183913"/>
                    <a:pt x="77517" y="184453"/>
                    <a:pt x="76662" y="184970"/>
                  </a:cubicBezTo>
                  <a:cubicBezTo>
                    <a:pt x="84012" y="210739"/>
                    <a:pt x="88622" y="237588"/>
                    <a:pt x="90382" y="264829"/>
                  </a:cubicBezTo>
                  <a:cubicBezTo>
                    <a:pt x="91376" y="280904"/>
                    <a:pt x="91312" y="297050"/>
                    <a:pt x="90204" y="313110"/>
                  </a:cubicBezTo>
                  <a:lnTo>
                    <a:pt x="90274" y="312538"/>
                  </a:lnTo>
                  <a:cubicBezTo>
                    <a:pt x="93079" y="294685"/>
                    <a:pt x="100777" y="278571"/>
                    <a:pt x="112079" y="266920"/>
                  </a:cubicBezTo>
                  <a:cubicBezTo>
                    <a:pt x="128862" y="249866"/>
                    <a:pt x="152572" y="243586"/>
                    <a:pt x="170679" y="229884"/>
                  </a:cubicBezTo>
                  <a:cubicBezTo>
                    <a:pt x="176250" y="225460"/>
                    <a:pt x="183670" y="227456"/>
                    <a:pt x="187247" y="234347"/>
                  </a:cubicBezTo>
                  <a:cubicBezTo>
                    <a:pt x="188780" y="237299"/>
                    <a:pt x="189419" y="240830"/>
                    <a:pt x="189045" y="244306"/>
                  </a:cubicBezTo>
                  <a:lnTo>
                    <a:pt x="188969" y="244910"/>
                  </a:lnTo>
                  <a:cubicBezTo>
                    <a:pt x="186273" y="246264"/>
                    <a:pt x="183645" y="247830"/>
                    <a:pt x="181100" y="249600"/>
                  </a:cubicBezTo>
                  <a:cubicBezTo>
                    <a:pt x="179644" y="250610"/>
                    <a:pt x="178226" y="251690"/>
                    <a:pt x="176833" y="252826"/>
                  </a:cubicBezTo>
                  <a:cubicBezTo>
                    <a:pt x="172034" y="256796"/>
                    <a:pt x="170742" y="264814"/>
                    <a:pt x="173946" y="270749"/>
                  </a:cubicBezTo>
                  <a:cubicBezTo>
                    <a:pt x="175573" y="273756"/>
                    <a:pt x="178150" y="275784"/>
                    <a:pt x="181043" y="276339"/>
                  </a:cubicBezTo>
                  <a:lnTo>
                    <a:pt x="181252" y="276379"/>
                  </a:lnTo>
                  <a:lnTo>
                    <a:pt x="181695" y="276457"/>
                  </a:lnTo>
                  <a:cubicBezTo>
                    <a:pt x="177080" y="290081"/>
                    <a:pt x="170609" y="302617"/>
                    <a:pt x="162556" y="313517"/>
                  </a:cubicBezTo>
                  <a:cubicBezTo>
                    <a:pt x="154706" y="365970"/>
                    <a:pt x="120967" y="370943"/>
                    <a:pt x="84880" y="355674"/>
                  </a:cubicBezTo>
                  <a:lnTo>
                    <a:pt x="84854" y="355674"/>
                  </a:lnTo>
                  <a:cubicBezTo>
                    <a:pt x="80898" y="376948"/>
                    <a:pt x="75162" y="397666"/>
                    <a:pt x="67735" y="417477"/>
                  </a:cubicBezTo>
                  <a:lnTo>
                    <a:pt x="6583" y="417477"/>
                  </a:lnTo>
                  <a:cubicBezTo>
                    <a:pt x="6368" y="416639"/>
                    <a:pt x="6172" y="415770"/>
                    <a:pt x="5969" y="414932"/>
                  </a:cubicBezTo>
                  <a:cubicBezTo>
                    <a:pt x="11629" y="415371"/>
                    <a:pt x="17315" y="414948"/>
                    <a:pt x="22892" y="413679"/>
                  </a:cubicBezTo>
                  <a:cubicBezTo>
                    <a:pt x="18353" y="406796"/>
                    <a:pt x="13820" y="399859"/>
                    <a:pt x="9281" y="392968"/>
                  </a:cubicBezTo>
                  <a:cubicBezTo>
                    <a:pt x="9179" y="392843"/>
                    <a:pt x="9084" y="392710"/>
                    <a:pt x="8995" y="392561"/>
                  </a:cubicBezTo>
                  <a:cubicBezTo>
                    <a:pt x="6697" y="389038"/>
                    <a:pt x="4374" y="385546"/>
                    <a:pt x="2069" y="382022"/>
                  </a:cubicBezTo>
                  <a:lnTo>
                    <a:pt x="2069" y="382014"/>
                  </a:lnTo>
                  <a:cubicBezTo>
                    <a:pt x="1949" y="371216"/>
                    <a:pt x="2949" y="360434"/>
                    <a:pt x="5051" y="349950"/>
                  </a:cubicBezTo>
                  <a:close/>
                </a:path>
              </a:pathLst>
            </a:custGeom>
            <a:solidFill>
              <a:srgbClr val="F2F2F2"/>
            </a:solidFill>
            <a:ln w="6327"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87A7B8D-95CF-8FBC-8DE3-1DC01FF247BE}"/>
                </a:ext>
              </a:extLst>
            </p:cNvPr>
            <p:cNvSpPr/>
            <p:nvPr/>
          </p:nvSpPr>
          <p:spPr>
            <a:xfrm flipH="1">
              <a:off x="6464316" y="6364609"/>
              <a:ext cx="2482440" cy="21055"/>
            </a:xfrm>
            <a:custGeom>
              <a:avLst/>
              <a:gdLst>
                <a:gd name="connsiteX0" fmla="*/ 7261 w 2482440"/>
                <a:gd name="connsiteY0" fmla="*/ 18467 h 21055"/>
                <a:gd name="connsiteX1" fmla="*/ 2474652 w 2482440"/>
                <a:gd name="connsiteY1" fmla="*/ 20871 h 21055"/>
                <a:gd name="connsiteX2" fmla="*/ 2482186 w 2482440"/>
                <a:gd name="connsiteY2" fmla="*/ 11545 h 21055"/>
                <a:gd name="connsiteX3" fmla="*/ 2474652 w 2482440"/>
                <a:gd name="connsiteY3" fmla="*/ 2227 h 21055"/>
                <a:gd name="connsiteX4" fmla="*/ 7261 w 2482440"/>
                <a:gd name="connsiteY4" fmla="*/ -184 h 21055"/>
                <a:gd name="connsiteX5" fmla="*/ -254 w 2482440"/>
                <a:gd name="connsiteY5" fmla="*/ 9165 h 21055"/>
                <a:gd name="connsiteX6" fmla="*/ 7261 w 2482440"/>
                <a:gd name="connsiteY6" fmla="*/ 18467 h 2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440" h="21055">
                  <a:moveTo>
                    <a:pt x="7261" y="18467"/>
                  </a:moveTo>
                  <a:lnTo>
                    <a:pt x="2474652" y="20871"/>
                  </a:lnTo>
                  <a:cubicBezTo>
                    <a:pt x="2478812" y="20871"/>
                    <a:pt x="2482186" y="16697"/>
                    <a:pt x="2482186" y="11545"/>
                  </a:cubicBezTo>
                  <a:cubicBezTo>
                    <a:pt x="2482186" y="6401"/>
                    <a:pt x="2478812" y="2227"/>
                    <a:pt x="2474652" y="2227"/>
                  </a:cubicBezTo>
                  <a:lnTo>
                    <a:pt x="7261" y="-184"/>
                  </a:lnTo>
                  <a:cubicBezTo>
                    <a:pt x="3095" y="-168"/>
                    <a:pt x="-267" y="4020"/>
                    <a:pt x="-254" y="9165"/>
                  </a:cubicBezTo>
                  <a:cubicBezTo>
                    <a:pt x="-242" y="14294"/>
                    <a:pt x="3114" y="18451"/>
                    <a:pt x="7261" y="18467"/>
                  </a:cubicBezTo>
                  <a:close/>
                </a:path>
              </a:pathLst>
            </a:custGeom>
            <a:solidFill>
              <a:srgbClr val="CACACA"/>
            </a:solidFill>
            <a:ln w="6327"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2B1FF5A-7A2E-F4D0-1B5D-85414589CF3D}"/>
                </a:ext>
              </a:extLst>
            </p:cNvPr>
            <p:cNvSpPr/>
            <p:nvPr/>
          </p:nvSpPr>
          <p:spPr>
            <a:xfrm flipH="1">
              <a:off x="8233953" y="2365636"/>
              <a:ext cx="295230" cy="365130"/>
            </a:xfrm>
            <a:custGeom>
              <a:avLst/>
              <a:gdLst>
                <a:gd name="connsiteX0" fmla="*/ 295230 w 295230"/>
                <a:gd name="connsiteY0" fmla="*/ 182565 h 365130"/>
                <a:gd name="connsiteX1" fmla="*/ 147615 w 295230"/>
                <a:gd name="connsiteY1" fmla="*/ 365131 h 365130"/>
                <a:gd name="connsiteX2" fmla="*/ 0 w 295230"/>
                <a:gd name="connsiteY2" fmla="*/ 182565 h 365130"/>
                <a:gd name="connsiteX3" fmla="*/ 147615 w 295230"/>
                <a:gd name="connsiteY3" fmla="*/ 0 h 365130"/>
                <a:gd name="connsiteX4" fmla="*/ 295230 w 295230"/>
                <a:gd name="connsiteY4" fmla="*/ 182565 h 36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30" h="365130">
                  <a:moveTo>
                    <a:pt x="295230" y="182565"/>
                  </a:moveTo>
                  <a:cubicBezTo>
                    <a:pt x="295230" y="283393"/>
                    <a:pt x="229141" y="365131"/>
                    <a:pt x="147615" y="365131"/>
                  </a:cubicBezTo>
                  <a:cubicBezTo>
                    <a:pt x="66090" y="365131"/>
                    <a:pt x="0" y="283393"/>
                    <a:pt x="0" y="182565"/>
                  </a:cubicBezTo>
                  <a:cubicBezTo>
                    <a:pt x="0" y="81737"/>
                    <a:pt x="66089" y="0"/>
                    <a:pt x="147615" y="0"/>
                  </a:cubicBezTo>
                  <a:cubicBezTo>
                    <a:pt x="229141" y="0"/>
                    <a:pt x="295230" y="81737"/>
                    <a:pt x="295230" y="182565"/>
                  </a:cubicBezTo>
                  <a:close/>
                </a:path>
              </a:pathLst>
            </a:custGeom>
            <a:solidFill>
              <a:srgbClr val="A0616A"/>
            </a:solidFill>
            <a:ln w="6327"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E45CA57-B76E-7501-8282-36CA5439558B}"/>
                </a:ext>
              </a:extLst>
            </p:cNvPr>
            <p:cNvSpPr/>
            <p:nvPr/>
          </p:nvSpPr>
          <p:spPr>
            <a:xfrm flipH="1">
              <a:off x="8224632" y="2311882"/>
              <a:ext cx="405863" cy="528886"/>
            </a:xfrm>
            <a:custGeom>
              <a:avLst/>
              <a:gdLst>
                <a:gd name="connsiteX0" fmla="*/ 184413 w 405863"/>
                <a:gd name="connsiteY0" fmla="*/ 247180 h 528886"/>
                <a:gd name="connsiteX1" fmla="*/ 156405 w 405863"/>
                <a:gd name="connsiteY1" fmla="*/ 241652 h 528886"/>
                <a:gd name="connsiteX2" fmla="*/ 153005 w 405863"/>
                <a:gd name="connsiteY2" fmla="*/ 286072 h 528886"/>
                <a:gd name="connsiteX3" fmla="*/ 168877 w 405863"/>
                <a:gd name="connsiteY3" fmla="*/ 394589 h 528886"/>
                <a:gd name="connsiteX4" fmla="*/ 213878 w 405863"/>
                <a:gd name="connsiteY4" fmla="*/ 508564 h 528886"/>
                <a:gd name="connsiteX5" fmla="*/ 143223 w 405863"/>
                <a:gd name="connsiteY5" fmla="*/ 527082 h 528886"/>
                <a:gd name="connsiteX6" fmla="*/ 110226 w 405863"/>
                <a:gd name="connsiteY6" fmla="*/ 460260 h 528886"/>
                <a:gd name="connsiteX7" fmla="*/ 84154 w 405863"/>
                <a:gd name="connsiteY7" fmla="*/ 514859 h 528886"/>
                <a:gd name="connsiteX8" fmla="*/ 52233 w 405863"/>
                <a:gd name="connsiteY8" fmla="*/ 521741 h 528886"/>
                <a:gd name="connsiteX9" fmla="*/ 32049 w 405863"/>
                <a:gd name="connsiteY9" fmla="*/ 448515 h 528886"/>
                <a:gd name="connsiteX10" fmla="*/ 22502 w 405863"/>
                <a:gd name="connsiteY10" fmla="*/ 240775 h 528886"/>
                <a:gd name="connsiteX11" fmla="*/ 23749 w 405863"/>
                <a:gd name="connsiteY11" fmla="*/ 196418 h 528886"/>
                <a:gd name="connsiteX12" fmla="*/ 170523 w 405863"/>
                <a:gd name="connsiteY12" fmla="*/ 4111 h 528886"/>
                <a:gd name="connsiteX13" fmla="*/ 174929 w 405863"/>
                <a:gd name="connsiteY13" fmla="*/ 2944 h 528886"/>
                <a:gd name="connsiteX14" fmla="*/ 288851 w 405863"/>
                <a:gd name="connsiteY14" fmla="*/ 35118 h 528886"/>
                <a:gd name="connsiteX15" fmla="*/ 350174 w 405863"/>
                <a:gd name="connsiteY15" fmla="*/ 45375 h 528886"/>
                <a:gd name="connsiteX16" fmla="*/ 399278 w 405863"/>
                <a:gd name="connsiteY16" fmla="*/ 125344 h 528886"/>
                <a:gd name="connsiteX17" fmla="*/ 405609 w 405863"/>
                <a:gd name="connsiteY17" fmla="*/ 203645 h 528886"/>
                <a:gd name="connsiteX18" fmla="*/ 322843 w 405863"/>
                <a:gd name="connsiteY18" fmla="*/ 178126 h 528886"/>
                <a:gd name="connsiteX19" fmla="*/ 254106 w 405863"/>
                <a:gd name="connsiteY19" fmla="*/ 212814 h 528886"/>
                <a:gd name="connsiteX20" fmla="*/ 183071 w 405863"/>
                <a:gd name="connsiteY20" fmla="*/ 242631 h 5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863" h="528886">
                  <a:moveTo>
                    <a:pt x="184413" y="247180"/>
                  </a:moveTo>
                  <a:cubicBezTo>
                    <a:pt x="184147" y="231849"/>
                    <a:pt x="163869" y="229406"/>
                    <a:pt x="156405" y="241652"/>
                  </a:cubicBezTo>
                  <a:cubicBezTo>
                    <a:pt x="148947" y="253898"/>
                    <a:pt x="150802" y="270991"/>
                    <a:pt x="153005" y="286072"/>
                  </a:cubicBezTo>
                  <a:cubicBezTo>
                    <a:pt x="158297" y="322247"/>
                    <a:pt x="163590" y="358414"/>
                    <a:pt x="168877" y="394589"/>
                  </a:cubicBezTo>
                  <a:cubicBezTo>
                    <a:pt x="175157" y="437498"/>
                    <a:pt x="184027" y="485371"/>
                    <a:pt x="213878" y="508564"/>
                  </a:cubicBezTo>
                  <a:cubicBezTo>
                    <a:pt x="191460" y="520763"/>
                    <a:pt x="167205" y="533228"/>
                    <a:pt x="143223" y="527082"/>
                  </a:cubicBezTo>
                  <a:cubicBezTo>
                    <a:pt x="119241" y="520943"/>
                    <a:pt x="98716" y="486992"/>
                    <a:pt x="110226" y="460260"/>
                  </a:cubicBezTo>
                  <a:cubicBezTo>
                    <a:pt x="104496" y="480462"/>
                    <a:pt x="98424" y="501407"/>
                    <a:pt x="84154" y="514859"/>
                  </a:cubicBezTo>
                  <a:cubicBezTo>
                    <a:pt x="75227" y="523918"/>
                    <a:pt x="63116" y="526533"/>
                    <a:pt x="52233" y="521741"/>
                  </a:cubicBezTo>
                  <a:cubicBezTo>
                    <a:pt x="31220" y="511312"/>
                    <a:pt x="41394" y="473775"/>
                    <a:pt x="32049" y="448515"/>
                  </a:cubicBezTo>
                  <a:cubicBezTo>
                    <a:pt x="5231" y="376008"/>
                    <a:pt x="-20024" y="306227"/>
                    <a:pt x="22502" y="240775"/>
                  </a:cubicBezTo>
                  <a:cubicBezTo>
                    <a:pt x="28586" y="231402"/>
                    <a:pt x="23756" y="213291"/>
                    <a:pt x="23749" y="196418"/>
                  </a:cubicBezTo>
                  <a:cubicBezTo>
                    <a:pt x="23711" y="105362"/>
                    <a:pt x="98798" y="24641"/>
                    <a:pt x="170523" y="4111"/>
                  </a:cubicBezTo>
                  <a:cubicBezTo>
                    <a:pt x="172055" y="3672"/>
                    <a:pt x="173524" y="3289"/>
                    <a:pt x="174929" y="2944"/>
                  </a:cubicBezTo>
                  <a:cubicBezTo>
                    <a:pt x="214872" y="-6358"/>
                    <a:pt x="256138" y="5293"/>
                    <a:pt x="288851" y="35118"/>
                  </a:cubicBezTo>
                  <a:cubicBezTo>
                    <a:pt x="306274" y="17077"/>
                    <a:pt x="334467" y="25072"/>
                    <a:pt x="350174" y="45375"/>
                  </a:cubicBezTo>
                  <a:cubicBezTo>
                    <a:pt x="365881" y="65679"/>
                    <a:pt x="395327" y="97672"/>
                    <a:pt x="399278" y="125344"/>
                  </a:cubicBezTo>
                  <a:cubicBezTo>
                    <a:pt x="403222" y="153015"/>
                    <a:pt x="394682" y="179003"/>
                    <a:pt x="405609" y="203645"/>
                  </a:cubicBezTo>
                  <a:cubicBezTo>
                    <a:pt x="380683" y="209737"/>
                    <a:pt x="341367" y="199628"/>
                    <a:pt x="322843" y="178126"/>
                  </a:cubicBezTo>
                  <a:cubicBezTo>
                    <a:pt x="310896" y="206745"/>
                    <a:pt x="280140" y="212046"/>
                    <a:pt x="254106" y="212814"/>
                  </a:cubicBezTo>
                  <a:cubicBezTo>
                    <a:pt x="228073" y="213581"/>
                    <a:pt x="197740" y="216024"/>
                    <a:pt x="183071" y="242631"/>
                  </a:cubicBezTo>
                </a:path>
              </a:pathLst>
            </a:custGeom>
            <a:solidFill>
              <a:srgbClr val="2F2E41"/>
            </a:solidFill>
            <a:ln w="6327"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77BA317-A37F-C453-BB04-868952268946}"/>
                </a:ext>
              </a:extLst>
            </p:cNvPr>
            <p:cNvSpPr/>
            <p:nvPr/>
          </p:nvSpPr>
          <p:spPr>
            <a:xfrm flipH="1">
              <a:off x="5983713" y="4994486"/>
              <a:ext cx="1168340" cy="1001051"/>
            </a:xfrm>
            <a:custGeom>
              <a:avLst/>
              <a:gdLst>
                <a:gd name="connsiteX0" fmla="*/ 752560 w 1168340"/>
                <a:gd name="connsiteY0" fmla="*/ 977683 h 1001051"/>
                <a:gd name="connsiteX1" fmla="*/ 23471 w 1168340"/>
                <a:gd name="connsiteY1" fmla="*/ 603563 h 1001051"/>
                <a:gd name="connsiteX2" fmla="*/ 2693 w 1168340"/>
                <a:gd name="connsiteY2" fmla="*/ 541423 h 1001051"/>
                <a:gd name="connsiteX3" fmla="*/ 174544 w 1168340"/>
                <a:gd name="connsiteY3" fmla="*/ 29156 h 1001051"/>
                <a:gd name="connsiteX4" fmla="*/ 224794 w 1168340"/>
                <a:gd name="connsiteY4" fmla="*/ 3458 h 1001051"/>
                <a:gd name="connsiteX5" fmla="*/ 1144360 w 1168340"/>
                <a:gd name="connsiteY5" fmla="*/ 475322 h 1001051"/>
                <a:gd name="connsiteX6" fmla="*/ 1165139 w 1168340"/>
                <a:gd name="connsiteY6" fmla="*/ 537461 h 1001051"/>
                <a:gd name="connsiteX7" fmla="*/ 1072318 w 1168340"/>
                <a:gd name="connsiteY7" fmla="*/ 814145 h 1001051"/>
                <a:gd name="connsiteX8" fmla="*/ 752560 w 1168340"/>
                <a:gd name="connsiteY8" fmla="*/ 977683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40" h="1001051">
                  <a:moveTo>
                    <a:pt x="752560" y="977683"/>
                  </a:moveTo>
                  <a:lnTo>
                    <a:pt x="23471" y="603563"/>
                  </a:lnTo>
                  <a:cubicBezTo>
                    <a:pt x="3858" y="593501"/>
                    <a:pt x="-5449" y="565681"/>
                    <a:pt x="2693" y="541423"/>
                  </a:cubicBezTo>
                  <a:lnTo>
                    <a:pt x="174544" y="29156"/>
                  </a:lnTo>
                  <a:cubicBezTo>
                    <a:pt x="182680" y="4898"/>
                    <a:pt x="205174" y="-6604"/>
                    <a:pt x="224794" y="3458"/>
                  </a:cubicBezTo>
                  <a:lnTo>
                    <a:pt x="1144360" y="475322"/>
                  </a:lnTo>
                  <a:cubicBezTo>
                    <a:pt x="1163974" y="485383"/>
                    <a:pt x="1173280" y="513203"/>
                    <a:pt x="1165139" y="537461"/>
                  </a:cubicBezTo>
                  <a:lnTo>
                    <a:pt x="1072318" y="814145"/>
                  </a:lnTo>
                  <a:cubicBezTo>
                    <a:pt x="1020536" y="968515"/>
                    <a:pt x="877371" y="1041733"/>
                    <a:pt x="752560" y="977683"/>
                  </a:cubicBezTo>
                  <a:close/>
                </a:path>
              </a:pathLst>
            </a:custGeom>
            <a:solidFill>
              <a:srgbClr val="F2F2F2"/>
            </a:solidFill>
            <a:ln w="632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4A174C1-15E3-9BC1-0FCA-A476C5AA8746}"/>
                </a:ext>
              </a:extLst>
            </p:cNvPr>
            <p:cNvSpPr/>
            <p:nvPr/>
          </p:nvSpPr>
          <p:spPr>
            <a:xfrm flipH="1">
              <a:off x="6063995" y="5093793"/>
              <a:ext cx="1007775" cy="848311"/>
            </a:xfrm>
            <a:custGeom>
              <a:avLst/>
              <a:gdLst>
                <a:gd name="connsiteX0" fmla="*/ 625706 w 1007775"/>
                <a:gd name="connsiteY0" fmla="*/ 821647 h 848311"/>
                <a:gd name="connsiteX1" fmla="*/ 120320 w 1007775"/>
                <a:gd name="connsiteY1" fmla="*/ 562315 h 848311"/>
                <a:gd name="connsiteX2" fmla="*/ 14654 w 1007775"/>
                <a:gd name="connsiteY2" fmla="*/ 246293 h 848311"/>
                <a:gd name="connsiteX3" fmla="*/ 47317 w 1007775"/>
                <a:gd name="connsiteY3" fmla="*/ 148942 h 848311"/>
                <a:gd name="connsiteX4" fmla="*/ 302839 w 1007775"/>
                <a:gd name="connsiteY4" fmla="*/ 18258 h 848311"/>
                <a:gd name="connsiteX5" fmla="*/ 886946 w 1007775"/>
                <a:gd name="connsiteY5" fmla="*/ 317977 h 848311"/>
                <a:gd name="connsiteX6" fmla="*/ 992612 w 1007775"/>
                <a:gd name="connsiteY6" fmla="*/ 633999 h 848311"/>
                <a:gd name="connsiteX7" fmla="*/ 625706 w 1007775"/>
                <a:gd name="connsiteY7" fmla="*/ 821647 h 8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11">
                  <a:moveTo>
                    <a:pt x="625706" y="821647"/>
                  </a:moveTo>
                  <a:lnTo>
                    <a:pt x="120320" y="562315"/>
                  </a:lnTo>
                  <a:cubicBezTo>
                    <a:pt x="20675" y="511020"/>
                    <a:pt x="-26593" y="369648"/>
                    <a:pt x="14654" y="246293"/>
                  </a:cubicBezTo>
                  <a:lnTo>
                    <a:pt x="47317" y="148942"/>
                  </a:lnTo>
                  <a:cubicBezTo>
                    <a:pt x="88791" y="25704"/>
                    <a:pt x="203099" y="-32763"/>
                    <a:pt x="302839" y="18258"/>
                  </a:cubicBezTo>
                  <a:lnTo>
                    <a:pt x="886946" y="317977"/>
                  </a:lnTo>
                  <a:cubicBezTo>
                    <a:pt x="986591" y="369272"/>
                    <a:pt x="1033859" y="510644"/>
                    <a:pt x="992612" y="633999"/>
                  </a:cubicBezTo>
                  <a:cubicBezTo>
                    <a:pt x="933055" y="810959"/>
                    <a:pt x="768922" y="894905"/>
                    <a:pt x="625706" y="821647"/>
                  </a:cubicBezTo>
                  <a:close/>
                </a:path>
              </a:pathLst>
            </a:custGeom>
            <a:solidFill>
              <a:srgbClr val="FFFFFF"/>
            </a:solidFill>
            <a:ln w="6327"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0BAA476-EF7F-E736-EB52-AACDA41A40C8}"/>
                </a:ext>
              </a:extLst>
            </p:cNvPr>
            <p:cNvSpPr/>
            <p:nvPr/>
          </p:nvSpPr>
          <p:spPr>
            <a:xfrm flipH="1">
              <a:off x="6464533" y="5261999"/>
              <a:ext cx="307396" cy="172089"/>
            </a:xfrm>
            <a:custGeom>
              <a:avLst/>
              <a:gdLst>
                <a:gd name="connsiteX0" fmla="*/ 293443 w 307396"/>
                <a:gd name="connsiteY0" fmla="*/ 170976 h 172089"/>
                <a:gd name="connsiteX1" fmla="*/ 5866 w 307396"/>
                <a:gd name="connsiteY1" fmla="*/ 23410 h 172089"/>
                <a:gd name="connsiteX2" fmla="*/ 503 w 307396"/>
                <a:gd name="connsiteY2" fmla="*/ 7382 h 172089"/>
                <a:gd name="connsiteX3" fmla="*/ 13463 w 307396"/>
                <a:gd name="connsiteY3" fmla="*/ 757 h 172089"/>
                <a:gd name="connsiteX4" fmla="*/ 301047 w 307396"/>
                <a:gd name="connsiteY4" fmla="*/ 148323 h 172089"/>
                <a:gd name="connsiteX5" fmla="*/ 306371 w 307396"/>
                <a:gd name="connsiteY5" fmla="*/ 164367 h 172089"/>
                <a:gd name="connsiteX6" fmla="*/ 293443 w 307396"/>
                <a:gd name="connsiteY6" fmla="*/ 170976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6"/>
                  </a:moveTo>
                  <a:lnTo>
                    <a:pt x="5866" y="23410"/>
                  </a:lnTo>
                  <a:cubicBezTo>
                    <a:pt x="807" y="20811"/>
                    <a:pt x="-1592" y="13638"/>
                    <a:pt x="503" y="7382"/>
                  </a:cubicBezTo>
                  <a:cubicBezTo>
                    <a:pt x="2605" y="1125"/>
                    <a:pt x="8405" y="-1842"/>
                    <a:pt x="13463" y="757"/>
                  </a:cubicBezTo>
                  <a:lnTo>
                    <a:pt x="301047" y="148323"/>
                  </a:lnTo>
                  <a:cubicBezTo>
                    <a:pt x="306099" y="150931"/>
                    <a:pt x="308486" y="158119"/>
                    <a:pt x="306371" y="164367"/>
                  </a:cubicBezTo>
                  <a:cubicBezTo>
                    <a:pt x="304269" y="170592"/>
                    <a:pt x="298489" y="173552"/>
                    <a:pt x="293443" y="170976"/>
                  </a:cubicBezTo>
                  <a:close/>
                </a:path>
              </a:pathLst>
            </a:custGeom>
            <a:solidFill>
              <a:srgbClr val="E6E6E6"/>
            </a:solidFill>
            <a:ln w="6327"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2D8AE8E-ED7D-614D-D43A-014A26081CBC}"/>
                </a:ext>
              </a:extLst>
            </p:cNvPr>
            <p:cNvSpPr/>
            <p:nvPr/>
          </p:nvSpPr>
          <p:spPr>
            <a:xfrm flipH="1">
              <a:off x="6545546" y="5503553"/>
              <a:ext cx="307418" cy="172100"/>
            </a:xfrm>
            <a:custGeom>
              <a:avLst/>
              <a:gdLst>
                <a:gd name="connsiteX0" fmla="*/ 293447 w 307418"/>
                <a:gd name="connsiteY0" fmla="*/ 170979 h 172100"/>
                <a:gd name="connsiteX1" fmla="*/ 5863 w 307418"/>
                <a:gd name="connsiteY1" fmla="*/ 23414 h 172100"/>
                <a:gd name="connsiteX2" fmla="*/ 507 w 307418"/>
                <a:gd name="connsiteY2" fmla="*/ 7385 h 172100"/>
                <a:gd name="connsiteX3" fmla="*/ 13467 w 307418"/>
                <a:gd name="connsiteY3" fmla="*/ 753 h 172100"/>
                <a:gd name="connsiteX4" fmla="*/ 301044 w 307418"/>
                <a:gd name="connsiteY4" fmla="*/ 148327 h 172100"/>
                <a:gd name="connsiteX5" fmla="*/ 306407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4"/>
                  </a:lnTo>
                  <a:cubicBezTo>
                    <a:pt x="805" y="20814"/>
                    <a:pt x="-1595" y="13642"/>
                    <a:pt x="507" y="7385"/>
                  </a:cubicBezTo>
                  <a:cubicBezTo>
                    <a:pt x="2603" y="1129"/>
                    <a:pt x="8408" y="-1839"/>
                    <a:pt x="13467" y="753"/>
                  </a:cubicBezTo>
                  <a:lnTo>
                    <a:pt x="301044" y="148327"/>
                  </a:lnTo>
                  <a:cubicBezTo>
                    <a:pt x="306103" y="150919"/>
                    <a:pt x="308502" y="158099"/>
                    <a:pt x="306407" y="164347"/>
                  </a:cubicBezTo>
                  <a:cubicBezTo>
                    <a:pt x="304305"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07F5D86-85CB-68B1-A250-40F1AD3C2721}"/>
                </a:ext>
              </a:extLst>
            </p:cNvPr>
            <p:cNvSpPr/>
            <p:nvPr/>
          </p:nvSpPr>
          <p:spPr>
            <a:xfrm flipH="1">
              <a:off x="6290080" y="5382850"/>
              <a:ext cx="522405" cy="282417"/>
            </a:xfrm>
            <a:custGeom>
              <a:avLst/>
              <a:gdLst>
                <a:gd name="connsiteX0" fmla="*/ 508452 w 522405"/>
                <a:gd name="connsiteY0" fmla="*/ 281307 h 282417"/>
                <a:gd name="connsiteX1" fmla="*/ 5877 w 522405"/>
                <a:gd name="connsiteY1" fmla="*/ 23415 h 282417"/>
                <a:gd name="connsiteX2" fmla="*/ 502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0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7" y="23415"/>
                  </a:lnTo>
                  <a:cubicBezTo>
                    <a:pt x="813" y="20824"/>
                    <a:pt x="-1593" y="13659"/>
                    <a:pt x="502" y="7395"/>
                  </a:cubicBezTo>
                  <a:cubicBezTo>
                    <a:pt x="2592" y="1139"/>
                    <a:pt x="8391" y="-1837"/>
                    <a:pt x="13456" y="747"/>
                  </a:cubicBezTo>
                  <a:cubicBezTo>
                    <a:pt x="13462" y="755"/>
                    <a:pt x="13468" y="755"/>
                    <a:pt x="13475" y="763"/>
                  </a:cubicBezTo>
                  <a:lnTo>
                    <a:pt x="516056" y="258647"/>
                  </a:lnTo>
                  <a:cubicBezTo>
                    <a:pt x="521108" y="261262"/>
                    <a:pt x="523495" y="268442"/>
                    <a:pt x="521380" y="274690"/>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9DA264B-1F2F-ADE5-10FC-C4A22139F413}"/>
                </a:ext>
              </a:extLst>
            </p:cNvPr>
            <p:cNvSpPr/>
            <p:nvPr/>
          </p:nvSpPr>
          <p:spPr>
            <a:xfrm flipH="1">
              <a:off x="7154965" y="4015726"/>
              <a:ext cx="1168337" cy="1001051"/>
            </a:xfrm>
            <a:custGeom>
              <a:avLst/>
              <a:gdLst>
                <a:gd name="connsiteX0" fmla="*/ 752557 w 1168337"/>
                <a:gd name="connsiteY0" fmla="*/ 977684 h 1001051"/>
                <a:gd name="connsiteX1" fmla="*/ 23469 w 1168337"/>
                <a:gd name="connsiteY1" fmla="*/ 603562 h 1001051"/>
                <a:gd name="connsiteX2" fmla="*/ 2690 w 1168337"/>
                <a:gd name="connsiteY2" fmla="*/ 541423 h 1001051"/>
                <a:gd name="connsiteX3" fmla="*/ 174541 w 1168337"/>
                <a:gd name="connsiteY3" fmla="*/ 29156 h 1001051"/>
                <a:gd name="connsiteX4" fmla="*/ 224785 w 1168337"/>
                <a:gd name="connsiteY4" fmla="*/ 3458 h 1001051"/>
                <a:gd name="connsiteX5" fmla="*/ 1144357 w 1168337"/>
                <a:gd name="connsiteY5" fmla="*/ 475322 h 1001051"/>
                <a:gd name="connsiteX6" fmla="*/ 1165136 w 1168337"/>
                <a:gd name="connsiteY6" fmla="*/ 537461 h 1001051"/>
                <a:gd name="connsiteX7" fmla="*/ 1072316 w 1168337"/>
                <a:gd name="connsiteY7" fmla="*/ 814145 h 1001051"/>
                <a:gd name="connsiteX8" fmla="*/ 752557 w 1168337"/>
                <a:gd name="connsiteY8" fmla="*/ 977684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37" h="1001051">
                  <a:moveTo>
                    <a:pt x="752557" y="977684"/>
                  </a:moveTo>
                  <a:lnTo>
                    <a:pt x="23469" y="603562"/>
                  </a:lnTo>
                  <a:cubicBezTo>
                    <a:pt x="3855" y="593501"/>
                    <a:pt x="-5445" y="565681"/>
                    <a:pt x="2690" y="541423"/>
                  </a:cubicBezTo>
                  <a:lnTo>
                    <a:pt x="174541" y="29156"/>
                  </a:lnTo>
                  <a:cubicBezTo>
                    <a:pt x="182677" y="4898"/>
                    <a:pt x="205171" y="-6604"/>
                    <a:pt x="224785" y="3458"/>
                  </a:cubicBezTo>
                  <a:lnTo>
                    <a:pt x="1144357" y="475322"/>
                  </a:lnTo>
                  <a:cubicBezTo>
                    <a:pt x="1163971" y="485383"/>
                    <a:pt x="1173278" y="513204"/>
                    <a:pt x="1165136" y="537461"/>
                  </a:cubicBezTo>
                  <a:lnTo>
                    <a:pt x="1072316" y="814145"/>
                  </a:lnTo>
                  <a:cubicBezTo>
                    <a:pt x="1020534" y="968515"/>
                    <a:pt x="877369" y="1041733"/>
                    <a:pt x="752557" y="977684"/>
                  </a:cubicBezTo>
                  <a:close/>
                </a:path>
              </a:pathLst>
            </a:custGeom>
            <a:solidFill>
              <a:srgbClr val="F2F2F2"/>
            </a:solidFill>
            <a:ln w="6327"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F580361-8F81-8FFC-23E2-F3CC92142435}"/>
                </a:ext>
              </a:extLst>
            </p:cNvPr>
            <p:cNvSpPr/>
            <p:nvPr/>
          </p:nvSpPr>
          <p:spPr>
            <a:xfrm flipH="1">
              <a:off x="7235248" y="4115033"/>
              <a:ext cx="1007775" cy="848308"/>
            </a:xfrm>
            <a:custGeom>
              <a:avLst/>
              <a:gdLst>
                <a:gd name="connsiteX0" fmla="*/ 625706 w 1007775"/>
                <a:gd name="connsiteY0" fmla="*/ 821647 h 848308"/>
                <a:gd name="connsiteX1" fmla="*/ 120320 w 1007775"/>
                <a:gd name="connsiteY1" fmla="*/ 562315 h 848308"/>
                <a:gd name="connsiteX2" fmla="*/ 14654 w 1007775"/>
                <a:gd name="connsiteY2" fmla="*/ 246293 h 848308"/>
                <a:gd name="connsiteX3" fmla="*/ 47317 w 1007775"/>
                <a:gd name="connsiteY3" fmla="*/ 148942 h 848308"/>
                <a:gd name="connsiteX4" fmla="*/ 302839 w 1007775"/>
                <a:gd name="connsiteY4" fmla="*/ 18258 h 848308"/>
                <a:gd name="connsiteX5" fmla="*/ 886946 w 1007775"/>
                <a:gd name="connsiteY5" fmla="*/ 317977 h 848308"/>
                <a:gd name="connsiteX6" fmla="*/ 992612 w 1007775"/>
                <a:gd name="connsiteY6" fmla="*/ 633999 h 848308"/>
                <a:gd name="connsiteX7" fmla="*/ 625712 w 1007775"/>
                <a:gd name="connsiteY7" fmla="*/ 821647 h 84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08">
                  <a:moveTo>
                    <a:pt x="625706" y="821647"/>
                  </a:moveTo>
                  <a:lnTo>
                    <a:pt x="120320" y="562315"/>
                  </a:lnTo>
                  <a:cubicBezTo>
                    <a:pt x="20675" y="511020"/>
                    <a:pt x="-26593" y="369648"/>
                    <a:pt x="14654" y="246293"/>
                  </a:cubicBezTo>
                  <a:lnTo>
                    <a:pt x="47317" y="148942"/>
                  </a:lnTo>
                  <a:cubicBezTo>
                    <a:pt x="88792" y="25704"/>
                    <a:pt x="203099" y="-32763"/>
                    <a:pt x="302839" y="18258"/>
                  </a:cubicBezTo>
                  <a:lnTo>
                    <a:pt x="886946" y="317977"/>
                  </a:lnTo>
                  <a:cubicBezTo>
                    <a:pt x="986591" y="369272"/>
                    <a:pt x="1033859" y="510644"/>
                    <a:pt x="992612" y="633999"/>
                  </a:cubicBezTo>
                  <a:cubicBezTo>
                    <a:pt x="933056" y="810959"/>
                    <a:pt x="768922" y="894897"/>
                    <a:pt x="625712" y="821647"/>
                  </a:cubicBezTo>
                  <a:close/>
                </a:path>
              </a:pathLst>
            </a:custGeom>
            <a:solidFill>
              <a:srgbClr val="FFFFFF"/>
            </a:solidFill>
            <a:ln w="6327"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3146BA5-2530-7A61-A4C2-E83AFA2AC492}"/>
                </a:ext>
              </a:extLst>
            </p:cNvPr>
            <p:cNvSpPr/>
            <p:nvPr/>
          </p:nvSpPr>
          <p:spPr>
            <a:xfrm flipH="1">
              <a:off x="7635785" y="4283239"/>
              <a:ext cx="307396" cy="172089"/>
            </a:xfrm>
            <a:custGeom>
              <a:avLst/>
              <a:gdLst>
                <a:gd name="connsiteX0" fmla="*/ 293443 w 307396"/>
                <a:gd name="connsiteY0" fmla="*/ 170975 h 172089"/>
                <a:gd name="connsiteX1" fmla="*/ 5866 w 307396"/>
                <a:gd name="connsiteY1" fmla="*/ 23410 h 172089"/>
                <a:gd name="connsiteX2" fmla="*/ 503 w 307396"/>
                <a:gd name="connsiteY2" fmla="*/ 7382 h 172089"/>
                <a:gd name="connsiteX3" fmla="*/ 13463 w 307396"/>
                <a:gd name="connsiteY3" fmla="*/ 758 h 172089"/>
                <a:gd name="connsiteX4" fmla="*/ 301047 w 307396"/>
                <a:gd name="connsiteY4" fmla="*/ 148323 h 172089"/>
                <a:gd name="connsiteX5" fmla="*/ 306371 w 307396"/>
                <a:gd name="connsiteY5" fmla="*/ 164367 h 172089"/>
                <a:gd name="connsiteX6" fmla="*/ 293443 w 307396"/>
                <a:gd name="connsiteY6" fmla="*/ 170975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5"/>
                  </a:moveTo>
                  <a:lnTo>
                    <a:pt x="5866" y="23410"/>
                  </a:lnTo>
                  <a:cubicBezTo>
                    <a:pt x="807" y="20810"/>
                    <a:pt x="-1592" y="13638"/>
                    <a:pt x="503" y="7382"/>
                  </a:cubicBezTo>
                  <a:cubicBezTo>
                    <a:pt x="2605" y="1125"/>
                    <a:pt x="8405" y="-1842"/>
                    <a:pt x="13463" y="758"/>
                  </a:cubicBezTo>
                  <a:lnTo>
                    <a:pt x="301047" y="148323"/>
                  </a:lnTo>
                  <a:cubicBezTo>
                    <a:pt x="306099" y="150930"/>
                    <a:pt x="308486" y="158118"/>
                    <a:pt x="306371" y="164367"/>
                  </a:cubicBezTo>
                  <a:cubicBezTo>
                    <a:pt x="304269" y="170592"/>
                    <a:pt x="298489" y="173552"/>
                    <a:pt x="293443" y="170975"/>
                  </a:cubicBezTo>
                  <a:close/>
                </a:path>
              </a:pathLst>
            </a:custGeom>
            <a:solidFill>
              <a:srgbClr val="E6E6E6"/>
            </a:solidFill>
            <a:ln w="6327"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72EA421-6E8D-8FA6-B63C-DB614F6070CF}"/>
                </a:ext>
              </a:extLst>
            </p:cNvPr>
            <p:cNvSpPr/>
            <p:nvPr/>
          </p:nvSpPr>
          <p:spPr>
            <a:xfrm flipH="1">
              <a:off x="7716798" y="4524794"/>
              <a:ext cx="307418" cy="172100"/>
            </a:xfrm>
            <a:custGeom>
              <a:avLst/>
              <a:gdLst>
                <a:gd name="connsiteX0" fmla="*/ 293447 w 307418"/>
                <a:gd name="connsiteY0" fmla="*/ 170979 h 172100"/>
                <a:gd name="connsiteX1" fmla="*/ 5863 w 307418"/>
                <a:gd name="connsiteY1" fmla="*/ 23413 h 172100"/>
                <a:gd name="connsiteX2" fmla="*/ 507 w 307418"/>
                <a:gd name="connsiteY2" fmla="*/ 7385 h 172100"/>
                <a:gd name="connsiteX3" fmla="*/ 13467 w 307418"/>
                <a:gd name="connsiteY3" fmla="*/ 753 h 172100"/>
                <a:gd name="connsiteX4" fmla="*/ 301044 w 307418"/>
                <a:gd name="connsiteY4" fmla="*/ 148326 h 172100"/>
                <a:gd name="connsiteX5" fmla="*/ 306406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3"/>
                  </a:lnTo>
                  <a:cubicBezTo>
                    <a:pt x="805" y="20814"/>
                    <a:pt x="-1595" y="13641"/>
                    <a:pt x="507" y="7385"/>
                  </a:cubicBezTo>
                  <a:cubicBezTo>
                    <a:pt x="2603" y="1129"/>
                    <a:pt x="8408" y="-1839"/>
                    <a:pt x="13467" y="753"/>
                  </a:cubicBezTo>
                  <a:lnTo>
                    <a:pt x="301044" y="148326"/>
                  </a:lnTo>
                  <a:cubicBezTo>
                    <a:pt x="306102" y="150918"/>
                    <a:pt x="308502" y="158098"/>
                    <a:pt x="306406" y="164347"/>
                  </a:cubicBezTo>
                  <a:cubicBezTo>
                    <a:pt x="304304"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E046719-71F7-0B31-2BF8-1C6FA7C936F0}"/>
                </a:ext>
              </a:extLst>
            </p:cNvPr>
            <p:cNvSpPr/>
            <p:nvPr/>
          </p:nvSpPr>
          <p:spPr>
            <a:xfrm flipH="1">
              <a:off x="7461332" y="4404091"/>
              <a:ext cx="522405" cy="282417"/>
            </a:xfrm>
            <a:custGeom>
              <a:avLst/>
              <a:gdLst>
                <a:gd name="connsiteX0" fmla="*/ 508452 w 522405"/>
                <a:gd name="connsiteY0" fmla="*/ 281307 h 282417"/>
                <a:gd name="connsiteX1" fmla="*/ 5878 w 522405"/>
                <a:gd name="connsiteY1" fmla="*/ 23416 h 282417"/>
                <a:gd name="connsiteX2" fmla="*/ 503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1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8" y="23416"/>
                  </a:lnTo>
                  <a:cubicBezTo>
                    <a:pt x="813" y="20824"/>
                    <a:pt x="-1593" y="13659"/>
                    <a:pt x="503" y="7395"/>
                  </a:cubicBezTo>
                  <a:cubicBezTo>
                    <a:pt x="2592" y="1139"/>
                    <a:pt x="8391" y="-1836"/>
                    <a:pt x="13456" y="747"/>
                  </a:cubicBezTo>
                  <a:cubicBezTo>
                    <a:pt x="13462" y="755"/>
                    <a:pt x="13468" y="755"/>
                    <a:pt x="13475" y="763"/>
                  </a:cubicBezTo>
                  <a:lnTo>
                    <a:pt x="516056" y="258647"/>
                  </a:lnTo>
                  <a:cubicBezTo>
                    <a:pt x="521108" y="261262"/>
                    <a:pt x="523495" y="268442"/>
                    <a:pt x="521380" y="274691"/>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A9BD753-A9DB-D9F9-4A80-0AB93CE8A549}"/>
                </a:ext>
              </a:extLst>
            </p:cNvPr>
            <p:cNvSpPr/>
            <p:nvPr/>
          </p:nvSpPr>
          <p:spPr>
            <a:xfrm flipH="1">
              <a:off x="8047452" y="3668862"/>
              <a:ext cx="255451" cy="499978"/>
            </a:xfrm>
            <a:custGeom>
              <a:avLst/>
              <a:gdLst>
                <a:gd name="connsiteX0" fmla="*/ 254085 w 255451"/>
                <a:gd name="connsiteY0" fmla="*/ 438935 h 499978"/>
                <a:gd name="connsiteX1" fmla="*/ 205816 w 255451"/>
                <a:gd name="connsiteY1" fmla="*/ 350721 h 499978"/>
                <a:gd name="connsiteX2" fmla="*/ 196111 w 255451"/>
                <a:gd name="connsiteY2" fmla="*/ 349390 h 499978"/>
                <a:gd name="connsiteX3" fmla="*/ 85456 w 255451"/>
                <a:gd name="connsiteY3" fmla="*/ -184 h 499978"/>
                <a:gd name="connsiteX4" fmla="*/ -254 w 255451"/>
                <a:gd name="connsiteY4" fmla="*/ 13902 h 499978"/>
                <a:gd name="connsiteX5" fmla="*/ 133636 w 255451"/>
                <a:gd name="connsiteY5" fmla="*/ 427910 h 499978"/>
                <a:gd name="connsiteX6" fmla="*/ 197080 w 255451"/>
                <a:gd name="connsiteY6" fmla="*/ 499719 h 499978"/>
                <a:gd name="connsiteX7" fmla="*/ 254085 w 255451"/>
                <a:gd name="connsiteY7" fmla="*/ 438935 h 4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451" h="499978">
                  <a:moveTo>
                    <a:pt x="254085" y="438935"/>
                  </a:moveTo>
                  <a:cubicBezTo>
                    <a:pt x="260454" y="398085"/>
                    <a:pt x="238839" y="358590"/>
                    <a:pt x="205816" y="350721"/>
                  </a:cubicBezTo>
                  <a:cubicBezTo>
                    <a:pt x="202613" y="349961"/>
                    <a:pt x="199371" y="349515"/>
                    <a:pt x="196111" y="349390"/>
                  </a:cubicBezTo>
                  <a:lnTo>
                    <a:pt x="85456" y="-184"/>
                  </a:lnTo>
                  <a:lnTo>
                    <a:pt x="-254" y="13902"/>
                  </a:lnTo>
                  <a:lnTo>
                    <a:pt x="133636" y="427910"/>
                  </a:lnTo>
                  <a:cubicBezTo>
                    <a:pt x="135117" y="469409"/>
                    <a:pt x="163525" y="501559"/>
                    <a:pt x="197080" y="499719"/>
                  </a:cubicBezTo>
                  <a:cubicBezTo>
                    <a:pt x="225158" y="498185"/>
                    <a:pt x="248722" y="473050"/>
                    <a:pt x="254085" y="438935"/>
                  </a:cubicBezTo>
                  <a:close/>
                </a:path>
              </a:pathLst>
            </a:custGeom>
            <a:solidFill>
              <a:srgbClr val="A0616A"/>
            </a:solidFill>
            <a:ln w="6327"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F725C7C-3CDB-76A2-8578-B4C6488D792F}"/>
                </a:ext>
              </a:extLst>
            </p:cNvPr>
            <p:cNvSpPr/>
            <p:nvPr/>
          </p:nvSpPr>
          <p:spPr>
            <a:xfrm flipH="1">
              <a:off x="8143645" y="2867869"/>
              <a:ext cx="436607" cy="1024534"/>
            </a:xfrm>
            <a:custGeom>
              <a:avLst/>
              <a:gdLst>
                <a:gd name="connsiteX0" fmla="*/ 60919 w 436607"/>
                <a:gd name="connsiteY0" fmla="*/ -184 h 1024534"/>
                <a:gd name="connsiteX1" fmla="*/ 7776 w 436607"/>
                <a:gd name="connsiteY1" fmla="*/ 229096 h 1024534"/>
                <a:gd name="connsiteX2" fmla="*/ 86693 w 436607"/>
                <a:gd name="connsiteY2" fmla="*/ 420268 h 1024534"/>
                <a:gd name="connsiteX3" fmla="*/ 199766 w 436607"/>
                <a:gd name="connsiteY3" fmla="*/ 714718 h 1024534"/>
                <a:gd name="connsiteX4" fmla="*/ 231384 w 436607"/>
                <a:gd name="connsiteY4" fmla="*/ 789166 h 1024534"/>
                <a:gd name="connsiteX5" fmla="*/ 272618 w 436607"/>
                <a:gd name="connsiteY5" fmla="*/ 833931 h 1024534"/>
                <a:gd name="connsiteX6" fmla="*/ 333485 w 436607"/>
                <a:gd name="connsiteY6" fmla="*/ 1024350 h 1024534"/>
                <a:gd name="connsiteX7" fmla="*/ 436353 w 436607"/>
                <a:gd name="connsiteY7" fmla="*/ 977385 h 1024534"/>
                <a:gd name="connsiteX8" fmla="*/ 217303 w 436607"/>
                <a:gd name="connsiteY8" fmla="*/ 35059 h 10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607" h="1024534">
                  <a:moveTo>
                    <a:pt x="60919" y="-184"/>
                  </a:moveTo>
                  <a:cubicBezTo>
                    <a:pt x="60919" y="-184"/>
                    <a:pt x="-26684" y="145682"/>
                    <a:pt x="7776" y="229096"/>
                  </a:cubicBezTo>
                  <a:cubicBezTo>
                    <a:pt x="42236" y="312518"/>
                    <a:pt x="64040" y="393966"/>
                    <a:pt x="86693" y="420268"/>
                  </a:cubicBezTo>
                  <a:cubicBezTo>
                    <a:pt x="109352" y="446569"/>
                    <a:pt x="174853" y="701305"/>
                    <a:pt x="199766" y="714718"/>
                  </a:cubicBezTo>
                  <a:cubicBezTo>
                    <a:pt x="224679" y="728138"/>
                    <a:pt x="198310" y="760069"/>
                    <a:pt x="231384" y="789166"/>
                  </a:cubicBezTo>
                  <a:cubicBezTo>
                    <a:pt x="264457" y="818262"/>
                    <a:pt x="274872" y="821050"/>
                    <a:pt x="272618" y="833931"/>
                  </a:cubicBezTo>
                  <a:cubicBezTo>
                    <a:pt x="270358" y="846819"/>
                    <a:pt x="333485" y="1024350"/>
                    <a:pt x="333485" y="1024350"/>
                  </a:cubicBezTo>
                  <a:lnTo>
                    <a:pt x="436353" y="977385"/>
                  </a:lnTo>
                  <a:lnTo>
                    <a:pt x="217303" y="35059"/>
                  </a:lnTo>
                  <a:close/>
                </a:path>
              </a:pathLst>
            </a:custGeom>
            <a:solidFill>
              <a:srgbClr val="E6E6E6"/>
            </a:solidFill>
            <a:ln w="6327" cap="flat">
              <a:noFill/>
              <a:prstDash val="solid"/>
              <a:miter/>
            </a:ln>
          </p:spPr>
          <p:txBody>
            <a:bodyPr rtlCol="0" anchor="ctr"/>
            <a:lstStyle/>
            <a:p>
              <a:endParaRPr lang="en-US"/>
            </a:p>
          </p:txBody>
        </p:sp>
      </p:grpSp>
    </p:spTree>
    <p:extLst>
      <p:ext uri="{BB962C8B-B14F-4D97-AF65-F5344CB8AC3E}">
        <p14:creationId xmlns:p14="http://schemas.microsoft.com/office/powerpoint/2010/main" val="3638431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73"/>
                                        </p:tgtEl>
                                        <p:attrNameLst>
                                          <p:attrName>style.visibility</p:attrName>
                                        </p:attrNameLst>
                                      </p:cBhvr>
                                      <p:to>
                                        <p:strVal val="visible"/>
                                      </p:to>
                                    </p:set>
                                    <p:animEffect transition="in" filter="wipe(down)">
                                      <p:cBhvr>
                                        <p:cTn id="13" dur="500"/>
                                        <p:tgtEl>
                                          <p:spTgt spid="373"/>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wipe(left)">
                                      <p:cBhvr>
                                        <p:cTn id="17" dur="6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sp>
        <p:nvSpPr>
          <p:cNvPr id="158" name="Rectangle 157">
            <a:extLst>
              <a:ext uri="{FF2B5EF4-FFF2-40B4-BE49-F238E27FC236}">
                <a16:creationId xmlns:a16="http://schemas.microsoft.com/office/drawing/2014/main" id="{D1BC8FE5-496D-1DC0-AF62-BABCEE36894F}"/>
              </a:ext>
            </a:extLst>
          </p:cNvPr>
          <p:cNvSpPr/>
          <p:nvPr/>
        </p:nvSpPr>
        <p:spPr>
          <a:xfrm>
            <a:off x="4848904" y="1473188"/>
            <a:ext cx="3583896" cy="1691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3CA1466F-38C9-A04B-DA20-B777F53E2639}"/>
              </a:ext>
            </a:extLst>
          </p:cNvPr>
          <p:cNvSpPr txBox="1"/>
          <p:nvPr/>
        </p:nvSpPr>
        <p:spPr>
          <a:xfrm>
            <a:off x="5018803" y="2127717"/>
            <a:ext cx="3342133" cy="400110"/>
          </a:xfrm>
          <a:prstGeom prst="rect">
            <a:avLst/>
          </a:prstGeom>
          <a:noFill/>
        </p:spPr>
        <p:txBody>
          <a:bodyPr wrap="none" rtlCol="0" anchor="ctr">
            <a:spAutoFit/>
          </a:bodyPr>
          <a:lstStyle/>
          <a:p>
            <a:pPr algn="ctr"/>
            <a:r>
              <a:rPr lang="en-US" sz="2000" dirty="0">
                <a:solidFill>
                  <a:srgbClr val="FF0000"/>
                </a:solidFill>
                <a:latin typeface="Arial Black" panose="020B0A04020102020204" pitchFamily="34" charset="0"/>
              </a:rPr>
              <a:t>A noun or noun phrase</a:t>
            </a:r>
          </a:p>
        </p:txBody>
      </p:sp>
      <p:grpSp>
        <p:nvGrpSpPr>
          <p:cNvPr id="144" name="Group 143">
            <a:extLst>
              <a:ext uri="{FF2B5EF4-FFF2-40B4-BE49-F238E27FC236}">
                <a16:creationId xmlns:a16="http://schemas.microsoft.com/office/drawing/2014/main" id="{B0415F18-8C0B-B0C4-FBEE-41E72DE15847}"/>
              </a:ext>
            </a:extLst>
          </p:cNvPr>
          <p:cNvGrpSpPr/>
          <p:nvPr/>
        </p:nvGrpSpPr>
        <p:grpSpPr>
          <a:xfrm>
            <a:off x="6729695" y="3561080"/>
            <a:ext cx="2332793" cy="3207274"/>
            <a:chOff x="5983713" y="2311882"/>
            <a:chExt cx="2963043" cy="4073782"/>
          </a:xfrm>
        </p:grpSpPr>
        <p:sp>
          <p:nvSpPr>
            <p:cNvPr id="145" name="Freeform: Shape 144">
              <a:extLst>
                <a:ext uri="{FF2B5EF4-FFF2-40B4-BE49-F238E27FC236}">
                  <a16:creationId xmlns:a16="http://schemas.microsoft.com/office/drawing/2014/main" id="{ADA02C1D-2C26-4ACD-AF81-AB5E94600E39}"/>
                </a:ext>
              </a:extLst>
            </p:cNvPr>
            <p:cNvSpPr/>
            <p:nvPr/>
          </p:nvSpPr>
          <p:spPr>
            <a:xfrm flipH="1">
              <a:off x="8151615" y="2327787"/>
              <a:ext cx="385316" cy="472921"/>
            </a:xfrm>
            <a:custGeom>
              <a:avLst/>
              <a:gdLst>
                <a:gd name="connsiteX0" fmla="*/ 269937 w 385316"/>
                <a:gd name="connsiteY0" fmla="*/ 33808 h 472921"/>
                <a:gd name="connsiteX1" fmla="*/ 334040 w 385316"/>
                <a:gd name="connsiteY1" fmla="*/ 140634 h 472921"/>
                <a:gd name="connsiteX2" fmla="*/ 342903 w 385316"/>
                <a:gd name="connsiteY2" fmla="*/ 294331 h 472921"/>
                <a:gd name="connsiteX3" fmla="*/ 385062 w 385316"/>
                <a:gd name="connsiteY3" fmla="*/ 428937 h 472921"/>
                <a:gd name="connsiteX4" fmla="*/ 316230 w 385316"/>
                <a:gd name="connsiteY4" fmla="*/ 353784 h 472921"/>
                <a:gd name="connsiteX5" fmla="*/ 300409 w 385316"/>
                <a:gd name="connsiteY5" fmla="*/ 408047 h 472921"/>
                <a:gd name="connsiteX6" fmla="*/ 262036 w 385316"/>
                <a:gd name="connsiteY6" fmla="*/ 428930 h 472921"/>
                <a:gd name="connsiteX7" fmla="*/ 149716 w 385316"/>
                <a:gd name="connsiteY7" fmla="*/ 464760 h 472921"/>
                <a:gd name="connsiteX8" fmla="*/ 88032 w 385316"/>
                <a:gd name="connsiteY8" fmla="*/ 467140 h 472921"/>
                <a:gd name="connsiteX9" fmla="*/ 34307 w 385316"/>
                <a:gd name="connsiteY9" fmla="*/ 379264 h 472921"/>
                <a:gd name="connsiteX10" fmla="*/ 1822 w 385316"/>
                <a:gd name="connsiteY10" fmla="*/ 243576 h 472921"/>
                <a:gd name="connsiteX11" fmla="*/ 16592 w 385316"/>
                <a:gd name="connsiteY11" fmla="*/ 103050 h 472921"/>
                <a:gd name="connsiteX12" fmla="*/ 109248 w 385316"/>
                <a:gd name="connsiteY12" fmla="*/ 9441 h 472921"/>
                <a:gd name="connsiteX13" fmla="*/ 222536 w 385316"/>
                <a:gd name="connsiteY13" fmla="*/ 2190 h 472921"/>
                <a:gd name="connsiteX14" fmla="*/ 285385 w 385316"/>
                <a:gd name="connsiteY14" fmla="*/ 21335 h 4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316" h="472921">
                  <a:moveTo>
                    <a:pt x="269937" y="33808"/>
                  </a:moveTo>
                  <a:cubicBezTo>
                    <a:pt x="302884" y="41443"/>
                    <a:pt x="325835" y="90702"/>
                    <a:pt x="334040" y="140634"/>
                  </a:cubicBezTo>
                  <a:cubicBezTo>
                    <a:pt x="342245" y="190566"/>
                    <a:pt x="339586" y="243067"/>
                    <a:pt x="342903" y="294331"/>
                  </a:cubicBezTo>
                  <a:cubicBezTo>
                    <a:pt x="346227" y="345586"/>
                    <a:pt x="357484" y="400029"/>
                    <a:pt x="385062" y="428937"/>
                  </a:cubicBezTo>
                  <a:cubicBezTo>
                    <a:pt x="356236" y="422329"/>
                    <a:pt x="329899" y="393577"/>
                    <a:pt x="316230" y="353784"/>
                  </a:cubicBezTo>
                  <a:cubicBezTo>
                    <a:pt x="318870" y="374033"/>
                    <a:pt x="312894" y="394532"/>
                    <a:pt x="300409" y="408047"/>
                  </a:cubicBezTo>
                  <a:cubicBezTo>
                    <a:pt x="289139" y="418672"/>
                    <a:pt x="275983" y="425837"/>
                    <a:pt x="262036" y="428930"/>
                  </a:cubicBezTo>
                  <a:lnTo>
                    <a:pt x="149716" y="464760"/>
                  </a:lnTo>
                  <a:cubicBezTo>
                    <a:pt x="129311" y="471267"/>
                    <a:pt x="107716" y="477680"/>
                    <a:pt x="88032" y="467140"/>
                  </a:cubicBezTo>
                  <a:cubicBezTo>
                    <a:pt x="62784" y="453626"/>
                    <a:pt x="46836" y="415752"/>
                    <a:pt x="34307" y="379264"/>
                  </a:cubicBezTo>
                  <a:cubicBezTo>
                    <a:pt x="18492" y="336096"/>
                    <a:pt x="7564" y="290439"/>
                    <a:pt x="1822" y="243576"/>
                  </a:cubicBezTo>
                  <a:cubicBezTo>
                    <a:pt x="-3129" y="195734"/>
                    <a:pt x="385" y="144518"/>
                    <a:pt x="16592" y="103050"/>
                  </a:cubicBezTo>
                  <a:cubicBezTo>
                    <a:pt x="35142" y="56813"/>
                    <a:pt x="68906" y="22705"/>
                    <a:pt x="109248" y="9441"/>
                  </a:cubicBezTo>
                  <a:cubicBezTo>
                    <a:pt x="146247" y="-3392"/>
                    <a:pt x="184664" y="-636"/>
                    <a:pt x="222536" y="2190"/>
                  </a:cubicBezTo>
                  <a:cubicBezTo>
                    <a:pt x="244049" y="3796"/>
                    <a:pt x="266360" y="5722"/>
                    <a:pt x="285385" y="21335"/>
                  </a:cubicBezTo>
                </a:path>
              </a:pathLst>
            </a:custGeom>
            <a:solidFill>
              <a:srgbClr val="2F2E41"/>
            </a:solidFill>
            <a:ln w="632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4F7899C-150C-E1B9-52B4-0F9F3895E8AF}"/>
                </a:ext>
              </a:extLst>
            </p:cNvPr>
            <p:cNvSpPr/>
            <p:nvPr/>
          </p:nvSpPr>
          <p:spPr>
            <a:xfrm flipH="1">
              <a:off x="8175015" y="5796960"/>
              <a:ext cx="115859" cy="374481"/>
            </a:xfrm>
            <a:custGeom>
              <a:avLst/>
              <a:gdLst>
                <a:gd name="connsiteX0" fmla="*/ 13 w 115859"/>
                <a:gd name="connsiteY0" fmla="*/ 374481 h 374481"/>
                <a:gd name="connsiteX1" fmla="*/ 78512 w 115859"/>
                <a:gd name="connsiteY1" fmla="*/ 374481 h 374481"/>
                <a:gd name="connsiteX2" fmla="*/ 115859 w 115859"/>
                <a:gd name="connsiteY2" fmla="*/ 0 h 374481"/>
                <a:gd name="connsiteX3" fmla="*/ 0 w 115859"/>
                <a:gd name="connsiteY3" fmla="*/ 8 h 374481"/>
                <a:gd name="connsiteX4" fmla="*/ 13 w 115859"/>
                <a:gd name="connsiteY4" fmla="*/ 374481 h 37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59" h="374481">
                  <a:moveTo>
                    <a:pt x="13" y="374481"/>
                  </a:moveTo>
                  <a:lnTo>
                    <a:pt x="78512" y="374481"/>
                  </a:lnTo>
                  <a:lnTo>
                    <a:pt x="115859" y="0"/>
                  </a:lnTo>
                  <a:lnTo>
                    <a:pt x="0" y="8"/>
                  </a:lnTo>
                  <a:lnTo>
                    <a:pt x="13" y="374481"/>
                  </a:lnTo>
                  <a:close/>
                </a:path>
              </a:pathLst>
            </a:custGeom>
            <a:solidFill>
              <a:srgbClr val="A0616A"/>
            </a:solidFill>
            <a:ln w="6327"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4FC05AD-015F-0789-89C3-21E52B027341}"/>
                </a:ext>
              </a:extLst>
            </p:cNvPr>
            <p:cNvSpPr/>
            <p:nvPr/>
          </p:nvSpPr>
          <p:spPr>
            <a:xfrm flipH="1">
              <a:off x="8053697" y="6114367"/>
              <a:ext cx="272289" cy="241440"/>
            </a:xfrm>
            <a:custGeom>
              <a:avLst/>
              <a:gdLst>
                <a:gd name="connsiteX0" fmla="*/ 139492 w 272289"/>
                <a:gd name="connsiteY0" fmla="*/ 65627 h 241440"/>
                <a:gd name="connsiteX1" fmla="*/ 139492 w 272289"/>
                <a:gd name="connsiteY1" fmla="*/ -184 h 241440"/>
                <a:gd name="connsiteX2" fmla="*/ 118859 w 272289"/>
                <a:gd name="connsiteY2" fmla="*/ 1374 h 241440"/>
                <a:gd name="connsiteX3" fmla="*/ 34851 w 272289"/>
                <a:gd name="connsiteY3" fmla="*/ 7528 h 241440"/>
                <a:gd name="connsiteX4" fmla="*/ 15409 w 272289"/>
                <a:gd name="connsiteY4" fmla="*/ 9000 h 241440"/>
                <a:gd name="connsiteX5" fmla="*/ 543 w 272289"/>
                <a:gd name="connsiteY5" fmla="*/ 229433 h 241440"/>
                <a:gd name="connsiteX6" fmla="*/ -254 w 272289"/>
                <a:gd name="connsiteY6" fmla="*/ 241256 h 241440"/>
                <a:gd name="connsiteX7" fmla="*/ 55485 w 272289"/>
                <a:gd name="connsiteY7" fmla="*/ 241256 h 241440"/>
                <a:gd name="connsiteX8" fmla="*/ 57276 w 272289"/>
                <a:gd name="connsiteY8" fmla="*/ 229519 h 241440"/>
                <a:gd name="connsiteX9" fmla="*/ 65374 w 272289"/>
                <a:gd name="connsiteY9" fmla="*/ 176173 h 241440"/>
                <a:gd name="connsiteX10" fmla="*/ 86279 w 272289"/>
                <a:gd name="connsiteY10" fmla="*/ 229519 h 241440"/>
                <a:gd name="connsiteX11" fmla="*/ 90856 w 272289"/>
                <a:gd name="connsiteY11" fmla="*/ 241256 h 241440"/>
                <a:gd name="connsiteX12" fmla="*/ 238630 w 272289"/>
                <a:gd name="connsiteY12" fmla="*/ 241256 h 241440"/>
                <a:gd name="connsiteX13" fmla="*/ 271805 w 272289"/>
                <a:gd name="connsiteY13" fmla="*/ 200140 h 241440"/>
                <a:gd name="connsiteX14" fmla="*/ 139492 w 272289"/>
                <a:gd name="connsiteY14" fmla="*/ 65627 h 2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289" h="241440">
                  <a:moveTo>
                    <a:pt x="139492" y="65627"/>
                  </a:moveTo>
                  <a:lnTo>
                    <a:pt x="139492" y="-184"/>
                  </a:lnTo>
                  <a:lnTo>
                    <a:pt x="118859" y="1374"/>
                  </a:lnTo>
                  <a:lnTo>
                    <a:pt x="34851" y="7528"/>
                  </a:lnTo>
                  <a:lnTo>
                    <a:pt x="15409" y="9000"/>
                  </a:lnTo>
                  <a:lnTo>
                    <a:pt x="543" y="229433"/>
                  </a:lnTo>
                  <a:lnTo>
                    <a:pt x="-254" y="241256"/>
                  </a:lnTo>
                  <a:lnTo>
                    <a:pt x="55485" y="241256"/>
                  </a:lnTo>
                  <a:lnTo>
                    <a:pt x="57276" y="229519"/>
                  </a:lnTo>
                  <a:lnTo>
                    <a:pt x="65374" y="176173"/>
                  </a:lnTo>
                  <a:lnTo>
                    <a:pt x="86279" y="229519"/>
                  </a:lnTo>
                  <a:lnTo>
                    <a:pt x="90856" y="241256"/>
                  </a:lnTo>
                  <a:lnTo>
                    <a:pt x="238630" y="241256"/>
                  </a:lnTo>
                  <a:cubicBezTo>
                    <a:pt x="256934" y="241107"/>
                    <a:pt x="271729" y="222769"/>
                    <a:pt x="271805" y="200140"/>
                  </a:cubicBezTo>
                  <a:cubicBezTo>
                    <a:pt x="278048" y="164106"/>
                    <a:pt x="155155" y="86229"/>
                    <a:pt x="139492" y="65627"/>
                  </a:cubicBezTo>
                  <a:close/>
                </a:path>
              </a:pathLst>
            </a:custGeom>
            <a:solidFill>
              <a:srgbClr val="2F2E41"/>
            </a:solidFill>
            <a:ln w="6327"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2C3DF1F-137E-5182-D44C-94564BBF63BE}"/>
                </a:ext>
              </a:extLst>
            </p:cNvPr>
            <p:cNvSpPr/>
            <p:nvPr/>
          </p:nvSpPr>
          <p:spPr>
            <a:xfrm flipH="1">
              <a:off x="7266390" y="5483286"/>
              <a:ext cx="229261" cy="392678"/>
            </a:xfrm>
            <a:custGeom>
              <a:avLst/>
              <a:gdLst>
                <a:gd name="connsiteX0" fmla="*/ 163127 w 229261"/>
                <a:gd name="connsiteY0" fmla="*/ 392679 h 392678"/>
                <a:gd name="connsiteX1" fmla="*/ 229262 w 229261"/>
                <a:gd name="connsiteY1" fmla="*/ 340373 h 392678"/>
                <a:gd name="connsiteX2" fmla="*/ 97606 w 229261"/>
                <a:gd name="connsiteY2" fmla="*/ 0 h 392678"/>
                <a:gd name="connsiteX3" fmla="*/ 0 w 229261"/>
                <a:gd name="connsiteY3" fmla="*/ 77205 h 392678"/>
                <a:gd name="connsiteX4" fmla="*/ 163127 w 229261"/>
                <a:gd name="connsiteY4" fmla="*/ 392679 h 3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61" h="392678">
                  <a:moveTo>
                    <a:pt x="163127" y="392679"/>
                  </a:moveTo>
                  <a:lnTo>
                    <a:pt x="229262" y="340373"/>
                  </a:lnTo>
                  <a:lnTo>
                    <a:pt x="97606" y="0"/>
                  </a:lnTo>
                  <a:lnTo>
                    <a:pt x="0" y="77205"/>
                  </a:lnTo>
                  <a:lnTo>
                    <a:pt x="163127" y="392679"/>
                  </a:lnTo>
                  <a:close/>
                </a:path>
              </a:pathLst>
            </a:custGeom>
            <a:solidFill>
              <a:srgbClr val="A0616A"/>
            </a:solidFill>
            <a:ln w="632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F08A4AC-B0C3-5E6D-6207-C4F2A8BB98E4}"/>
                </a:ext>
              </a:extLst>
            </p:cNvPr>
            <p:cNvSpPr/>
            <p:nvPr/>
          </p:nvSpPr>
          <p:spPr>
            <a:xfrm flipH="1">
              <a:off x="7065326" y="5758169"/>
              <a:ext cx="304450" cy="296517"/>
            </a:xfrm>
            <a:custGeom>
              <a:avLst/>
              <a:gdLst>
                <a:gd name="connsiteX0" fmla="*/ 128951 w 304450"/>
                <a:gd name="connsiteY0" fmla="*/ 55269 h 296517"/>
                <a:gd name="connsiteX1" fmla="*/ 100277 w 304450"/>
                <a:gd name="connsiteY1" fmla="*/ -184 h 296517"/>
                <a:gd name="connsiteX2" fmla="*/ 83569 w 304450"/>
                <a:gd name="connsiteY2" fmla="*/ 14881 h 296517"/>
                <a:gd name="connsiteX3" fmla="*/ 15478 w 304450"/>
                <a:gd name="connsiteY3" fmla="*/ 76042 h 296517"/>
                <a:gd name="connsiteX4" fmla="*/ -254 w 304450"/>
                <a:gd name="connsiteY4" fmla="*/ 90238 h 296517"/>
                <a:gd name="connsiteX5" fmla="*/ 83240 w 304450"/>
                <a:gd name="connsiteY5" fmla="*/ 285849 h 296517"/>
                <a:gd name="connsiteX6" fmla="*/ 87716 w 304450"/>
                <a:gd name="connsiteY6" fmla="*/ 296333 h 296517"/>
                <a:gd name="connsiteX7" fmla="*/ 134674 w 304450"/>
                <a:gd name="connsiteY7" fmla="*/ 259195 h 296517"/>
                <a:gd name="connsiteX8" fmla="*/ 131072 w 304450"/>
                <a:gd name="connsiteY8" fmla="*/ 248115 h 296517"/>
                <a:gd name="connsiteX9" fmla="*/ 114655 w 304450"/>
                <a:gd name="connsiteY9" fmla="*/ 197784 h 296517"/>
                <a:gd name="connsiteX10" fmla="*/ 155503 w 304450"/>
                <a:gd name="connsiteY10" fmla="*/ 228799 h 296517"/>
                <a:gd name="connsiteX11" fmla="*/ 164468 w 304450"/>
                <a:gd name="connsiteY11" fmla="*/ 235634 h 296517"/>
                <a:gd name="connsiteX12" fmla="*/ 288969 w 304450"/>
                <a:gd name="connsiteY12" fmla="*/ 137171 h 296517"/>
                <a:gd name="connsiteX13" fmla="*/ 299010 w 304450"/>
                <a:gd name="connsiteY13" fmla="*/ 80427 h 296517"/>
                <a:gd name="connsiteX14" fmla="*/ 128951 w 304450"/>
                <a:gd name="connsiteY14" fmla="*/ 55269 h 2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450" h="296517">
                  <a:moveTo>
                    <a:pt x="128951" y="55269"/>
                  </a:moveTo>
                  <a:lnTo>
                    <a:pt x="100277" y="-184"/>
                  </a:lnTo>
                  <a:lnTo>
                    <a:pt x="83569" y="14881"/>
                  </a:lnTo>
                  <a:lnTo>
                    <a:pt x="15478" y="76042"/>
                  </a:lnTo>
                  <a:lnTo>
                    <a:pt x="-254" y="90238"/>
                  </a:lnTo>
                  <a:lnTo>
                    <a:pt x="83240" y="285849"/>
                  </a:lnTo>
                  <a:lnTo>
                    <a:pt x="87716" y="296333"/>
                  </a:lnTo>
                  <a:lnTo>
                    <a:pt x="134674" y="259195"/>
                  </a:lnTo>
                  <a:lnTo>
                    <a:pt x="131072" y="248115"/>
                  </a:lnTo>
                  <a:lnTo>
                    <a:pt x="114655" y="197784"/>
                  </a:lnTo>
                  <a:lnTo>
                    <a:pt x="155503" y="228799"/>
                  </a:lnTo>
                  <a:lnTo>
                    <a:pt x="164468" y="235634"/>
                  </a:lnTo>
                  <a:lnTo>
                    <a:pt x="288969" y="137171"/>
                  </a:lnTo>
                  <a:cubicBezTo>
                    <a:pt x="304322" y="124862"/>
                    <a:pt x="308804" y="99556"/>
                    <a:pt x="299010" y="80427"/>
                  </a:cubicBezTo>
                  <a:cubicBezTo>
                    <a:pt x="288570" y="45919"/>
                    <a:pt x="151116" y="62190"/>
                    <a:pt x="128951" y="55269"/>
                  </a:cubicBezTo>
                  <a:close/>
                </a:path>
              </a:pathLst>
            </a:custGeom>
            <a:solidFill>
              <a:srgbClr val="2F2E41"/>
            </a:solidFill>
            <a:ln w="6327"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FDBED40-37BF-CE24-7C7A-1532BD09F896}"/>
                </a:ext>
              </a:extLst>
            </p:cNvPr>
            <p:cNvSpPr/>
            <p:nvPr/>
          </p:nvSpPr>
          <p:spPr>
            <a:xfrm flipH="1">
              <a:off x="7134885" y="3733069"/>
              <a:ext cx="1445164" cy="2205663"/>
            </a:xfrm>
            <a:custGeom>
              <a:avLst/>
              <a:gdLst>
                <a:gd name="connsiteX0" fmla="*/ 497334 w 1445164"/>
                <a:gd name="connsiteY0" fmla="*/ -184 h 2205663"/>
                <a:gd name="connsiteX1" fmla="*/ 49365 w 1445164"/>
                <a:gd name="connsiteY1" fmla="*/ 95930 h 2205663"/>
                <a:gd name="connsiteX2" fmla="*/ 53417 w 1445164"/>
                <a:gd name="connsiteY2" fmla="*/ 180190 h 2205663"/>
                <a:gd name="connsiteX3" fmla="*/ 13284 w 1445164"/>
                <a:gd name="connsiteY3" fmla="*/ 653846 h 2205663"/>
                <a:gd name="connsiteX4" fmla="*/ 93942 w 1445164"/>
                <a:gd name="connsiteY4" fmla="*/ 1051881 h 2205663"/>
                <a:gd name="connsiteX5" fmla="*/ 129643 w 1445164"/>
                <a:gd name="connsiteY5" fmla="*/ 2197170 h 2205663"/>
                <a:gd name="connsiteX6" fmla="*/ 583481 w 1445164"/>
                <a:gd name="connsiteY6" fmla="*/ 2122041 h 2205663"/>
                <a:gd name="connsiteX7" fmla="*/ 424153 w 1445164"/>
                <a:gd name="connsiteY7" fmla="*/ 690914 h 2205663"/>
                <a:gd name="connsiteX8" fmla="*/ 741360 w 1445164"/>
                <a:gd name="connsiteY8" fmla="*/ 1412793 h 2205663"/>
                <a:gd name="connsiteX9" fmla="*/ 792009 w 1445164"/>
                <a:gd name="connsiteY9" fmla="*/ 1468175 h 2205663"/>
                <a:gd name="connsiteX10" fmla="*/ 792009 w 1445164"/>
                <a:gd name="connsiteY10" fmla="*/ 1560225 h 2205663"/>
                <a:gd name="connsiteX11" fmla="*/ 1019573 w 1445164"/>
                <a:gd name="connsiteY11" fmla="*/ 1988546 h 2205663"/>
                <a:gd name="connsiteX12" fmla="*/ 1444909 w 1445164"/>
                <a:gd name="connsiteY12" fmla="*/ 1664482 h 2205663"/>
                <a:gd name="connsiteX13" fmla="*/ 497334 w 1445164"/>
                <a:gd name="connsiteY13" fmla="*/ -184 h 22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5164" h="2205663">
                  <a:moveTo>
                    <a:pt x="497334" y="-184"/>
                  </a:moveTo>
                  <a:lnTo>
                    <a:pt x="49365" y="95930"/>
                  </a:lnTo>
                  <a:lnTo>
                    <a:pt x="53417" y="180190"/>
                  </a:lnTo>
                  <a:cubicBezTo>
                    <a:pt x="53417" y="180190"/>
                    <a:pt x="-32762" y="543857"/>
                    <a:pt x="13284" y="653846"/>
                  </a:cubicBezTo>
                  <a:cubicBezTo>
                    <a:pt x="59324" y="763836"/>
                    <a:pt x="93942" y="1051881"/>
                    <a:pt x="93942" y="1051881"/>
                  </a:cubicBezTo>
                  <a:cubicBezTo>
                    <a:pt x="93942" y="1051881"/>
                    <a:pt x="-76883" y="2174486"/>
                    <a:pt x="129643" y="2197170"/>
                  </a:cubicBezTo>
                  <a:cubicBezTo>
                    <a:pt x="336170" y="2219862"/>
                    <a:pt x="583880" y="2196481"/>
                    <a:pt x="583481" y="2122041"/>
                  </a:cubicBezTo>
                  <a:cubicBezTo>
                    <a:pt x="583083" y="2047600"/>
                    <a:pt x="424153" y="690914"/>
                    <a:pt x="424153" y="690914"/>
                  </a:cubicBezTo>
                  <a:cubicBezTo>
                    <a:pt x="424153" y="690914"/>
                    <a:pt x="690711" y="1412229"/>
                    <a:pt x="741360" y="1412793"/>
                  </a:cubicBezTo>
                  <a:cubicBezTo>
                    <a:pt x="792009" y="1413364"/>
                    <a:pt x="792009" y="1413364"/>
                    <a:pt x="792009" y="1468175"/>
                  </a:cubicBezTo>
                  <a:cubicBezTo>
                    <a:pt x="792009" y="1522985"/>
                    <a:pt x="728698" y="1480013"/>
                    <a:pt x="792009" y="1560225"/>
                  </a:cubicBezTo>
                  <a:cubicBezTo>
                    <a:pt x="855320" y="1640436"/>
                    <a:pt x="943252" y="1992140"/>
                    <a:pt x="1019573" y="1988546"/>
                  </a:cubicBezTo>
                  <a:cubicBezTo>
                    <a:pt x="1095901" y="1984960"/>
                    <a:pt x="1445707" y="1727679"/>
                    <a:pt x="1444909" y="1664482"/>
                  </a:cubicBezTo>
                  <a:cubicBezTo>
                    <a:pt x="1444111" y="1601286"/>
                    <a:pt x="497334" y="-184"/>
                    <a:pt x="497334" y="-184"/>
                  </a:cubicBezTo>
                  <a:close/>
                </a:path>
              </a:pathLst>
            </a:custGeom>
            <a:solidFill>
              <a:srgbClr val="2F2E41"/>
            </a:solidFill>
            <a:ln w="6327"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CED15F8-40E1-F3A5-4E73-B060676B9319}"/>
                </a:ext>
              </a:extLst>
            </p:cNvPr>
            <p:cNvSpPr/>
            <p:nvPr/>
          </p:nvSpPr>
          <p:spPr>
            <a:xfrm flipH="1">
              <a:off x="8038955" y="2774103"/>
              <a:ext cx="570498" cy="1073879"/>
            </a:xfrm>
            <a:custGeom>
              <a:avLst/>
              <a:gdLst>
                <a:gd name="connsiteX0" fmla="*/ 79674 w 570498"/>
                <a:gd name="connsiteY0" fmla="*/ 1073695 h 1073879"/>
                <a:gd name="connsiteX1" fmla="*/ 99667 w 570498"/>
                <a:gd name="connsiteY1" fmla="*/ 790653 h 1073879"/>
                <a:gd name="connsiteX2" fmla="*/ 3055 w 570498"/>
                <a:gd name="connsiteY2" fmla="*/ 347651 h 1073879"/>
                <a:gd name="connsiteX3" fmla="*/ 41364 w 570498"/>
                <a:gd name="connsiteY3" fmla="*/ 110236 h 1073879"/>
                <a:gd name="connsiteX4" fmla="*/ 120807 w 570498"/>
                <a:gd name="connsiteY4" fmla="*/ 92485 h 1073879"/>
                <a:gd name="connsiteX5" fmla="*/ 160136 w 570498"/>
                <a:gd name="connsiteY5" fmla="*/ -184 h 1073879"/>
                <a:gd name="connsiteX6" fmla="*/ 292937 w 570498"/>
                <a:gd name="connsiteY6" fmla="*/ -184 h 1073879"/>
                <a:gd name="connsiteX7" fmla="*/ 359242 w 570498"/>
                <a:gd name="connsiteY7" fmla="*/ 78116 h 1073879"/>
                <a:gd name="connsiteX8" fmla="*/ 447877 w 570498"/>
                <a:gd name="connsiteY8" fmla="*/ 179907 h 1073879"/>
                <a:gd name="connsiteX9" fmla="*/ 526737 w 570498"/>
                <a:gd name="connsiteY9" fmla="*/ 847132 h 1073879"/>
                <a:gd name="connsiteX10" fmla="*/ 528206 w 570498"/>
                <a:gd name="connsiteY10" fmla="*/ 882172 h 1073879"/>
                <a:gd name="connsiteX11" fmla="*/ 561837 w 570498"/>
                <a:gd name="connsiteY11" fmla="*/ 900275 h 1073879"/>
                <a:gd name="connsiteX12" fmla="*/ 526737 w 570498"/>
                <a:gd name="connsiteY12" fmla="*/ 975858 h 107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498" h="1073879">
                  <a:moveTo>
                    <a:pt x="79674" y="1073695"/>
                  </a:moveTo>
                  <a:lnTo>
                    <a:pt x="99667" y="790653"/>
                  </a:lnTo>
                  <a:lnTo>
                    <a:pt x="3055" y="347651"/>
                  </a:lnTo>
                  <a:cubicBezTo>
                    <a:pt x="3055" y="347651"/>
                    <a:pt x="-16939" y="126702"/>
                    <a:pt x="41364" y="110236"/>
                  </a:cubicBezTo>
                  <a:cubicBezTo>
                    <a:pt x="99667" y="93777"/>
                    <a:pt x="120807" y="92485"/>
                    <a:pt x="120807" y="92485"/>
                  </a:cubicBezTo>
                  <a:lnTo>
                    <a:pt x="160136" y="-184"/>
                  </a:lnTo>
                  <a:lnTo>
                    <a:pt x="292937" y="-184"/>
                  </a:lnTo>
                  <a:lnTo>
                    <a:pt x="359242" y="78116"/>
                  </a:lnTo>
                  <a:cubicBezTo>
                    <a:pt x="359242" y="78116"/>
                    <a:pt x="447877" y="148587"/>
                    <a:pt x="447877" y="179907"/>
                  </a:cubicBezTo>
                  <a:cubicBezTo>
                    <a:pt x="447877" y="211228"/>
                    <a:pt x="542293" y="833132"/>
                    <a:pt x="526737" y="847132"/>
                  </a:cubicBezTo>
                  <a:cubicBezTo>
                    <a:pt x="511188" y="861124"/>
                    <a:pt x="507238" y="879729"/>
                    <a:pt x="528206" y="882172"/>
                  </a:cubicBezTo>
                  <a:cubicBezTo>
                    <a:pt x="549175" y="884614"/>
                    <a:pt x="587161" y="868954"/>
                    <a:pt x="561837" y="900275"/>
                  </a:cubicBezTo>
                  <a:cubicBezTo>
                    <a:pt x="545610" y="921815"/>
                    <a:pt x="533600" y="947678"/>
                    <a:pt x="526737" y="975858"/>
                  </a:cubicBezTo>
                  <a:close/>
                </a:path>
              </a:pathLst>
            </a:custGeom>
            <a:solidFill>
              <a:srgbClr val="E6E6E6"/>
            </a:solidFill>
            <a:ln w="6327"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4BA1126-85FD-9F8E-830D-4B319B94B68C}"/>
                </a:ext>
              </a:extLst>
            </p:cNvPr>
            <p:cNvSpPr/>
            <p:nvPr/>
          </p:nvSpPr>
          <p:spPr>
            <a:xfrm flipH="1">
              <a:off x="7559334" y="3456722"/>
              <a:ext cx="365419" cy="418909"/>
            </a:xfrm>
            <a:custGeom>
              <a:avLst/>
              <a:gdLst>
                <a:gd name="connsiteX0" fmla="*/ 364056 w 365419"/>
                <a:gd name="connsiteY0" fmla="*/ 329227 h 418909"/>
                <a:gd name="connsiteX1" fmla="*/ 292628 w 365419"/>
                <a:gd name="connsiteY1" fmla="*/ 269703 h 418909"/>
                <a:gd name="connsiteX2" fmla="*/ 283233 w 365419"/>
                <a:gd name="connsiteY2" fmla="*/ 272952 h 418909"/>
                <a:gd name="connsiteX3" fmla="*/ 74991 w 365419"/>
                <a:gd name="connsiteY3" fmla="*/ -184 h 418909"/>
                <a:gd name="connsiteX4" fmla="*/ -254 w 365419"/>
                <a:gd name="connsiteY4" fmla="*/ 52481 h 418909"/>
                <a:gd name="connsiteX5" fmla="*/ 248994 w 365419"/>
                <a:gd name="connsiteY5" fmla="*/ 374649 h 418909"/>
                <a:gd name="connsiteX6" fmla="*/ 329539 w 365419"/>
                <a:gd name="connsiteY6" fmla="*/ 411952 h 418909"/>
                <a:gd name="connsiteX7" fmla="*/ 364056 w 365419"/>
                <a:gd name="connsiteY7" fmla="*/ 329227 h 41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419" h="418909">
                  <a:moveTo>
                    <a:pt x="364056" y="329227"/>
                  </a:moveTo>
                  <a:cubicBezTo>
                    <a:pt x="357623" y="288393"/>
                    <a:pt x="325645" y="261748"/>
                    <a:pt x="292628" y="269703"/>
                  </a:cubicBezTo>
                  <a:cubicBezTo>
                    <a:pt x="289431" y="270470"/>
                    <a:pt x="286291" y="271559"/>
                    <a:pt x="283233" y="272952"/>
                  </a:cubicBezTo>
                  <a:lnTo>
                    <a:pt x="74991" y="-184"/>
                  </a:lnTo>
                  <a:lnTo>
                    <a:pt x="-254" y="52481"/>
                  </a:lnTo>
                  <a:lnTo>
                    <a:pt x="248994" y="374649"/>
                  </a:lnTo>
                  <a:cubicBezTo>
                    <a:pt x="262910" y="412461"/>
                    <a:pt x="298966" y="429155"/>
                    <a:pt x="329539" y="411952"/>
                  </a:cubicBezTo>
                  <a:cubicBezTo>
                    <a:pt x="355116" y="397552"/>
                    <a:pt x="369387" y="363351"/>
                    <a:pt x="364056" y="329227"/>
                  </a:cubicBezTo>
                  <a:close/>
                </a:path>
              </a:pathLst>
            </a:custGeom>
            <a:solidFill>
              <a:srgbClr val="A0616A"/>
            </a:solidFill>
            <a:ln w="6327"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C06433F-BC7A-B211-4039-4CEF29A84E5B}"/>
                </a:ext>
              </a:extLst>
            </p:cNvPr>
            <p:cNvSpPr/>
            <p:nvPr/>
          </p:nvSpPr>
          <p:spPr>
            <a:xfrm flipH="1">
              <a:off x="7727946" y="2846717"/>
              <a:ext cx="655442" cy="830906"/>
            </a:xfrm>
            <a:custGeom>
              <a:avLst/>
              <a:gdLst>
                <a:gd name="connsiteX0" fmla="*/ 11639 w 655442"/>
                <a:gd name="connsiteY0" fmla="*/ 6309 h 830906"/>
                <a:gd name="connsiteX1" fmla="*/ 31607 w 655442"/>
                <a:gd name="connsiteY1" fmla="*/ 243545 h 830906"/>
                <a:gd name="connsiteX2" fmla="*/ 162553 w 655442"/>
                <a:gd name="connsiteY2" fmla="*/ 384408 h 830906"/>
                <a:gd name="connsiteX3" fmla="*/ 356386 w 655442"/>
                <a:gd name="connsiteY3" fmla="*/ 605295 h 830906"/>
                <a:gd name="connsiteX4" fmla="*/ 408200 w 655442"/>
                <a:gd name="connsiteY4" fmla="*/ 659745 h 830906"/>
                <a:gd name="connsiteX5" fmla="*/ 459969 w 655442"/>
                <a:gd name="connsiteY5" fmla="*/ 682217 h 830906"/>
                <a:gd name="connsiteX6" fmla="*/ 573954 w 655442"/>
                <a:gd name="connsiteY6" fmla="*/ 830723 h 830906"/>
                <a:gd name="connsiteX7" fmla="*/ 655188 w 655442"/>
                <a:gd name="connsiteY7" fmla="*/ 739635 h 830906"/>
                <a:gd name="connsiteX8" fmla="*/ 265168 w 655442"/>
                <a:gd name="connsiteY8" fmla="*/ 121717 h 830906"/>
                <a:gd name="connsiteX9" fmla="*/ 11639 w 655442"/>
                <a:gd name="connsiteY9" fmla="*/ 6309 h 8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442" h="830906">
                  <a:moveTo>
                    <a:pt x="11639" y="6309"/>
                  </a:moveTo>
                  <a:cubicBezTo>
                    <a:pt x="11639" y="6309"/>
                    <a:pt x="-25556" y="182095"/>
                    <a:pt x="31607" y="243545"/>
                  </a:cubicBezTo>
                  <a:cubicBezTo>
                    <a:pt x="88771" y="304996"/>
                    <a:pt x="133595" y="370478"/>
                    <a:pt x="162553" y="384408"/>
                  </a:cubicBezTo>
                  <a:cubicBezTo>
                    <a:pt x="191518" y="398338"/>
                    <a:pt x="329226" y="604363"/>
                    <a:pt x="356386" y="605295"/>
                  </a:cubicBezTo>
                  <a:cubicBezTo>
                    <a:pt x="383547" y="606234"/>
                    <a:pt x="368738" y="648039"/>
                    <a:pt x="408200" y="659745"/>
                  </a:cubicBezTo>
                  <a:cubicBezTo>
                    <a:pt x="447668" y="671451"/>
                    <a:pt x="458171" y="669227"/>
                    <a:pt x="459969" y="682217"/>
                  </a:cubicBezTo>
                  <a:cubicBezTo>
                    <a:pt x="461767" y="695207"/>
                    <a:pt x="573954" y="830723"/>
                    <a:pt x="573954" y="830723"/>
                  </a:cubicBezTo>
                  <a:lnTo>
                    <a:pt x="655188" y="739635"/>
                  </a:lnTo>
                  <a:lnTo>
                    <a:pt x="265168" y="121717"/>
                  </a:lnTo>
                  <a:cubicBezTo>
                    <a:pt x="205250" y="26793"/>
                    <a:pt x="107011" y="-17925"/>
                    <a:pt x="11639" y="6309"/>
                  </a:cubicBezTo>
                  <a:close/>
                </a:path>
              </a:pathLst>
            </a:custGeom>
            <a:solidFill>
              <a:srgbClr val="E6E6E6"/>
            </a:solidFill>
            <a:ln w="6327"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4CA9D86-BFF6-B0FC-F96A-3E59E83C9A61}"/>
                </a:ext>
              </a:extLst>
            </p:cNvPr>
            <p:cNvSpPr/>
            <p:nvPr/>
          </p:nvSpPr>
          <p:spPr>
            <a:xfrm flipH="1">
              <a:off x="7398237" y="3664903"/>
              <a:ext cx="1242305" cy="708116"/>
            </a:xfrm>
            <a:custGeom>
              <a:avLst/>
              <a:gdLst>
                <a:gd name="connsiteX0" fmla="*/ 1225282 w 1242305"/>
                <a:gd name="connsiteY0" fmla="*/ 65985 h 708116"/>
                <a:gd name="connsiteX1" fmla="*/ 38803 w 1242305"/>
                <a:gd name="connsiteY1" fmla="*/ 705052 h 708116"/>
                <a:gd name="connsiteX2" fmla="*/ 2077 w 1242305"/>
                <a:gd name="connsiteY2" fmla="*/ 687192 h 708116"/>
                <a:gd name="connsiteX3" fmla="*/ 16518 w 1242305"/>
                <a:gd name="connsiteY3" fmla="*/ 641762 h 708116"/>
                <a:gd name="connsiteX4" fmla="*/ 1202996 w 1242305"/>
                <a:gd name="connsiteY4" fmla="*/ 2694 h 708116"/>
                <a:gd name="connsiteX5" fmla="*/ 1239723 w 1242305"/>
                <a:gd name="connsiteY5" fmla="*/ 20563 h 708116"/>
                <a:gd name="connsiteX6" fmla="*/ 1225282 w 1242305"/>
                <a:gd name="connsiteY6" fmla="*/ 65985 h 70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05" h="708116">
                  <a:moveTo>
                    <a:pt x="1225282" y="65985"/>
                  </a:moveTo>
                  <a:lnTo>
                    <a:pt x="38803" y="705052"/>
                  </a:lnTo>
                  <a:cubicBezTo>
                    <a:pt x="24672" y="712663"/>
                    <a:pt x="8231" y="704668"/>
                    <a:pt x="2077" y="687192"/>
                  </a:cubicBezTo>
                  <a:cubicBezTo>
                    <a:pt x="-4083" y="669715"/>
                    <a:pt x="2387" y="649373"/>
                    <a:pt x="16518" y="641762"/>
                  </a:cubicBezTo>
                  <a:lnTo>
                    <a:pt x="1202996" y="2694"/>
                  </a:lnTo>
                  <a:cubicBezTo>
                    <a:pt x="1217127" y="-4917"/>
                    <a:pt x="1233569" y="3086"/>
                    <a:pt x="1239723" y="20563"/>
                  </a:cubicBezTo>
                  <a:cubicBezTo>
                    <a:pt x="1245877" y="38039"/>
                    <a:pt x="1239413" y="58374"/>
                    <a:pt x="1225282" y="65985"/>
                  </a:cubicBezTo>
                  <a:close/>
                </a:path>
              </a:pathLst>
            </a:custGeom>
            <a:solidFill>
              <a:srgbClr val="E82B2C"/>
            </a:solidFill>
            <a:ln w="6327"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8AFA372-DEDC-4E26-471D-276603B1E77B}"/>
                </a:ext>
              </a:extLst>
            </p:cNvPr>
            <p:cNvSpPr/>
            <p:nvPr/>
          </p:nvSpPr>
          <p:spPr>
            <a:xfrm flipH="1">
              <a:off x="6719147" y="5954856"/>
              <a:ext cx="189403" cy="417660"/>
            </a:xfrm>
            <a:custGeom>
              <a:avLst/>
              <a:gdLst>
                <a:gd name="connsiteX0" fmla="*/ 5051 w 189403"/>
                <a:gd name="connsiteY0" fmla="*/ 349950 h 417660"/>
                <a:gd name="connsiteX1" fmla="*/ 13098 w 189403"/>
                <a:gd name="connsiteY1" fmla="*/ 340875 h 417660"/>
                <a:gd name="connsiteX2" fmla="*/ 10635 w 189403"/>
                <a:gd name="connsiteY2" fmla="*/ 333444 h 417660"/>
                <a:gd name="connsiteX3" fmla="*/ 10110 w 189403"/>
                <a:gd name="connsiteY3" fmla="*/ 330844 h 417660"/>
                <a:gd name="connsiteX4" fmla="*/ 10319 w 189403"/>
                <a:gd name="connsiteY4" fmla="*/ 330226 h 417660"/>
                <a:gd name="connsiteX5" fmla="*/ 37422 w 189403"/>
                <a:gd name="connsiteY5" fmla="*/ 316641 h 417660"/>
                <a:gd name="connsiteX6" fmla="*/ 48463 w 189403"/>
                <a:gd name="connsiteY6" fmla="*/ 330398 h 417660"/>
                <a:gd name="connsiteX7" fmla="*/ 64601 w 189403"/>
                <a:gd name="connsiteY7" fmla="*/ 387253 h 417660"/>
                <a:gd name="connsiteX8" fmla="*/ 63531 w 189403"/>
                <a:gd name="connsiteY8" fmla="*/ 413272 h 417660"/>
                <a:gd name="connsiteX9" fmla="*/ 85842 w 189403"/>
                <a:gd name="connsiteY9" fmla="*/ 287278 h 417660"/>
                <a:gd name="connsiteX10" fmla="*/ 84373 w 189403"/>
                <a:gd name="connsiteY10" fmla="*/ 254611 h 417660"/>
                <a:gd name="connsiteX11" fmla="*/ 80999 w 189403"/>
                <a:gd name="connsiteY11" fmla="*/ 228130 h 417660"/>
                <a:gd name="connsiteX12" fmla="*/ 31794 w 189403"/>
                <a:gd name="connsiteY12" fmla="*/ 98064 h 417660"/>
                <a:gd name="connsiteX13" fmla="*/ 4329 w 189403"/>
                <a:gd name="connsiteY13" fmla="*/ 62821 h 417660"/>
                <a:gd name="connsiteX14" fmla="*/ -254 w 189403"/>
                <a:gd name="connsiteY14" fmla="*/ 45798 h 417660"/>
                <a:gd name="connsiteX15" fmla="*/ 3779 w 189403"/>
                <a:gd name="connsiteY15" fmla="*/ 19286 h 417660"/>
                <a:gd name="connsiteX16" fmla="*/ 11015 w 189403"/>
                <a:gd name="connsiteY16" fmla="*/ 10641 h 417660"/>
                <a:gd name="connsiteX17" fmla="*/ 42354 w 189403"/>
                <a:gd name="connsiteY17" fmla="*/ 19693 h 417660"/>
                <a:gd name="connsiteX18" fmla="*/ 48514 w 189403"/>
                <a:gd name="connsiteY18" fmla="*/ 60981 h 417660"/>
                <a:gd name="connsiteX19" fmla="*/ 36282 w 189403"/>
                <a:gd name="connsiteY19" fmla="*/ 94697 h 417660"/>
                <a:gd name="connsiteX20" fmla="*/ 37954 w 189403"/>
                <a:gd name="connsiteY20" fmla="*/ 97274 h 417660"/>
                <a:gd name="connsiteX21" fmla="*/ 64019 w 189403"/>
                <a:gd name="connsiteY21" fmla="*/ 148349 h 417660"/>
                <a:gd name="connsiteX22" fmla="*/ 70217 w 189403"/>
                <a:gd name="connsiteY22" fmla="*/ 88708 h 417660"/>
                <a:gd name="connsiteX23" fmla="*/ 97061 w 189403"/>
                <a:gd name="connsiteY23" fmla="*/ 40803 h 417660"/>
                <a:gd name="connsiteX24" fmla="*/ 126969 w 189403"/>
                <a:gd name="connsiteY24" fmla="*/ 36214 h 417660"/>
                <a:gd name="connsiteX25" fmla="*/ 135016 w 189403"/>
                <a:gd name="connsiteY25" fmla="*/ 53738 h 417660"/>
                <a:gd name="connsiteX26" fmla="*/ 135073 w 189403"/>
                <a:gd name="connsiteY26" fmla="*/ 54419 h 417660"/>
                <a:gd name="connsiteX27" fmla="*/ 130799 w 189403"/>
                <a:gd name="connsiteY27" fmla="*/ 57653 h 417660"/>
                <a:gd name="connsiteX28" fmla="*/ 127919 w 189403"/>
                <a:gd name="connsiteY28" fmla="*/ 75568 h 417660"/>
                <a:gd name="connsiteX29" fmla="*/ 135016 w 189403"/>
                <a:gd name="connsiteY29" fmla="*/ 81159 h 417660"/>
                <a:gd name="connsiteX30" fmla="*/ 135225 w 189403"/>
                <a:gd name="connsiteY30" fmla="*/ 81198 h 417660"/>
                <a:gd name="connsiteX31" fmla="*/ 132483 w 189403"/>
                <a:gd name="connsiteY31" fmla="*/ 100421 h 417660"/>
                <a:gd name="connsiteX32" fmla="*/ 79201 w 189403"/>
                <a:gd name="connsiteY32" fmla="*/ 183373 h 417660"/>
                <a:gd name="connsiteX33" fmla="*/ 76662 w 189403"/>
                <a:gd name="connsiteY33" fmla="*/ 184970 h 417660"/>
                <a:gd name="connsiteX34" fmla="*/ 90382 w 189403"/>
                <a:gd name="connsiteY34" fmla="*/ 264829 h 417660"/>
                <a:gd name="connsiteX35" fmla="*/ 90204 w 189403"/>
                <a:gd name="connsiteY35" fmla="*/ 313110 h 417660"/>
                <a:gd name="connsiteX36" fmla="*/ 90274 w 189403"/>
                <a:gd name="connsiteY36" fmla="*/ 312538 h 417660"/>
                <a:gd name="connsiteX37" fmla="*/ 112079 w 189403"/>
                <a:gd name="connsiteY37" fmla="*/ 266920 h 417660"/>
                <a:gd name="connsiteX38" fmla="*/ 170679 w 189403"/>
                <a:gd name="connsiteY38" fmla="*/ 229884 h 417660"/>
                <a:gd name="connsiteX39" fmla="*/ 187247 w 189403"/>
                <a:gd name="connsiteY39" fmla="*/ 234347 h 417660"/>
                <a:gd name="connsiteX40" fmla="*/ 189045 w 189403"/>
                <a:gd name="connsiteY40" fmla="*/ 244306 h 417660"/>
                <a:gd name="connsiteX41" fmla="*/ 188969 w 189403"/>
                <a:gd name="connsiteY41" fmla="*/ 244910 h 417660"/>
                <a:gd name="connsiteX42" fmla="*/ 181100 w 189403"/>
                <a:gd name="connsiteY42" fmla="*/ 249600 h 417660"/>
                <a:gd name="connsiteX43" fmla="*/ 176833 w 189403"/>
                <a:gd name="connsiteY43" fmla="*/ 252826 h 417660"/>
                <a:gd name="connsiteX44" fmla="*/ 173946 w 189403"/>
                <a:gd name="connsiteY44" fmla="*/ 270749 h 417660"/>
                <a:gd name="connsiteX45" fmla="*/ 181043 w 189403"/>
                <a:gd name="connsiteY45" fmla="*/ 276339 h 417660"/>
                <a:gd name="connsiteX46" fmla="*/ 181252 w 189403"/>
                <a:gd name="connsiteY46" fmla="*/ 276379 h 417660"/>
                <a:gd name="connsiteX47" fmla="*/ 181695 w 189403"/>
                <a:gd name="connsiteY47" fmla="*/ 276457 h 417660"/>
                <a:gd name="connsiteX48" fmla="*/ 162556 w 189403"/>
                <a:gd name="connsiteY48" fmla="*/ 313517 h 417660"/>
                <a:gd name="connsiteX49" fmla="*/ 84880 w 189403"/>
                <a:gd name="connsiteY49" fmla="*/ 355674 h 417660"/>
                <a:gd name="connsiteX50" fmla="*/ 84854 w 189403"/>
                <a:gd name="connsiteY50" fmla="*/ 355674 h 417660"/>
                <a:gd name="connsiteX51" fmla="*/ 67735 w 189403"/>
                <a:gd name="connsiteY51" fmla="*/ 417477 h 417660"/>
                <a:gd name="connsiteX52" fmla="*/ 6583 w 189403"/>
                <a:gd name="connsiteY52" fmla="*/ 417477 h 417660"/>
                <a:gd name="connsiteX53" fmla="*/ 5969 w 189403"/>
                <a:gd name="connsiteY53" fmla="*/ 414932 h 417660"/>
                <a:gd name="connsiteX54" fmla="*/ 22892 w 189403"/>
                <a:gd name="connsiteY54" fmla="*/ 413679 h 417660"/>
                <a:gd name="connsiteX55" fmla="*/ 9281 w 189403"/>
                <a:gd name="connsiteY55" fmla="*/ 392968 h 417660"/>
                <a:gd name="connsiteX56" fmla="*/ 8995 w 189403"/>
                <a:gd name="connsiteY56" fmla="*/ 392561 h 417660"/>
                <a:gd name="connsiteX57" fmla="*/ 2069 w 189403"/>
                <a:gd name="connsiteY57" fmla="*/ 382022 h 417660"/>
                <a:gd name="connsiteX58" fmla="*/ 2069 w 189403"/>
                <a:gd name="connsiteY58" fmla="*/ 382014 h 417660"/>
                <a:gd name="connsiteX59" fmla="*/ 5051 w 189403"/>
                <a:gd name="connsiteY59" fmla="*/ 349950 h 4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9403" h="417660">
                  <a:moveTo>
                    <a:pt x="5051" y="349950"/>
                  </a:moveTo>
                  <a:cubicBezTo>
                    <a:pt x="9299" y="350193"/>
                    <a:pt x="12902" y="346129"/>
                    <a:pt x="13098" y="340875"/>
                  </a:cubicBezTo>
                  <a:cubicBezTo>
                    <a:pt x="13206" y="338064"/>
                    <a:pt x="12300" y="335347"/>
                    <a:pt x="10635" y="333444"/>
                  </a:cubicBezTo>
                  <a:lnTo>
                    <a:pt x="10110" y="330844"/>
                  </a:lnTo>
                  <a:lnTo>
                    <a:pt x="10319" y="330226"/>
                  </a:lnTo>
                  <a:cubicBezTo>
                    <a:pt x="14770" y="317213"/>
                    <a:pt x="26906" y="311136"/>
                    <a:pt x="37422" y="316641"/>
                  </a:cubicBezTo>
                  <a:cubicBezTo>
                    <a:pt x="42424" y="319256"/>
                    <a:pt x="46387" y="324197"/>
                    <a:pt x="48463" y="330398"/>
                  </a:cubicBezTo>
                  <a:cubicBezTo>
                    <a:pt x="54706" y="348987"/>
                    <a:pt x="62652" y="367599"/>
                    <a:pt x="64601" y="387253"/>
                  </a:cubicBezTo>
                  <a:cubicBezTo>
                    <a:pt x="65462" y="395936"/>
                    <a:pt x="65102" y="404745"/>
                    <a:pt x="63531" y="413272"/>
                  </a:cubicBezTo>
                  <a:cubicBezTo>
                    <a:pt x="78188" y="373738"/>
                    <a:pt x="85792" y="330767"/>
                    <a:pt x="85842" y="287278"/>
                  </a:cubicBezTo>
                  <a:cubicBezTo>
                    <a:pt x="85849" y="276363"/>
                    <a:pt x="85355" y="265456"/>
                    <a:pt x="84373" y="254611"/>
                  </a:cubicBezTo>
                  <a:cubicBezTo>
                    <a:pt x="83563" y="245724"/>
                    <a:pt x="82436" y="236892"/>
                    <a:pt x="80999" y="228130"/>
                  </a:cubicBezTo>
                  <a:cubicBezTo>
                    <a:pt x="73142" y="180570"/>
                    <a:pt x="56282" y="135993"/>
                    <a:pt x="31794" y="98064"/>
                  </a:cubicBezTo>
                  <a:cubicBezTo>
                    <a:pt x="19942" y="90062"/>
                    <a:pt x="10357" y="77769"/>
                    <a:pt x="4329" y="62821"/>
                  </a:cubicBezTo>
                  <a:cubicBezTo>
                    <a:pt x="2145" y="57450"/>
                    <a:pt x="600" y="51718"/>
                    <a:pt x="-254" y="45798"/>
                  </a:cubicBezTo>
                  <a:cubicBezTo>
                    <a:pt x="2342" y="37327"/>
                    <a:pt x="3709" y="28345"/>
                    <a:pt x="3779" y="19286"/>
                  </a:cubicBezTo>
                  <a:cubicBezTo>
                    <a:pt x="5646" y="15786"/>
                    <a:pt x="8976" y="14048"/>
                    <a:pt x="11015" y="10641"/>
                  </a:cubicBezTo>
                  <a:cubicBezTo>
                    <a:pt x="21132" y="-6334"/>
                    <a:pt x="35079" y="-3367"/>
                    <a:pt x="42354" y="19693"/>
                  </a:cubicBezTo>
                  <a:cubicBezTo>
                    <a:pt x="57909" y="29402"/>
                    <a:pt x="58055" y="45493"/>
                    <a:pt x="48514" y="60981"/>
                  </a:cubicBezTo>
                  <a:cubicBezTo>
                    <a:pt x="42443" y="70831"/>
                    <a:pt x="41613" y="84158"/>
                    <a:pt x="36282" y="94697"/>
                  </a:cubicBezTo>
                  <a:cubicBezTo>
                    <a:pt x="36833" y="95567"/>
                    <a:pt x="37403" y="96412"/>
                    <a:pt x="37954" y="97274"/>
                  </a:cubicBezTo>
                  <a:cubicBezTo>
                    <a:pt x="47970" y="113208"/>
                    <a:pt x="56700" y="130309"/>
                    <a:pt x="64019" y="148349"/>
                  </a:cubicBezTo>
                  <a:cubicBezTo>
                    <a:pt x="62240" y="128139"/>
                    <a:pt x="64361" y="107703"/>
                    <a:pt x="70217" y="88708"/>
                  </a:cubicBezTo>
                  <a:cubicBezTo>
                    <a:pt x="76149" y="71012"/>
                    <a:pt x="87267" y="56103"/>
                    <a:pt x="97061" y="40803"/>
                  </a:cubicBezTo>
                  <a:cubicBezTo>
                    <a:pt x="104291" y="29316"/>
                    <a:pt x="117681" y="27265"/>
                    <a:pt x="126969" y="36214"/>
                  </a:cubicBezTo>
                  <a:cubicBezTo>
                    <a:pt x="131420" y="40506"/>
                    <a:pt x="134313" y="46809"/>
                    <a:pt x="135016" y="53738"/>
                  </a:cubicBezTo>
                  <a:lnTo>
                    <a:pt x="135073" y="54419"/>
                  </a:lnTo>
                  <a:cubicBezTo>
                    <a:pt x="133617" y="55430"/>
                    <a:pt x="132192" y="56510"/>
                    <a:pt x="130799" y="57653"/>
                  </a:cubicBezTo>
                  <a:cubicBezTo>
                    <a:pt x="126007" y="61615"/>
                    <a:pt x="124715" y="69633"/>
                    <a:pt x="127919" y="75568"/>
                  </a:cubicBezTo>
                  <a:cubicBezTo>
                    <a:pt x="129546" y="78583"/>
                    <a:pt x="132122" y="80611"/>
                    <a:pt x="135016" y="81159"/>
                  </a:cubicBezTo>
                  <a:lnTo>
                    <a:pt x="135225" y="81198"/>
                  </a:lnTo>
                  <a:cubicBezTo>
                    <a:pt x="134706" y="87681"/>
                    <a:pt x="133794" y="94110"/>
                    <a:pt x="132483" y="100421"/>
                  </a:cubicBezTo>
                  <a:cubicBezTo>
                    <a:pt x="145051" y="160501"/>
                    <a:pt x="117928" y="182387"/>
                    <a:pt x="79201" y="183373"/>
                  </a:cubicBezTo>
                  <a:cubicBezTo>
                    <a:pt x="78346" y="183913"/>
                    <a:pt x="77517" y="184453"/>
                    <a:pt x="76662" y="184970"/>
                  </a:cubicBezTo>
                  <a:cubicBezTo>
                    <a:pt x="84012" y="210739"/>
                    <a:pt x="88622" y="237588"/>
                    <a:pt x="90382" y="264829"/>
                  </a:cubicBezTo>
                  <a:cubicBezTo>
                    <a:pt x="91376" y="280904"/>
                    <a:pt x="91312" y="297050"/>
                    <a:pt x="90204" y="313110"/>
                  </a:cubicBezTo>
                  <a:lnTo>
                    <a:pt x="90274" y="312538"/>
                  </a:lnTo>
                  <a:cubicBezTo>
                    <a:pt x="93079" y="294685"/>
                    <a:pt x="100777" y="278571"/>
                    <a:pt x="112079" y="266920"/>
                  </a:cubicBezTo>
                  <a:cubicBezTo>
                    <a:pt x="128862" y="249866"/>
                    <a:pt x="152572" y="243586"/>
                    <a:pt x="170679" y="229884"/>
                  </a:cubicBezTo>
                  <a:cubicBezTo>
                    <a:pt x="176250" y="225460"/>
                    <a:pt x="183670" y="227456"/>
                    <a:pt x="187247" y="234347"/>
                  </a:cubicBezTo>
                  <a:cubicBezTo>
                    <a:pt x="188780" y="237299"/>
                    <a:pt x="189419" y="240830"/>
                    <a:pt x="189045" y="244306"/>
                  </a:cubicBezTo>
                  <a:lnTo>
                    <a:pt x="188969" y="244910"/>
                  </a:lnTo>
                  <a:cubicBezTo>
                    <a:pt x="186273" y="246264"/>
                    <a:pt x="183645" y="247830"/>
                    <a:pt x="181100" y="249600"/>
                  </a:cubicBezTo>
                  <a:cubicBezTo>
                    <a:pt x="179644" y="250610"/>
                    <a:pt x="178226" y="251690"/>
                    <a:pt x="176833" y="252826"/>
                  </a:cubicBezTo>
                  <a:cubicBezTo>
                    <a:pt x="172034" y="256796"/>
                    <a:pt x="170742" y="264814"/>
                    <a:pt x="173946" y="270749"/>
                  </a:cubicBezTo>
                  <a:cubicBezTo>
                    <a:pt x="175573" y="273756"/>
                    <a:pt x="178150" y="275784"/>
                    <a:pt x="181043" y="276339"/>
                  </a:cubicBezTo>
                  <a:lnTo>
                    <a:pt x="181252" y="276379"/>
                  </a:lnTo>
                  <a:lnTo>
                    <a:pt x="181695" y="276457"/>
                  </a:lnTo>
                  <a:cubicBezTo>
                    <a:pt x="177080" y="290081"/>
                    <a:pt x="170609" y="302617"/>
                    <a:pt x="162556" y="313517"/>
                  </a:cubicBezTo>
                  <a:cubicBezTo>
                    <a:pt x="154706" y="365970"/>
                    <a:pt x="120967" y="370943"/>
                    <a:pt x="84880" y="355674"/>
                  </a:cubicBezTo>
                  <a:lnTo>
                    <a:pt x="84854" y="355674"/>
                  </a:lnTo>
                  <a:cubicBezTo>
                    <a:pt x="80898" y="376948"/>
                    <a:pt x="75162" y="397666"/>
                    <a:pt x="67735" y="417477"/>
                  </a:cubicBezTo>
                  <a:lnTo>
                    <a:pt x="6583" y="417477"/>
                  </a:lnTo>
                  <a:cubicBezTo>
                    <a:pt x="6368" y="416639"/>
                    <a:pt x="6172" y="415770"/>
                    <a:pt x="5969" y="414932"/>
                  </a:cubicBezTo>
                  <a:cubicBezTo>
                    <a:pt x="11629" y="415371"/>
                    <a:pt x="17315" y="414948"/>
                    <a:pt x="22892" y="413679"/>
                  </a:cubicBezTo>
                  <a:cubicBezTo>
                    <a:pt x="18353" y="406796"/>
                    <a:pt x="13820" y="399859"/>
                    <a:pt x="9281" y="392968"/>
                  </a:cubicBezTo>
                  <a:cubicBezTo>
                    <a:pt x="9179" y="392843"/>
                    <a:pt x="9084" y="392710"/>
                    <a:pt x="8995" y="392561"/>
                  </a:cubicBezTo>
                  <a:cubicBezTo>
                    <a:pt x="6697" y="389038"/>
                    <a:pt x="4374" y="385546"/>
                    <a:pt x="2069" y="382022"/>
                  </a:cubicBezTo>
                  <a:lnTo>
                    <a:pt x="2069" y="382014"/>
                  </a:lnTo>
                  <a:cubicBezTo>
                    <a:pt x="1949" y="371216"/>
                    <a:pt x="2949" y="360434"/>
                    <a:pt x="5051" y="349950"/>
                  </a:cubicBezTo>
                  <a:close/>
                </a:path>
              </a:pathLst>
            </a:custGeom>
            <a:solidFill>
              <a:srgbClr val="F2F2F2"/>
            </a:solidFill>
            <a:ln w="6327"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997AA47-8506-18BD-37A6-3A3005BB41AA}"/>
                </a:ext>
              </a:extLst>
            </p:cNvPr>
            <p:cNvSpPr/>
            <p:nvPr/>
          </p:nvSpPr>
          <p:spPr>
            <a:xfrm flipH="1">
              <a:off x="6464316" y="6364609"/>
              <a:ext cx="2482440" cy="21055"/>
            </a:xfrm>
            <a:custGeom>
              <a:avLst/>
              <a:gdLst>
                <a:gd name="connsiteX0" fmla="*/ 7261 w 2482440"/>
                <a:gd name="connsiteY0" fmla="*/ 18467 h 21055"/>
                <a:gd name="connsiteX1" fmla="*/ 2474652 w 2482440"/>
                <a:gd name="connsiteY1" fmla="*/ 20871 h 21055"/>
                <a:gd name="connsiteX2" fmla="*/ 2482186 w 2482440"/>
                <a:gd name="connsiteY2" fmla="*/ 11545 h 21055"/>
                <a:gd name="connsiteX3" fmla="*/ 2474652 w 2482440"/>
                <a:gd name="connsiteY3" fmla="*/ 2227 h 21055"/>
                <a:gd name="connsiteX4" fmla="*/ 7261 w 2482440"/>
                <a:gd name="connsiteY4" fmla="*/ -184 h 21055"/>
                <a:gd name="connsiteX5" fmla="*/ -254 w 2482440"/>
                <a:gd name="connsiteY5" fmla="*/ 9165 h 21055"/>
                <a:gd name="connsiteX6" fmla="*/ 7261 w 2482440"/>
                <a:gd name="connsiteY6" fmla="*/ 18467 h 2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440" h="21055">
                  <a:moveTo>
                    <a:pt x="7261" y="18467"/>
                  </a:moveTo>
                  <a:lnTo>
                    <a:pt x="2474652" y="20871"/>
                  </a:lnTo>
                  <a:cubicBezTo>
                    <a:pt x="2478812" y="20871"/>
                    <a:pt x="2482186" y="16697"/>
                    <a:pt x="2482186" y="11545"/>
                  </a:cubicBezTo>
                  <a:cubicBezTo>
                    <a:pt x="2482186" y="6401"/>
                    <a:pt x="2478812" y="2227"/>
                    <a:pt x="2474652" y="2227"/>
                  </a:cubicBezTo>
                  <a:lnTo>
                    <a:pt x="7261" y="-184"/>
                  </a:lnTo>
                  <a:cubicBezTo>
                    <a:pt x="3095" y="-168"/>
                    <a:pt x="-267" y="4020"/>
                    <a:pt x="-254" y="9165"/>
                  </a:cubicBezTo>
                  <a:cubicBezTo>
                    <a:pt x="-242" y="14294"/>
                    <a:pt x="3114" y="18451"/>
                    <a:pt x="7261" y="18467"/>
                  </a:cubicBezTo>
                  <a:close/>
                </a:path>
              </a:pathLst>
            </a:custGeom>
            <a:solidFill>
              <a:srgbClr val="CACACA"/>
            </a:solidFill>
            <a:ln w="6327"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762576-2D1A-D95D-E559-16D33941BC74}"/>
                </a:ext>
              </a:extLst>
            </p:cNvPr>
            <p:cNvSpPr/>
            <p:nvPr/>
          </p:nvSpPr>
          <p:spPr>
            <a:xfrm flipH="1">
              <a:off x="8233953" y="2365636"/>
              <a:ext cx="295230" cy="365130"/>
            </a:xfrm>
            <a:custGeom>
              <a:avLst/>
              <a:gdLst>
                <a:gd name="connsiteX0" fmla="*/ 295230 w 295230"/>
                <a:gd name="connsiteY0" fmla="*/ 182565 h 365130"/>
                <a:gd name="connsiteX1" fmla="*/ 147615 w 295230"/>
                <a:gd name="connsiteY1" fmla="*/ 365131 h 365130"/>
                <a:gd name="connsiteX2" fmla="*/ 0 w 295230"/>
                <a:gd name="connsiteY2" fmla="*/ 182565 h 365130"/>
                <a:gd name="connsiteX3" fmla="*/ 147615 w 295230"/>
                <a:gd name="connsiteY3" fmla="*/ 0 h 365130"/>
                <a:gd name="connsiteX4" fmla="*/ 295230 w 295230"/>
                <a:gd name="connsiteY4" fmla="*/ 182565 h 36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30" h="365130">
                  <a:moveTo>
                    <a:pt x="295230" y="182565"/>
                  </a:moveTo>
                  <a:cubicBezTo>
                    <a:pt x="295230" y="283393"/>
                    <a:pt x="229141" y="365131"/>
                    <a:pt x="147615" y="365131"/>
                  </a:cubicBezTo>
                  <a:cubicBezTo>
                    <a:pt x="66090" y="365131"/>
                    <a:pt x="0" y="283393"/>
                    <a:pt x="0" y="182565"/>
                  </a:cubicBezTo>
                  <a:cubicBezTo>
                    <a:pt x="0" y="81737"/>
                    <a:pt x="66089" y="0"/>
                    <a:pt x="147615" y="0"/>
                  </a:cubicBezTo>
                  <a:cubicBezTo>
                    <a:pt x="229141" y="0"/>
                    <a:pt x="295230" y="81737"/>
                    <a:pt x="295230" y="182565"/>
                  </a:cubicBezTo>
                  <a:close/>
                </a:path>
              </a:pathLst>
            </a:custGeom>
            <a:solidFill>
              <a:srgbClr val="A0616A"/>
            </a:solidFill>
            <a:ln w="6327"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99F781D-825D-AFA7-E24D-18F31390DF86}"/>
                </a:ext>
              </a:extLst>
            </p:cNvPr>
            <p:cNvSpPr/>
            <p:nvPr/>
          </p:nvSpPr>
          <p:spPr>
            <a:xfrm flipH="1">
              <a:off x="8224632" y="2311882"/>
              <a:ext cx="405863" cy="528886"/>
            </a:xfrm>
            <a:custGeom>
              <a:avLst/>
              <a:gdLst>
                <a:gd name="connsiteX0" fmla="*/ 184413 w 405863"/>
                <a:gd name="connsiteY0" fmla="*/ 247180 h 528886"/>
                <a:gd name="connsiteX1" fmla="*/ 156405 w 405863"/>
                <a:gd name="connsiteY1" fmla="*/ 241652 h 528886"/>
                <a:gd name="connsiteX2" fmla="*/ 153005 w 405863"/>
                <a:gd name="connsiteY2" fmla="*/ 286072 h 528886"/>
                <a:gd name="connsiteX3" fmla="*/ 168877 w 405863"/>
                <a:gd name="connsiteY3" fmla="*/ 394589 h 528886"/>
                <a:gd name="connsiteX4" fmla="*/ 213878 w 405863"/>
                <a:gd name="connsiteY4" fmla="*/ 508564 h 528886"/>
                <a:gd name="connsiteX5" fmla="*/ 143223 w 405863"/>
                <a:gd name="connsiteY5" fmla="*/ 527082 h 528886"/>
                <a:gd name="connsiteX6" fmla="*/ 110226 w 405863"/>
                <a:gd name="connsiteY6" fmla="*/ 460260 h 528886"/>
                <a:gd name="connsiteX7" fmla="*/ 84154 w 405863"/>
                <a:gd name="connsiteY7" fmla="*/ 514859 h 528886"/>
                <a:gd name="connsiteX8" fmla="*/ 52233 w 405863"/>
                <a:gd name="connsiteY8" fmla="*/ 521741 h 528886"/>
                <a:gd name="connsiteX9" fmla="*/ 32049 w 405863"/>
                <a:gd name="connsiteY9" fmla="*/ 448515 h 528886"/>
                <a:gd name="connsiteX10" fmla="*/ 22502 w 405863"/>
                <a:gd name="connsiteY10" fmla="*/ 240775 h 528886"/>
                <a:gd name="connsiteX11" fmla="*/ 23749 w 405863"/>
                <a:gd name="connsiteY11" fmla="*/ 196418 h 528886"/>
                <a:gd name="connsiteX12" fmla="*/ 170523 w 405863"/>
                <a:gd name="connsiteY12" fmla="*/ 4111 h 528886"/>
                <a:gd name="connsiteX13" fmla="*/ 174929 w 405863"/>
                <a:gd name="connsiteY13" fmla="*/ 2944 h 528886"/>
                <a:gd name="connsiteX14" fmla="*/ 288851 w 405863"/>
                <a:gd name="connsiteY14" fmla="*/ 35118 h 528886"/>
                <a:gd name="connsiteX15" fmla="*/ 350174 w 405863"/>
                <a:gd name="connsiteY15" fmla="*/ 45375 h 528886"/>
                <a:gd name="connsiteX16" fmla="*/ 399278 w 405863"/>
                <a:gd name="connsiteY16" fmla="*/ 125344 h 528886"/>
                <a:gd name="connsiteX17" fmla="*/ 405609 w 405863"/>
                <a:gd name="connsiteY17" fmla="*/ 203645 h 528886"/>
                <a:gd name="connsiteX18" fmla="*/ 322843 w 405863"/>
                <a:gd name="connsiteY18" fmla="*/ 178126 h 528886"/>
                <a:gd name="connsiteX19" fmla="*/ 254106 w 405863"/>
                <a:gd name="connsiteY19" fmla="*/ 212814 h 528886"/>
                <a:gd name="connsiteX20" fmla="*/ 183071 w 405863"/>
                <a:gd name="connsiteY20" fmla="*/ 242631 h 5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863" h="528886">
                  <a:moveTo>
                    <a:pt x="184413" y="247180"/>
                  </a:moveTo>
                  <a:cubicBezTo>
                    <a:pt x="184147" y="231849"/>
                    <a:pt x="163869" y="229406"/>
                    <a:pt x="156405" y="241652"/>
                  </a:cubicBezTo>
                  <a:cubicBezTo>
                    <a:pt x="148947" y="253898"/>
                    <a:pt x="150802" y="270991"/>
                    <a:pt x="153005" y="286072"/>
                  </a:cubicBezTo>
                  <a:cubicBezTo>
                    <a:pt x="158297" y="322247"/>
                    <a:pt x="163590" y="358414"/>
                    <a:pt x="168877" y="394589"/>
                  </a:cubicBezTo>
                  <a:cubicBezTo>
                    <a:pt x="175157" y="437498"/>
                    <a:pt x="184027" y="485371"/>
                    <a:pt x="213878" y="508564"/>
                  </a:cubicBezTo>
                  <a:cubicBezTo>
                    <a:pt x="191460" y="520763"/>
                    <a:pt x="167205" y="533228"/>
                    <a:pt x="143223" y="527082"/>
                  </a:cubicBezTo>
                  <a:cubicBezTo>
                    <a:pt x="119241" y="520943"/>
                    <a:pt x="98716" y="486992"/>
                    <a:pt x="110226" y="460260"/>
                  </a:cubicBezTo>
                  <a:cubicBezTo>
                    <a:pt x="104496" y="480462"/>
                    <a:pt x="98424" y="501407"/>
                    <a:pt x="84154" y="514859"/>
                  </a:cubicBezTo>
                  <a:cubicBezTo>
                    <a:pt x="75227" y="523918"/>
                    <a:pt x="63116" y="526533"/>
                    <a:pt x="52233" y="521741"/>
                  </a:cubicBezTo>
                  <a:cubicBezTo>
                    <a:pt x="31220" y="511312"/>
                    <a:pt x="41394" y="473775"/>
                    <a:pt x="32049" y="448515"/>
                  </a:cubicBezTo>
                  <a:cubicBezTo>
                    <a:pt x="5231" y="376008"/>
                    <a:pt x="-20024" y="306227"/>
                    <a:pt x="22502" y="240775"/>
                  </a:cubicBezTo>
                  <a:cubicBezTo>
                    <a:pt x="28586" y="231402"/>
                    <a:pt x="23756" y="213291"/>
                    <a:pt x="23749" y="196418"/>
                  </a:cubicBezTo>
                  <a:cubicBezTo>
                    <a:pt x="23711" y="105362"/>
                    <a:pt x="98798" y="24641"/>
                    <a:pt x="170523" y="4111"/>
                  </a:cubicBezTo>
                  <a:cubicBezTo>
                    <a:pt x="172055" y="3672"/>
                    <a:pt x="173524" y="3289"/>
                    <a:pt x="174929" y="2944"/>
                  </a:cubicBezTo>
                  <a:cubicBezTo>
                    <a:pt x="214872" y="-6358"/>
                    <a:pt x="256138" y="5293"/>
                    <a:pt x="288851" y="35118"/>
                  </a:cubicBezTo>
                  <a:cubicBezTo>
                    <a:pt x="306274" y="17077"/>
                    <a:pt x="334467" y="25072"/>
                    <a:pt x="350174" y="45375"/>
                  </a:cubicBezTo>
                  <a:cubicBezTo>
                    <a:pt x="365881" y="65679"/>
                    <a:pt x="395327" y="97672"/>
                    <a:pt x="399278" y="125344"/>
                  </a:cubicBezTo>
                  <a:cubicBezTo>
                    <a:pt x="403222" y="153015"/>
                    <a:pt x="394682" y="179003"/>
                    <a:pt x="405609" y="203645"/>
                  </a:cubicBezTo>
                  <a:cubicBezTo>
                    <a:pt x="380683" y="209737"/>
                    <a:pt x="341367" y="199628"/>
                    <a:pt x="322843" y="178126"/>
                  </a:cubicBezTo>
                  <a:cubicBezTo>
                    <a:pt x="310896" y="206745"/>
                    <a:pt x="280140" y="212046"/>
                    <a:pt x="254106" y="212814"/>
                  </a:cubicBezTo>
                  <a:cubicBezTo>
                    <a:pt x="228073" y="213581"/>
                    <a:pt x="197740" y="216024"/>
                    <a:pt x="183071" y="242631"/>
                  </a:cubicBezTo>
                </a:path>
              </a:pathLst>
            </a:custGeom>
            <a:solidFill>
              <a:srgbClr val="2F2E41"/>
            </a:solidFill>
            <a:ln w="6327"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E10AD61-846D-0EEA-B46F-3B286D425EF0}"/>
                </a:ext>
              </a:extLst>
            </p:cNvPr>
            <p:cNvSpPr/>
            <p:nvPr/>
          </p:nvSpPr>
          <p:spPr>
            <a:xfrm flipH="1">
              <a:off x="5983713" y="4994486"/>
              <a:ext cx="1168340" cy="1001051"/>
            </a:xfrm>
            <a:custGeom>
              <a:avLst/>
              <a:gdLst>
                <a:gd name="connsiteX0" fmla="*/ 752560 w 1168340"/>
                <a:gd name="connsiteY0" fmla="*/ 977683 h 1001051"/>
                <a:gd name="connsiteX1" fmla="*/ 23471 w 1168340"/>
                <a:gd name="connsiteY1" fmla="*/ 603563 h 1001051"/>
                <a:gd name="connsiteX2" fmla="*/ 2693 w 1168340"/>
                <a:gd name="connsiteY2" fmla="*/ 541423 h 1001051"/>
                <a:gd name="connsiteX3" fmla="*/ 174544 w 1168340"/>
                <a:gd name="connsiteY3" fmla="*/ 29156 h 1001051"/>
                <a:gd name="connsiteX4" fmla="*/ 224794 w 1168340"/>
                <a:gd name="connsiteY4" fmla="*/ 3458 h 1001051"/>
                <a:gd name="connsiteX5" fmla="*/ 1144360 w 1168340"/>
                <a:gd name="connsiteY5" fmla="*/ 475322 h 1001051"/>
                <a:gd name="connsiteX6" fmla="*/ 1165139 w 1168340"/>
                <a:gd name="connsiteY6" fmla="*/ 537461 h 1001051"/>
                <a:gd name="connsiteX7" fmla="*/ 1072318 w 1168340"/>
                <a:gd name="connsiteY7" fmla="*/ 814145 h 1001051"/>
                <a:gd name="connsiteX8" fmla="*/ 752560 w 1168340"/>
                <a:gd name="connsiteY8" fmla="*/ 977683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40" h="1001051">
                  <a:moveTo>
                    <a:pt x="752560" y="977683"/>
                  </a:moveTo>
                  <a:lnTo>
                    <a:pt x="23471" y="603563"/>
                  </a:lnTo>
                  <a:cubicBezTo>
                    <a:pt x="3858" y="593501"/>
                    <a:pt x="-5449" y="565681"/>
                    <a:pt x="2693" y="541423"/>
                  </a:cubicBezTo>
                  <a:lnTo>
                    <a:pt x="174544" y="29156"/>
                  </a:lnTo>
                  <a:cubicBezTo>
                    <a:pt x="182680" y="4898"/>
                    <a:pt x="205174" y="-6604"/>
                    <a:pt x="224794" y="3458"/>
                  </a:cubicBezTo>
                  <a:lnTo>
                    <a:pt x="1144360" y="475322"/>
                  </a:lnTo>
                  <a:cubicBezTo>
                    <a:pt x="1163974" y="485383"/>
                    <a:pt x="1173280" y="513203"/>
                    <a:pt x="1165139" y="537461"/>
                  </a:cubicBezTo>
                  <a:lnTo>
                    <a:pt x="1072318" y="814145"/>
                  </a:lnTo>
                  <a:cubicBezTo>
                    <a:pt x="1020536" y="968515"/>
                    <a:pt x="877371" y="1041733"/>
                    <a:pt x="752560" y="977683"/>
                  </a:cubicBezTo>
                  <a:close/>
                </a:path>
              </a:pathLst>
            </a:custGeom>
            <a:solidFill>
              <a:srgbClr val="F2F2F2"/>
            </a:solidFill>
            <a:ln w="6327"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20C4DE6-AC29-351B-D1D5-61E9C0F2C39D}"/>
                </a:ext>
              </a:extLst>
            </p:cNvPr>
            <p:cNvSpPr/>
            <p:nvPr/>
          </p:nvSpPr>
          <p:spPr>
            <a:xfrm flipH="1">
              <a:off x="6063995" y="5093793"/>
              <a:ext cx="1007775" cy="848311"/>
            </a:xfrm>
            <a:custGeom>
              <a:avLst/>
              <a:gdLst>
                <a:gd name="connsiteX0" fmla="*/ 625706 w 1007775"/>
                <a:gd name="connsiteY0" fmla="*/ 821647 h 848311"/>
                <a:gd name="connsiteX1" fmla="*/ 120320 w 1007775"/>
                <a:gd name="connsiteY1" fmla="*/ 562315 h 848311"/>
                <a:gd name="connsiteX2" fmla="*/ 14654 w 1007775"/>
                <a:gd name="connsiteY2" fmla="*/ 246293 h 848311"/>
                <a:gd name="connsiteX3" fmla="*/ 47317 w 1007775"/>
                <a:gd name="connsiteY3" fmla="*/ 148942 h 848311"/>
                <a:gd name="connsiteX4" fmla="*/ 302839 w 1007775"/>
                <a:gd name="connsiteY4" fmla="*/ 18258 h 848311"/>
                <a:gd name="connsiteX5" fmla="*/ 886946 w 1007775"/>
                <a:gd name="connsiteY5" fmla="*/ 317977 h 848311"/>
                <a:gd name="connsiteX6" fmla="*/ 992612 w 1007775"/>
                <a:gd name="connsiteY6" fmla="*/ 633999 h 848311"/>
                <a:gd name="connsiteX7" fmla="*/ 625706 w 1007775"/>
                <a:gd name="connsiteY7" fmla="*/ 821647 h 8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11">
                  <a:moveTo>
                    <a:pt x="625706" y="821647"/>
                  </a:moveTo>
                  <a:lnTo>
                    <a:pt x="120320" y="562315"/>
                  </a:lnTo>
                  <a:cubicBezTo>
                    <a:pt x="20675" y="511020"/>
                    <a:pt x="-26593" y="369648"/>
                    <a:pt x="14654" y="246293"/>
                  </a:cubicBezTo>
                  <a:lnTo>
                    <a:pt x="47317" y="148942"/>
                  </a:lnTo>
                  <a:cubicBezTo>
                    <a:pt x="88791" y="25704"/>
                    <a:pt x="203099" y="-32763"/>
                    <a:pt x="302839" y="18258"/>
                  </a:cubicBezTo>
                  <a:lnTo>
                    <a:pt x="886946" y="317977"/>
                  </a:lnTo>
                  <a:cubicBezTo>
                    <a:pt x="986591" y="369272"/>
                    <a:pt x="1033859" y="510644"/>
                    <a:pt x="992612" y="633999"/>
                  </a:cubicBezTo>
                  <a:cubicBezTo>
                    <a:pt x="933055" y="810959"/>
                    <a:pt x="768922" y="894905"/>
                    <a:pt x="625706" y="821647"/>
                  </a:cubicBezTo>
                  <a:close/>
                </a:path>
              </a:pathLst>
            </a:custGeom>
            <a:solidFill>
              <a:srgbClr val="FFFFFF"/>
            </a:solidFill>
            <a:ln w="6327"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908FFE56-0A51-29DA-3520-C8FDF740C18E}"/>
                </a:ext>
              </a:extLst>
            </p:cNvPr>
            <p:cNvSpPr/>
            <p:nvPr/>
          </p:nvSpPr>
          <p:spPr>
            <a:xfrm flipH="1">
              <a:off x="6464533" y="5261999"/>
              <a:ext cx="307396" cy="172089"/>
            </a:xfrm>
            <a:custGeom>
              <a:avLst/>
              <a:gdLst>
                <a:gd name="connsiteX0" fmla="*/ 293443 w 307396"/>
                <a:gd name="connsiteY0" fmla="*/ 170976 h 172089"/>
                <a:gd name="connsiteX1" fmla="*/ 5866 w 307396"/>
                <a:gd name="connsiteY1" fmla="*/ 23410 h 172089"/>
                <a:gd name="connsiteX2" fmla="*/ 503 w 307396"/>
                <a:gd name="connsiteY2" fmla="*/ 7382 h 172089"/>
                <a:gd name="connsiteX3" fmla="*/ 13463 w 307396"/>
                <a:gd name="connsiteY3" fmla="*/ 757 h 172089"/>
                <a:gd name="connsiteX4" fmla="*/ 301047 w 307396"/>
                <a:gd name="connsiteY4" fmla="*/ 148323 h 172089"/>
                <a:gd name="connsiteX5" fmla="*/ 306371 w 307396"/>
                <a:gd name="connsiteY5" fmla="*/ 164367 h 172089"/>
                <a:gd name="connsiteX6" fmla="*/ 293443 w 307396"/>
                <a:gd name="connsiteY6" fmla="*/ 170976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6"/>
                  </a:moveTo>
                  <a:lnTo>
                    <a:pt x="5866" y="23410"/>
                  </a:lnTo>
                  <a:cubicBezTo>
                    <a:pt x="807" y="20811"/>
                    <a:pt x="-1592" y="13638"/>
                    <a:pt x="503" y="7382"/>
                  </a:cubicBezTo>
                  <a:cubicBezTo>
                    <a:pt x="2605" y="1125"/>
                    <a:pt x="8405" y="-1842"/>
                    <a:pt x="13463" y="757"/>
                  </a:cubicBezTo>
                  <a:lnTo>
                    <a:pt x="301047" y="148323"/>
                  </a:lnTo>
                  <a:cubicBezTo>
                    <a:pt x="306099" y="150931"/>
                    <a:pt x="308486" y="158119"/>
                    <a:pt x="306371" y="164367"/>
                  </a:cubicBezTo>
                  <a:cubicBezTo>
                    <a:pt x="304269" y="170592"/>
                    <a:pt x="298489" y="173552"/>
                    <a:pt x="293443" y="170976"/>
                  </a:cubicBezTo>
                  <a:close/>
                </a:path>
              </a:pathLst>
            </a:custGeom>
            <a:solidFill>
              <a:srgbClr val="E6E6E6"/>
            </a:solidFill>
            <a:ln w="6327"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C964B76-AB47-2A1B-6597-174CC8F55388}"/>
                </a:ext>
              </a:extLst>
            </p:cNvPr>
            <p:cNvSpPr/>
            <p:nvPr/>
          </p:nvSpPr>
          <p:spPr>
            <a:xfrm flipH="1">
              <a:off x="6545546" y="5503553"/>
              <a:ext cx="307418" cy="172100"/>
            </a:xfrm>
            <a:custGeom>
              <a:avLst/>
              <a:gdLst>
                <a:gd name="connsiteX0" fmla="*/ 293447 w 307418"/>
                <a:gd name="connsiteY0" fmla="*/ 170979 h 172100"/>
                <a:gd name="connsiteX1" fmla="*/ 5863 w 307418"/>
                <a:gd name="connsiteY1" fmla="*/ 23414 h 172100"/>
                <a:gd name="connsiteX2" fmla="*/ 507 w 307418"/>
                <a:gd name="connsiteY2" fmla="*/ 7385 h 172100"/>
                <a:gd name="connsiteX3" fmla="*/ 13467 w 307418"/>
                <a:gd name="connsiteY3" fmla="*/ 753 h 172100"/>
                <a:gd name="connsiteX4" fmla="*/ 301044 w 307418"/>
                <a:gd name="connsiteY4" fmla="*/ 148327 h 172100"/>
                <a:gd name="connsiteX5" fmla="*/ 306407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4"/>
                  </a:lnTo>
                  <a:cubicBezTo>
                    <a:pt x="805" y="20814"/>
                    <a:pt x="-1595" y="13642"/>
                    <a:pt x="507" y="7385"/>
                  </a:cubicBezTo>
                  <a:cubicBezTo>
                    <a:pt x="2603" y="1129"/>
                    <a:pt x="8408" y="-1839"/>
                    <a:pt x="13467" y="753"/>
                  </a:cubicBezTo>
                  <a:lnTo>
                    <a:pt x="301044" y="148327"/>
                  </a:lnTo>
                  <a:cubicBezTo>
                    <a:pt x="306103" y="150919"/>
                    <a:pt x="308502" y="158099"/>
                    <a:pt x="306407" y="164347"/>
                  </a:cubicBezTo>
                  <a:cubicBezTo>
                    <a:pt x="304305"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CEF9BAF-15A5-CE4F-73D7-760F78201F4D}"/>
                </a:ext>
              </a:extLst>
            </p:cNvPr>
            <p:cNvSpPr/>
            <p:nvPr/>
          </p:nvSpPr>
          <p:spPr>
            <a:xfrm flipH="1">
              <a:off x="6290080" y="5382850"/>
              <a:ext cx="522405" cy="282417"/>
            </a:xfrm>
            <a:custGeom>
              <a:avLst/>
              <a:gdLst>
                <a:gd name="connsiteX0" fmla="*/ 508452 w 522405"/>
                <a:gd name="connsiteY0" fmla="*/ 281307 h 282417"/>
                <a:gd name="connsiteX1" fmla="*/ 5877 w 522405"/>
                <a:gd name="connsiteY1" fmla="*/ 23415 h 282417"/>
                <a:gd name="connsiteX2" fmla="*/ 502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0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7" y="23415"/>
                  </a:lnTo>
                  <a:cubicBezTo>
                    <a:pt x="813" y="20824"/>
                    <a:pt x="-1593" y="13659"/>
                    <a:pt x="502" y="7395"/>
                  </a:cubicBezTo>
                  <a:cubicBezTo>
                    <a:pt x="2592" y="1139"/>
                    <a:pt x="8391" y="-1837"/>
                    <a:pt x="13456" y="747"/>
                  </a:cubicBezTo>
                  <a:cubicBezTo>
                    <a:pt x="13462" y="755"/>
                    <a:pt x="13468" y="755"/>
                    <a:pt x="13475" y="763"/>
                  </a:cubicBezTo>
                  <a:lnTo>
                    <a:pt x="516056" y="258647"/>
                  </a:lnTo>
                  <a:cubicBezTo>
                    <a:pt x="521108" y="261262"/>
                    <a:pt x="523495" y="268442"/>
                    <a:pt x="521380" y="274690"/>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B897C61-71E5-807B-0971-FE8793CCDB44}"/>
                </a:ext>
              </a:extLst>
            </p:cNvPr>
            <p:cNvSpPr/>
            <p:nvPr/>
          </p:nvSpPr>
          <p:spPr>
            <a:xfrm flipH="1">
              <a:off x="7154965" y="4015726"/>
              <a:ext cx="1168337" cy="1001051"/>
            </a:xfrm>
            <a:custGeom>
              <a:avLst/>
              <a:gdLst>
                <a:gd name="connsiteX0" fmla="*/ 752557 w 1168337"/>
                <a:gd name="connsiteY0" fmla="*/ 977684 h 1001051"/>
                <a:gd name="connsiteX1" fmla="*/ 23469 w 1168337"/>
                <a:gd name="connsiteY1" fmla="*/ 603562 h 1001051"/>
                <a:gd name="connsiteX2" fmla="*/ 2690 w 1168337"/>
                <a:gd name="connsiteY2" fmla="*/ 541423 h 1001051"/>
                <a:gd name="connsiteX3" fmla="*/ 174541 w 1168337"/>
                <a:gd name="connsiteY3" fmla="*/ 29156 h 1001051"/>
                <a:gd name="connsiteX4" fmla="*/ 224785 w 1168337"/>
                <a:gd name="connsiteY4" fmla="*/ 3458 h 1001051"/>
                <a:gd name="connsiteX5" fmla="*/ 1144357 w 1168337"/>
                <a:gd name="connsiteY5" fmla="*/ 475322 h 1001051"/>
                <a:gd name="connsiteX6" fmla="*/ 1165136 w 1168337"/>
                <a:gd name="connsiteY6" fmla="*/ 537461 h 1001051"/>
                <a:gd name="connsiteX7" fmla="*/ 1072316 w 1168337"/>
                <a:gd name="connsiteY7" fmla="*/ 814145 h 1001051"/>
                <a:gd name="connsiteX8" fmla="*/ 752557 w 1168337"/>
                <a:gd name="connsiteY8" fmla="*/ 977684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37" h="1001051">
                  <a:moveTo>
                    <a:pt x="752557" y="977684"/>
                  </a:moveTo>
                  <a:lnTo>
                    <a:pt x="23469" y="603562"/>
                  </a:lnTo>
                  <a:cubicBezTo>
                    <a:pt x="3855" y="593501"/>
                    <a:pt x="-5445" y="565681"/>
                    <a:pt x="2690" y="541423"/>
                  </a:cubicBezTo>
                  <a:lnTo>
                    <a:pt x="174541" y="29156"/>
                  </a:lnTo>
                  <a:cubicBezTo>
                    <a:pt x="182677" y="4898"/>
                    <a:pt x="205171" y="-6604"/>
                    <a:pt x="224785" y="3458"/>
                  </a:cubicBezTo>
                  <a:lnTo>
                    <a:pt x="1144357" y="475322"/>
                  </a:lnTo>
                  <a:cubicBezTo>
                    <a:pt x="1163971" y="485383"/>
                    <a:pt x="1173278" y="513204"/>
                    <a:pt x="1165136" y="537461"/>
                  </a:cubicBezTo>
                  <a:lnTo>
                    <a:pt x="1072316" y="814145"/>
                  </a:lnTo>
                  <a:cubicBezTo>
                    <a:pt x="1020534" y="968515"/>
                    <a:pt x="877369" y="1041733"/>
                    <a:pt x="752557" y="977684"/>
                  </a:cubicBezTo>
                  <a:close/>
                </a:path>
              </a:pathLst>
            </a:custGeom>
            <a:solidFill>
              <a:srgbClr val="F2F2F2"/>
            </a:solidFill>
            <a:ln w="6327"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61106D82-FF97-E5D8-6626-23D6CD1D5CED}"/>
                </a:ext>
              </a:extLst>
            </p:cNvPr>
            <p:cNvSpPr/>
            <p:nvPr/>
          </p:nvSpPr>
          <p:spPr>
            <a:xfrm flipH="1">
              <a:off x="7235248" y="4115033"/>
              <a:ext cx="1007775" cy="848308"/>
            </a:xfrm>
            <a:custGeom>
              <a:avLst/>
              <a:gdLst>
                <a:gd name="connsiteX0" fmla="*/ 625706 w 1007775"/>
                <a:gd name="connsiteY0" fmla="*/ 821647 h 848308"/>
                <a:gd name="connsiteX1" fmla="*/ 120320 w 1007775"/>
                <a:gd name="connsiteY1" fmla="*/ 562315 h 848308"/>
                <a:gd name="connsiteX2" fmla="*/ 14654 w 1007775"/>
                <a:gd name="connsiteY2" fmla="*/ 246293 h 848308"/>
                <a:gd name="connsiteX3" fmla="*/ 47317 w 1007775"/>
                <a:gd name="connsiteY3" fmla="*/ 148942 h 848308"/>
                <a:gd name="connsiteX4" fmla="*/ 302839 w 1007775"/>
                <a:gd name="connsiteY4" fmla="*/ 18258 h 848308"/>
                <a:gd name="connsiteX5" fmla="*/ 886946 w 1007775"/>
                <a:gd name="connsiteY5" fmla="*/ 317977 h 848308"/>
                <a:gd name="connsiteX6" fmla="*/ 992612 w 1007775"/>
                <a:gd name="connsiteY6" fmla="*/ 633999 h 848308"/>
                <a:gd name="connsiteX7" fmla="*/ 625712 w 1007775"/>
                <a:gd name="connsiteY7" fmla="*/ 821647 h 84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08">
                  <a:moveTo>
                    <a:pt x="625706" y="821647"/>
                  </a:moveTo>
                  <a:lnTo>
                    <a:pt x="120320" y="562315"/>
                  </a:lnTo>
                  <a:cubicBezTo>
                    <a:pt x="20675" y="511020"/>
                    <a:pt x="-26593" y="369648"/>
                    <a:pt x="14654" y="246293"/>
                  </a:cubicBezTo>
                  <a:lnTo>
                    <a:pt x="47317" y="148942"/>
                  </a:lnTo>
                  <a:cubicBezTo>
                    <a:pt x="88792" y="25704"/>
                    <a:pt x="203099" y="-32763"/>
                    <a:pt x="302839" y="18258"/>
                  </a:cubicBezTo>
                  <a:lnTo>
                    <a:pt x="886946" y="317977"/>
                  </a:lnTo>
                  <a:cubicBezTo>
                    <a:pt x="986591" y="369272"/>
                    <a:pt x="1033859" y="510644"/>
                    <a:pt x="992612" y="633999"/>
                  </a:cubicBezTo>
                  <a:cubicBezTo>
                    <a:pt x="933056" y="810959"/>
                    <a:pt x="768922" y="894897"/>
                    <a:pt x="625712" y="821647"/>
                  </a:cubicBezTo>
                  <a:close/>
                </a:path>
              </a:pathLst>
            </a:custGeom>
            <a:solidFill>
              <a:srgbClr val="FFFFFF"/>
            </a:solidFill>
            <a:ln w="6327"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6C61593-64C7-72E9-62D8-EF72553D2A31}"/>
                </a:ext>
              </a:extLst>
            </p:cNvPr>
            <p:cNvSpPr/>
            <p:nvPr/>
          </p:nvSpPr>
          <p:spPr>
            <a:xfrm flipH="1">
              <a:off x="7635785" y="4283239"/>
              <a:ext cx="307396" cy="172089"/>
            </a:xfrm>
            <a:custGeom>
              <a:avLst/>
              <a:gdLst>
                <a:gd name="connsiteX0" fmla="*/ 293443 w 307396"/>
                <a:gd name="connsiteY0" fmla="*/ 170975 h 172089"/>
                <a:gd name="connsiteX1" fmla="*/ 5866 w 307396"/>
                <a:gd name="connsiteY1" fmla="*/ 23410 h 172089"/>
                <a:gd name="connsiteX2" fmla="*/ 503 w 307396"/>
                <a:gd name="connsiteY2" fmla="*/ 7382 h 172089"/>
                <a:gd name="connsiteX3" fmla="*/ 13463 w 307396"/>
                <a:gd name="connsiteY3" fmla="*/ 758 h 172089"/>
                <a:gd name="connsiteX4" fmla="*/ 301047 w 307396"/>
                <a:gd name="connsiteY4" fmla="*/ 148323 h 172089"/>
                <a:gd name="connsiteX5" fmla="*/ 306371 w 307396"/>
                <a:gd name="connsiteY5" fmla="*/ 164367 h 172089"/>
                <a:gd name="connsiteX6" fmla="*/ 293443 w 307396"/>
                <a:gd name="connsiteY6" fmla="*/ 170975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5"/>
                  </a:moveTo>
                  <a:lnTo>
                    <a:pt x="5866" y="23410"/>
                  </a:lnTo>
                  <a:cubicBezTo>
                    <a:pt x="807" y="20810"/>
                    <a:pt x="-1592" y="13638"/>
                    <a:pt x="503" y="7382"/>
                  </a:cubicBezTo>
                  <a:cubicBezTo>
                    <a:pt x="2605" y="1125"/>
                    <a:pt x="8405" y="-1842"/>
                    <a:pt x="13463" y="758"/>
                  </a:cubicBezTo>
                  <a:lnTo>
                    <a:pt x="301047" y="148323"/>
                  </a:lnTo>
                  <a:cubicBezTo>
                    <a:pt x="306099" y="150930"/>
                    <a:pt x="308486" y="158118"/>
                    <a:pt x="306371" y="164367"/>
                  </a:cubicBezTo>
                  <a:cubicBezTo>
                    <a:pt x="304269" y="170592"/>
                    <a:pt x="298489" y="173552"/>
                    <a:pt x="293443" y="170975"/>
                  </a:cubicBezTo>
                  <a:close/>
                </a:path>
              </a:pathLst>
            </a:custGeom>
            <a:solidFill>
              <a:srgbClr val="E6E6E6"/>
            </a:solidFill>
            <a:ln w="6327"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36931E94-5602-C415-C5E0-3250E3B38264}"/>
                </a:ext>
              </a:extLst>
            </p:cNvPr>
            <p:cNvSpPr/>
            <p:nvPr/>
          </p:nvSpPr>
          <p:spPr>
            <a:xfrm flipH="1">
              <a:off x="7716798" y="4524794"/>
              <a:ext cx="307418" cy="172100"/>
            </a:xfrm>
            <a:custGeom>
              <a:avLst/>
              <a:gdLst>
                <a:gd name="connsiteX0" fmla="*/ 293447 w 307418"/>
                <a:gd name="connsiteY0" fmla="*/ 170979 h 172100"/>
                <a:gd name="connsiteX1" fmla="*/ 5863 w 307418"/>
                <a:gd name="connsiteY1" fmla="*/ 23413 h 172100"/>
                <a:gd name="connsiteX2" fmla="*/ 507 w 307418"/>
                <a:gd name="connsiteY2" fmla="*/ 7385 h 172100"/>
                <a:gd name="connsiteX3" fmla="*/ 13467 w 307418"/>
                <a:gd name="connsiteY3" fmla="*/ 753 h 172100"/>
                <a:gd name="connsiteX4" fmla="*/ 301044 w 307418"/>
                <a:gd name="connsiteY4" fmla="*/ 148326 h 172100"/>
                <a:gd name="connsiteX5" fmla="*/ 306406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3"/>
                  </a:lnTo>
                  <a:cubicBezTo>
                    <a:pt x="805" y="20814"/>
                    <a:pt x="-1595" y="13641"/>
                    <a:pt x="507" y="7385"/>
                  </a:cubicBezTo>
                  <a:cubicBezTo>
                    <a:pt x="2603" y="1129"/>
                    <a:pt x="8408" y="-1839"/>
                    <a:pt x="13467" y="753"/>
                  </a:cubicBezTo>
                  <a:lnTo>
                    <a:pt x="301044" y="148326"/>
                  </a:lnTo>
                  <a:cubicBezTo>
                    <a:pt x="306102" y="150918"/>
                    <a:pt x="308502" y="158098"/>
                    <a:pt x="306406" y="164347"/>
                  </a:cubicBezTo>
                  <a:cubicBezTo>
                    <a:pt x="304304"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455D0C-74B9-BFF6-29B9-53C4E930FCBC}"/>
                </a:ext>
              </a:extLst>
            </p:cNvPr>
            <p:cNvSpPr/>
            <p:nvPr/>
          </p:nvSpPr>
          <p:spPr>
            <a:xfrm flipH="1">
              <a:off x="7461332" y="4404091"/>
              <a:ext cx="522405" cy="282417"/>
            </a:xfrm>
            <a:custGeom>
              <a:avLst/>
              <a:gdLst>
                <a:gd name="connsiteX0" fmla="*/ 508452 w 522405"/>
                <a:gd name="connsiteY0" fmla="*/ 281307 h 282417"/>
                <a:gd name="connsiteX1" fmla="*/ 5878 w 522405"/>
                <a:gd name="connsiteY1" fmla="*/ 23416 h 282417"/>
                <a:gd name="connsiteX2" fmla="*/ 503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1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8" y="23416"/>
                  </a:lnTo>
                  <a:cubicBezTo>
                    <a:pt x="813" y="20824"/>
                    <a:pt x="-1593" y="13659"/>
                    <a:pt x="503" y="7395"/>
                  </a:cubicBezTo>
                  <a:cubicBezTo>
                    <a:pt x="2592" y="1139"/>
                    <a:pt x="8391" y="-1836"/>
                    <a:pt x="13456" y="747"/>
                  </a:cubicBezTo>
                  <a:cubicBezTo>
                    <a:pt x="13462" y="755"/>
                    <a:pt x="13468" y="755"/>
                    <a:pt x="13475" y="763"/>
                  </a:cubicBezTo>
                  <a:lnTo>
                    <a:pt x="516056" y="258647"/>
                  </a:lnTo>
                  <a:cubicBezTo>
                    <a:pt x="521108" y="261262"/>
                    <a:pt x="523495" y="268442"/>
                    <a:pt x="521380" y="274691"/>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7E8F632E-84D9-F378-7CA1-803562F79E7B}"/>
                </a:ext>
              </a:extLst>
            </p:cNvPr>
            <p:cNvSpPr/>
            <p:nvPr/>
          </p:nvSpPr>
          <p:spPr>
            <a:xfrm flipH="1">
              <a:off x="8047452" y="3668862"/>
              <a:ext cx="255451" cy="499978"/>
            </a:xfrm>
            <a:custGeom>
              <a:avLst/>
              <a:gdLst>
                <a:gd name="connsiteX0" fmla="*/ 254085 w 255451"/>
                <a:gd name="connsiteY0" fmla="*/ 438935 h 499978"/>
                <a:gd name="connsiteX1" fmla="*/ 205816 w 255451"/>
                <a:gd name="connsiteY1" fmla="*/ 350721 h 499978"/>
                <a:gd name="connsiteX2" fmla="*/ 196111 w 255451"/>
                <a:gd name="connsiteY2" fmla="*/ 349390 h 499978"/>
                <a:gd name="connsiteX3" fmla="*/ 85456 w 255451"/>
                <a:gd name="connsiteY3" fmla="*/ -184 h 499978"/>
                <a:gd name="connsiteX4" fmla="*/ -254 w 255451"/>
                <a:gd name="connsiteY4" fmla="*/ 13902 h 499978"/>
                <a:gd name="connsiteX5" fmla="*/ 133636 w 255451"/>
                <a:gd name="connsiteY5" fmla="*/ 427910 h 499978"/>
                <a:gd name="connsiteX6" fmla="*/ 197080 w 255451"/>
                <a:gd name="connsiteY6" fmla="*/ 499719 h 499978"/>
                <a:gd name="connsiteX7" fmla="*/ 254085 w 255451"/>
                <a:gd name="connsiteY7" fmla="*/ 438935 h 4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451" h="499978">
                  <a:moveTo>
                    <a:pt x="254085" y="438935"/>
                  </a:moveTo>
                  <a:cubicBezTo>
                    <a:pt x="260454" y="398085"/>
                    <a:pt x="238839" y="358590"/>
                    <a:pt x="205816" y="350721"/>
                  </a:cubicBezTo>
                  <a:cubicBezTo>
                    <a:pt x="202613" y="349961"/>
                    <a:pt x="199371" y="349515"/>
                    <a:pt x="196111" y="349390"/>
                  </a:cubicBezTo>
                  <a:lnTo>
                    <a:pt x="85456" y="-184"/>
                  </a:lnTo>
                  <a:lnTo>
                    <a:pt x="-254" y="13902"/>
                  </a:lnTo>
                  <a:lnTo>
                    <a:pt x="133636" y="427910"/>
                  </a:lnTo>
                  <a:cubicBezTo>
                    <a:pt x="135117" y="469409"/>
                    <a:pt x="163525" y="501559"/>
                    <a:pt x="197080" y="499719"/>
                  </a:cubicBezTo>
                  <a:cubicBezTo>
                    <a:pt x="225158" y="498185"/>
                    <a:pt x="248722" y="473050"/>
                    <a:pt x="254085" y="438935"/>
                  </a:cubicBezTo>
                  <a:close/>
                </a:path>
              </a:pathLst>
            </a:custGeom>
            <a:solidFill>
              <a:srgbClr val="A0616A"/>
            </a:solidFill>
            <a:ln w="6327"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7C054F6-ACFA-51E1-6F96-244E3002E357}"/>
                </a:ext>
              </a:extLst>
            </p:cNvPr>
            <p:cNvSpPr/>
            <p:nvPr/>
          </p:nvSpPr>
          <p:spPr>
            <a:xfrm flipH="1">
              <a:off x="8143645" y="2867869"/>
              <a:ext cx="436607" cy="1024534"/>
            </a:xfrm>
            <a:custGeom>
              <a:avLst/>
              <a:gdLst>
                <a:gd name="connsiteX0" fmla="*/ 60919 w 436607"/>
                <a:gd name="connsiteY0" fmla="*/ -184 h 1024534"/>
                <a:gd name="connsiteX1" fmla="*/ 7776 w 436607"/>
                <a:gd name="connsiteY1" fmla="*/ 229096 h 1024534"/>
                <a:gd name="connsiteX2" fmla="*/ 86693 w 436607"/>
                <a:gd name="connsiteY2" fmla="*/ 420268 h 1024534"/>
                <a:gd name="connsiteX3" fmla="*/ 199766 w 436607"/>
                <a:gd name="connsiteY3" fmla="*/ 714718 h 1024534"/>
                <a:gd name="connsiteX4" fmla="*/ 231384 w 436607"/>
                <a:gd name="connsiteY4" fmla="*/ 789166 h 1024534"/>
                <a:gd name="connsiteX5" fmla="*/ 272618 w 436607"/>
                <a:gd name="connsiteY5" fmla="*/ 833931 h 1024534"/>
                <a:gd name="connsiteX6" fmla="*/ 333485 w 436607"/>
                <a:gd name="connsiteY6" fmla="*/ 1024350 h 1024534"/>
                <a:gd name="connsiteX7" fmla="*/ 436353 w 436607"/>
                <a:gd name="connsiteY7" fmla="*/ 977385 h 1024534"/>
                <a:gd name="connsiteX8" fmla="*/ 217303 w 436607"/>
                <a:gd name="connsiteY8" fmla="*/ 35059 h 10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607" h="1024534">
                  <a:moveTo>
                    <a:pt x="60919" y="-184"/>
                  </a:moveTo>
                  <a:cubicBezTo>
                    <a:pt x="60919" y="-184"/>
                    <a:pt x="-26684" y="145682"/>
                    <a:pt x="7776" y="229096"/>
                  </a:cubicBezTo>
                  <a:cubicBezTo>
                    <a:pt x="42236" y="312518"/>
                    <a:pt x="64040" y="393966"/>
                    <a:pt x="86693" y="420268"/>
                  </a:cubicBezTo>
                  <a:cubicBezTo>
                    <a:pt x="109352" y="446569"/>
                    <a:pt x="174853" y="701305"/>
                    <a:pt x="199766" y="714718"/>
                  </a:cubicBezTo>
                  <a:cubicBezTo>
                    <a:pt x="224679" y="728138"/>
                    <a:pt x="198310" y="760069"/>
                    <a:pt x="231384" y="789166"/>
                  </a:cubicBezTo>
                  <a:cubicBezTo>
                    <a:pt x="264457" y="818262"/>
                    <a:pt x="274872" y="821050"/>
                    <a:pt x="272618" y="833931"/>
                  </a:cubicBezTo>
                  <a:cubicBezTo>
                    <a:pt x="270358" y="846819"/>
                    <a:pt x="333485" y="1024350"/>
                    <a:pt x="333485" y="1024350"/>
                  </a:cubicBezTo>
                  <a:lnTo>
                    <a:pt x="436353" y="977385"/>
                  </a:lnTo>
                  <a:lnTo>
                    <a:pt x="217303" y="35059"/>
                  </a:lnTo>
                  <a:close/>
                </a:path>
              </a:pathLst>
            </a:custGeom>
            <a:solidFill>
              <a:srgbClr val="E6E6E6"/>
            </a:solidFill>
            <a:ln w="6327" cap="flat">
              <a:noFill/>
              <a:prstDash val="solid"/>
              <a:miter/>
            </a:ln>
          </p:spPr>
          <p:txBody>
            <a:bodyPr rtlCol="0" anchor="ctr"/>
            <a:lstStyle/>
            <a:p>
              <a:endParaRPr lang="en-US"/>
            </a:p>
          </p:txBody>
        </p:sp>
      </p:grpSp>
      <p:sp>
        <p:nvSpPr>
          <p:cNvPr id="177" name="Google Shape;1264;p41">
            <a:extLst>
              <a:ext uri="{FF2B5EF4-FFF2-40B4-BE49-F238E27FC236}">
                <a16:creationId xmlns:a16="http://schemas.microsoft.com/office/drawing/2014/main" id="{1F5037CE-5A47-B8CE-0D7C-1212C23F98FA}"/>
              </a:ext>
            </a:extLst>
          </p:cNvPr>
          <p:cNvSpPr/>
          <p:nvPr/>
        </p:nvSpPr>
        <p:spPr>
          <a:xfrm>
            <a:off x="1604902" y="2109643"/>
            <a:ext cx="2031317" cy="425076"/>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Title</a:t>
            </a:r>
            <a:endParaRPr b="1" dirty="0">
              <a:solidFill>
                <a:schemeClr val="bg1"/>
              </a:solidFill>
            </a:endParaRPr>
          </a:p>
        </p:txBody>
      </p:sp>
      <p:grpSp>
        <p:nvGrpSpPr>
          <p:cNvPr id="179" name="Group 178">
            <a:extLst>
              <a:ext uri="{FF2B5EF4-FFF2-40B4-BE49-F238E27FC236}">
                <a16:creationId xmlns:a16="http://schemas.microsoft.com/office/drawing/2014/main" id="{B7855E6B-2349-6D9D-7205-4889BAB34A31}"/>
              </a:ext>
            </a:extLst>
          </p:cNvPr>
          <p:cNvGrpSpPr/>
          <p:nvPr/>
        </p:nvGrpSpPr>
        <p:grpSpPr>
          <a:xfrm>
            <a:off x="9169747" y="1382954"/>
            <a:ext cx="1630923" cy="1575502"/>
            <a:chOff x="13907915" y="2268211"/>
            <a:chExt cx="1630923" cy="1575502"/>
          </a:xfrm>
        </p:grpSpPr>
        <p:sp>
          <p:nvSpPr>
            <p:cNvPr id="180" name="Freeform: Shape 179">
              <a:extLst>
                <a:ext uri="{FF2B5EF4-FFF2-40B4-BE49-F238E27FC236}">
                  <a16:creationId xmlns:a16="http://schemas.microsoft.com/office/drawing/2014/main" id="{61AE8EA0-6617-AC3E-4873-208AAED4D7F6}"/>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1D0D023F-0364-D124-909D-299CD5B3071B}"/>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70916F2-8617-53EB-5B64-78208936BF4C}"/>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80B6FD3-5BDA-77F9-CD04-7BFD9D504DDC}"/>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694F190-3267-35B3-8BE5-8BFA097A0946}"/>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D5A4848-1385-6714-B120-51A8EE56E37C}"/>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4F545DD-48A9-9644-F5CE-2ABD4733FFD7}"/>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F8069D1-3466-BFB5-715F-2B0D0A5CA9C1}"/>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EFE13CC-2CD5-D7D7-CA3E-52C7D4668A18}"/>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5C1C7F3-2E79-4B2C-9565-24B2DA86471C}"/>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14DECDB5-74FC-32C2-C8E0-7C88501C0783}"/>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1E4AE39-C392-57E1-04FA-0054E22AB269}"/>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spTree>
    <p:extLst>
      <p:ext uri="{BB962C8B-B14F-4D97-AF65-F5344CB8AC3E}">
        <p14:creationId xmlns:p14="http://schemas.microsoft.com/office/powerpoint/2010/main" val="41764355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6E87-2B3A-B935-382C-6D158AD7A6DA}"/>
              </a:ext>
            </a:extLst>
          </p:cNvPr>
          <p:cNvSpPr txBox="1"/>
          <p:nvPr/>
        </p:nvSpPr>
        <p:spPr>
          <a:xfrm>
            <a:off x="3131191" y="57177"/>
            <a:ext cx="2881623" cy="461665"/>
          </a:xfrm>
          <a:prstGeom prst="rect">
            <a:avLst/>
          </a:prstGeom>
          <a:noFill/>
        </p:spPr>
        <p:txBody>
          <a:bodyPr wrap="none" rtlCol="0" anchor="ctr">
            <a:spAutoFit/>
          </a:bodyPr>
          <a:lstStyle/>
          <a:p>
            <a:pPr algn="ctr"/>
            <a:r>
              <a:rPr lang="en-US" sz="2400" dirty="0">
                <a:solidFill>
                  <a:schemeClr val="bg1">
                    <a:lumMod val="95000"/>
                  </a:schemeClr>
                </a:solidFill>
                <a:latin typeface="Arial Black" panose="020B0A04020102020204" pitchFamily="34" charset="0"/>
              </a:rPr>
              <a:t>Essay Structure</a:t>
            </a:r>
          </a:p>
        </p:txBody>
      </p:sp>
      <p:grpSp>
        <p:nvGrpSpPr>
          <p:cNvPr id="54" name="Group 53">
            <a:extLst>
              <a:ext uri="{FF2B5EF4-FFF2-40B4-BE49-F238E27FC236}">
                <a16:creationId xmlns:a16="http://schemas.microsoft.com/office/drawing/2014/main" id="{0FA5D11E-AF0B-9FFD-6CE4-25B05EAAD7ED}"/>
              </a:ext>
            </a:extLst>
          </p:cNvPr>
          <p:cNvGrpSpPr/>
          <p:nvPr/>
        </p:nvGrpSpPr>
        <p:grpSpPr>
          <a:xfrm>
            <a:off x="1371222" y="2691427"/>
            <a:ext cx="2226602" cy="761261"/>
            <a:chOff x="1017673" y="1272022"/>
            <a:chExt cx="2664549" cy="937609"/>
          </a:xfrm>
        </p:grpSpPr>
        <p:sp>
          <p:nvSpPr>
            <p:cNvPr id="55" name="Google Shape;534;p25">
              <a:extLst>
                <a:ext uri="{FF2B5EF4-FFF2-40B4-BE49-F238E27FC236}">
                  <a16:creationId xmlns:a16="http://schemas.microsoft.com/office/drawing/2014/main" id="{62BA9B5A-BCDD-45DE-C71B-2737840EA94B}"/>
                </a:ext>
              </a:extLst>
            </p:cNvPr>
            <p:cNvSpPr/>
            <p:nvPr/>
          </p:nvSpPr>
          <p:spPr>
            <a:xfrm>
              <a:off x="1895455" y="1273445"/>
              <a:ext cx="1786767" cy="623934"/>
            </a:xfrm>
            <a:custGeom>
              <a:avLst/>
              <a:gdLst>
                <a:gd name="connsiteX0" fmla="*/ 8513 w 148262"/>
                <a:gd name="connsiteY0" fmla="*/ 0 h 29468"/>
                <a:gd name="connsiteX1" fmla="*/ 0 w 148262"/>
                <a:gd name="connsiteY1" fmla="*/ 14740 h 29468"/>
                <a:gd name="connsiteX2" fmla="*/ 8513 w 148262"/>
                <a:gd name="connsiteY2" fmla="*/ 29468 h 29468"/>
                <a:gd name="connsiteX3" fmla="*/ 132302 w 148262"/>
                <a:gd name="connsiteY3" fmla="*/ 29468 h 29468"/>
                <a:gd name="connsiteX4" fmla="*/ 148262 w 148262"/>
                <a:gd name="connsiteY4" fmla="*/ 14435 h 29468"/>
                <a:gd name="connsiteX5" fmla="*/ 132302 w 148262"/>
                <a:gd name="connsiteY5" fmla="*/ 0 h 29468"/>
                <a:gd name="connsiteX6" fmla="*/ 8513 w 148262"/>
                <a:gd name="connsiteY6" fmla="*/ 0 h 29468"/>
                <a:gd name="connsiteX0" fmla="*/ 0 w 139749"/>
                <a:gd name="connsiteY0" fmla="*/ 0 h 29468"/>
                <a:gd name="connsiteX1" fmla="*/ 8616 w 139749"/>
                <a:gd name="connsiteY1" fmla="*/ 14740 h 29468"/>
                <a:gd name="connsiteX2" fmla="*/ 0 w 139749"/>
                <a:gd name="connsiteY2" fmla="*/ 29468 h 29468"/>
                <a:gd name="connsiteX3" fmla="*/ 123789 w 139749"/>
                <a:gd name="connsiteY3" fmla="*/ 29468 h 29468"/>
                <a:gd name="connsiteX4" fmla="*/ 139749 w 139749"/>
                <a:gd name="connsiteY4" fmla="*/ 14435 h 29468"/>
                <a:gd name="connsiteX5" fmla="*/ 123789 w 139749"/>
                <a:gd name="connsiteY5" fmla="*/ 0 h 29468"/>
                <a:gd name="connsiteX6" fmla="*/ 0 w 139749"/>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1065 w 140814"/>
                <a:gd name="connsiteY0" fmla="*/ 0 h 29468"/>
                <a:gd name="connsiteX1" fmla="*/ 0 w 140814"/>
                <a:gd name="connsiteY1" fmla="*/ 15654 h 29468"/>
                <a:gd name="connsiteX2" fmla="*/ 1065 w 140814"/>
                <a:gd name="connsiteY2" fmla="*/ 29468 h 29468"/>
                <a:gd name="connsiteX3" fmla="*/ 124854 w 140814"/>
                <a:gd name="connsiteY3" fmla="*/ 29468 h 29468"/>
                <a:gd name="connsiteX4" fmla="*/ 140814 w 140814"/>
                <a:gd name="connsiteY4" fmla="*/ 14435 h 29468"/>
                <a:gd name="connsiteX5" fmla="*/ 124854 w 140814"/>
                <a:gd name="connsiteY5" fmla="*/ 0 h 29468"/>
                <a:gd name="connsiteX6" fmla="*/ 1065 w 140814"/>
                <a:gd name="connsiteY6" fmla="*/ 0 h 29468"/>
                <a:gd name="connsiteX0" fmla="*/ 83 w 139832"/>
                <a:gd name="connsiteY0" fmla="*/ 0 h 29468"/>
                <a:gd name="connsiteX1" fmla="*/ 135 w 139832"/>
                <a:gd name="connsiteY1" fmla="*/ 15349 h 29468"/>
                <a:gd name="connsiteX2" fmla="*/ 83 w 139832"/>
                <a:gd name="connsiteY2" fmla="*/ 29468 h 29468"/>
                <a:gd name="connsiteX3" fmla="*/ 123872 w 139832"/>
                <a:gd name="connsiteY3" fmla="*/ 29468 h 29468"/>
                <a:gd name="connsiteX4" fmla="*/ 139832 w 139832"/>
                <a:gd name="connsiteY4" fmla="*/ 14435 h 29468"/>
                <a:gd name="connsiteX5" fmla="*/ 123872 w 139832"/>
                <a:gd name="connsiteY5" fmla="*/ 0 h 29468"/>
                <a:gd name="connsiteX6" fmla="*/ 83 w 139832"/>
                <a:gd name="connsiteY6" fmla="*/ 0 h 29468"/>
                <a:gd name="connsiteX0" fmla="*/ 97 w 139846"/>
                <a:gd name="connsiteY0" fmla="*/ 0 h 29468"/>
                <a:gd name="connsiteX1" fmla="*/ 149 w 139846"/>
                <a:gd name="connsiteY1" fmla="*/ 15349 h 29468"/>
                <a:gd name="connsiteX2" fmla="*/ 97 w 139846"/>
                <a:gd name="connsiteY2" fmla="*/ 29468 h 29468"/>
                <a:gd name="connsiteX3" fmla="*/ 123886 w 139846"/>
                <a:gd name="connsiteY3" fmla="*/ 29468 h 29468"/>
                <a:gd name="connsiteX4" fmla="*/ 139846 w 139846"/>
                <a:gd name="connsiteY4" fmla="*/ 14435 h 29468"/>
                <a:gd name="connsiteX5" fmla="*/ 123886 w 139846"/>
                <a:gd name="connsiteY5" fmla="*/ 0 h 29468"/>
                <a:gd name="connsiteX6" fmla="*/ 97 w 139846"/>
                <a:gd name="connsiteY6" fmla="*/ 0 h 29468"/>
                <a:gd name="connsiteX0" fmla="*/ 119 w 139868"/>
                <a:gd name="connsiteY0" fmla="*/ 0 h 29468"/>
                <a:gd name="connsiteX1" fmla="*/ 171 w 139868"/>
                <a:gd name="connsiteY1" fmla="*/ 15349 h 29468"/>
                <a:gd name="connsiteX2" fmla="*/ 119 w 139868"/>
                <a:gd name="connsiteY2" fmla="*/ 29468 h 29468"/>
                <a:gd name="connsiteX3" fmla="*/ 123908 w 139868"/>
                <a:gd name="connsiteY3" fmla="*/ 29468 h 29468"/>
                <a:gd name="connsiteX4" fmla="*/ 139868 w 139868"/>
                <a:gd name="connsiteY4" fmla="*/ 14435 h 29468"/>
                <a:gd name="connsiteX5" fmla="*/ 123908 w 139868"/>
                <a:gd name="connsiteY5" fmla="*/ 0 h 29468"/>
                <a:gd name="connsiteX6" fmla="*/ 119 w 139868"/>
                <a:gd name="connsiteY6" fmla="*/ 0 h 29468"/>
                <a:gd name="connsiteX0" fmla="*/ 15474 w 155223"/>
                <a:gd name="connsiteY0" fmla="*/ 0 h 29468"/>
                <a:gd name="connsiteX1" fmla="*/ 15474 w 155223"/>
                <a:gd name="connsiteY1" fmla="*/ 29468 h 29468"/>
                <a:gd name="connsiteX2" fmla="*/ 139263 w 155223"/>
                <a:gd name="connsiteY2" fmla="*/ 29468 h 29468"/>
                <a:gd name="connsiteX3" fmla="*/ 155223 w 155223"/>
                <a:gd name="connsiteY3" fmla="*/ 14435 h 29468"/>
                <a:gd name="connsiteX4" fmla="*/ 139263 w 155223"/>
                <a:gd name="connsiteY4" fmla="*/ 0 h 29468"/>
                <a:gd name="connsiteX5" fmla="*/ 15474 w 155223"/>
                <a:gd name="connsiteY5" fmla="*/ 0 h 29468"/>
                <a:gd name="connsiteX0" fmla="*/ 0 w 139749"/>
                <a:gd name="connsiteY0" fmla="*/ 0 h 29468"/>
                <a:gd name="connsiteX1" fmla="*/ 0 w 139749"/>
                <a:gd name="connsiteY1" fmla="*/ 29468 h 29468"/>
                <a:gd name="connsiteX2" fmla="*/ 123789 w 139749"/>
                <a:gd name="connsiteY2" fmla="*/ 29468 h 29468"/>
                <a:gd name="connsiteX3" fmla="*/ 139749 w 139749"/>
                <a:gd name="connsiteY3" fmla="*/ 14435 h 29468"/>
                <a:gd name="connsiteX4" fmla="*/ 123789 w 139749"/>
                <a:gd name="connsiteY4" fmla="*/ 0 h 29468"/>
                <a:gd name="connsiteX5" fmla="*/ 0 w 139749"/>
                <a:gd name="connsiteY5" fmla="*/ 0 h 2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49" h="29468" extrusionOk="0">
                  <a:moveTo>
                    <a:pt x="0" y="0"/>
                  </a:moveTo>
                  <a:lnTo>
                    <a:pt x="0" y="29468"/>
                  </a:lnTo>
                  <a:lnTo>
                    <a:pt x="123789" y="29468"/>
                  </a:lnTo>
                  <a:lnTo>
                    <a:pt x="139749" y="14435"/>
                  </a:lnTo>
                  <a:lnTo>
                    <a:pt x="123789" y="0"/>
                  </a:lnTo>
                  <a:lnTo>
                    <a:pt x="0" y="0"/>
                  </a:lnTo>
                  <a:close/>
                </a:path>
              </a:pathLst>
            </a:custGeom>
            <a:solidFill>
              <a:srgbClr val="5EB2FC"/>
            </a:solidFill>
            <a:ln>
              <a:noFill/>
            </a:ln>
          </p:spPr>
          <p:txBody>
            <a:bodyPr spcFirstLastPara="1" vert="horz" wrap="square" lIns="91425" tIns="91425" rIns="91425" bIns="91425" anchor="ctr" anchorCtr="0">
              <a:noAutofit/>
            </a:bodyPr>
            <a:lstStyle/>
            <a:p>
              <a:pPr marL="0" lvl="0" indent="0" algn="l" rtl="0">
                <a:spcBef>
                  <a:spcPts val="0"/>
                </a:spcBef>
                <a:spcAft>
                  <a:spcPts val="0"/>
                </a:spcAft>
                <a:buNone/>
              </a:pPr>
              <a:r>
                <a:rPr lang="en-US" sz="1400" b="1" dirty="0">
                  <a:solidFill>
                    <a:schemeClr val="bg1"/>
                  </a:solidFill>
                </a:rPr>
                <a:t>Introduction</a:t>
              </a:r>
              <a:endParaRPr sz="1400" b="1" dirty="0">
                <a:solidFill>
                  <a:schemeClr val="bg1"/>
                </a:solidFill>
              </a:endParaRPr>
            </a:p>
          </p:txBody>
        </p:sp>
        <p:sp>
          <p:nvSpPr>
            <p:cNvPr id="56" name="Google Shape;539;p25">
              <a:extLst>
                <a:ext uri="{FF2B5EF4-FFF2-40B4-BE49-F238E27FC236}">
                  <a16:creationId xmlns:a16="http://schemas.microsoft.com/office/drawing/2014/main" id="{1DF4E23E-7740-9C6A-4D13-04B1BE58CCE1}"/>
                </a:ext>
              </a:extLst>
            </p:cNvPr>
            <p:cNvSpPr/>
            <p:nvPr/>
          </p:nvSpPr>
          <p:spPr>
            <a:xfrm>
              <a:off x="1017673" y="1272022"/>
              <a:ext cx="882250" cy="937609"/>
            </a:xfrm>
            <a:custGeom>
              <a:avLst/>
              <a:gdLst>
                <a:gd name="connsiteX0" fmla="*/ 0 w 35290"/>
                <a:gd name="connsiteY0" fmla="*/ 0 h 45605"/>
                <a:gd name="connsiteX1" fmla="*/ 0 w 35290"/>
                <a:gd name="connsiteY1" fmla="*/ 29468 h 45605"/>
                <a:gd name="connsiteX2" fmla="*/ 17645 w 35290"/>
                <a:gd name="connsiteY2" fmla="*/ 45605 h 45605"/>
                <a:gd name="connsiteX3" fmla="*/ 35290 w 35290"/>
                <a:gd name="connsiteY3" fmla="*/ 29468 h 45605"/>
                <a:gd name="connsiteX4" fmla="*/ 35290 w 35290"/>
                <a:gd name="connsiteY4" fmla="*/ 0 h 45605"/>
                <a:gd name="connsiteX5" fmla="*/ 0 w 35290"/>
                <a:gd name="connsiteY5" fmla="*/ 0 h 45605"/>
                <a:gd name="connsiteX0" fmla="*/ 0 w 35290"/>
                <a:gd name="connsiteY0" fmla="*/ 0 h 44169"/>
                <a:gd name="connsiteX1" fmla="*/ 0 w 35290"/>
                <a:gd name="connsiteY1" fmla="*/ 29468 h 44169"/>
                <a:gd name="connsiteX2" fmla="*/ 17645 w 35290"/>
                <a:gd name="connsiteY2" fmla="*/ 44169 h 44169"/>
                <a:gd name="connsiteX3" fmla="*/ 35290 w 35290"/>
                <a:gd name="connsiteY3" fmla="*/ 29468 h 44169"/>
                <a:gd name="connsiteX4" fmla="*/ 35290 w 35290"/>
                <a:gd name="connsiteY4" fmla="*/ 0 h 44169"/>
                <a:gd name="connsiteX5" fmla="*/ 0 w 35290"/>
                <a:gd name="connsiteY5" fmla="*/ 0 h 4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90" h="44169" extrusionOk="0">
                  <a:moveTo>
                    <a:pt x="0" y="0"/>
                  </a:moveTo>
                  <a:lnTo>
                    <a:pt x="0" y="29468"/>
                  </a:lnTo>
                  <a:lnTo>
                    <a:pt x="17645" y="44169"/>
                  </a:lnTo>
                  <a:lnTo>
                    <a:pt x="35290" y="29468"/>
                  </a:lnTo>
                  <a:lnTo>
                    <a:pt x="35290" y="0"/>
                  </a:lnTo>
                  <a:lnTo>
                    <a:pt x="0" y="0"/>
                  </a:lnTo>
                  <a:close/>
                </a:path>
              </a:pathLst>
            </a:custGeom>
            <a:solidFill>
              <a:srgbClr val="9ED1FD"/>
            </a:solidFill>
            <a:ln>
              <a:noFill/>
            </a:ln>
          </p:spPr>
          <p:txBody>
            <a:bodyPr spcFirstLastPara="1" vert="horz" wrap="square" lIns="0" tIns="0" rIns="0" bIns="0" anchor="ctr" anchorCtr="0">
              <a:noAutofit/>
            </a:bodyPr>
            <a:lstStyle/>
            <a:p>
              <a:pPr marL="0" lvl="0" indent="0" algn="ctr" rtl="0">
                <a:spcBef>
                  <a:spcPts val="0"/>
                </a:spcBef>
                <a:spcAft>
                  <a:spcPts val="0"/>
                </a:spcAft>
                <a:buNone/>
              </a:pPr>
              <a:r>
                <a:rPr lang="en" sz="900" dirty="0">
                  <a:solidFill>
                    <a:srgbClr val="FFFFFF"/>
                  </a:solidFill>
                  <a:latin typeface="Fira Sans Extra Condensed Medium"/>
                  <a:ea typeface="Fira Sans Extra Condensed Medium"/>
                  <a:cs typeface="Fira Sans Extra Condensed Medium"/>
                  <a:sym typeface="Fira Sans Extra Condensed Medium"/>
                </a:rPr>
                <a:t>Paragraph</a:t>
              </a:r>
              <a:endParaRPr lang="en" sz="1000" dirty="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600" dirty="0">
                  <a:solidFill>
                    <a:srgbClr val="FFFFFF"/>
                  </a:solidFill>
                  <a:latin typeface="Fira Sans Extra Condensed Medium"/>
                  <a:ea typeface="Fira Sans Extra Condensed Medium"/>
                  <a:cs typeface="Fira Sans Extra Condensed Medium"/>
                  <a:sym typeface="Fira Sans Extra Condensed Medium"/>
                </a:rPr>
                <a:t>1</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72" name="Google Shape;1264;p41">
            <a:extLst>
              <a:ext uri="{FF2B5EF4-FFF2-40B4-BE49-F238E27FC236}">
                <a16:creationId xmlns:a16="http://schemas.microsoft.com/office/drawing/2014/main" id="{464DBF08-397B-99AC-B867-11AF08D06F9A}"/>
              </a:ext>
            </a:extLst>
          </p:cNvPr>
          <p:cNvSpPr/>
          <p:nvPr/>
        </p:nvSpPr>
        <p:spPr>
          <a:xfrm>
            <a:off x="1371222" y="2109643"/>
            <a:ext cx="2031317" cy="425076"/>
          </a:xfrm>
          <a:prstGeom prst="rect">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Title</a:t>
            </a:r>
            <a:endParaRPr b="1" dirty="0">
              <a:solidFill>
                <a:schemeClr val="bg1"/>
              </a:solidFill>
            </a:endParaRPr>
          </a:p>
        </p:txBody>
      </p:sp>
      <p:sp>
        <p:nvSpPr>
          <p:cNvPr id="158" name="Rectangle 157">
            <a:extLst>
              <a:ext uri="{FF2B5EF4-FFF2-40B4-BE49-F238E27FC236}">
                <a16:creationId xmlns:a16="http://schemas.microsoft.com/office/drawing/2014/main" id="{D1BC8FE5-496D-1DC0-AF62-BABCEE36894F}"/>
              </a:ext>
            </a:extLst>
          </p:cNvPr>
          <p:cNvSpPr/>
          <p:nvPr/>
        </p:nvSpPr>
        <p:spPr>
          <a:xfrm>
            <a:off x="4117276" y="1428588"/>
            <a:ext cx="3583896" cy="457029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FBB7EDB3-E3C3-496F-261D-BB7A6BB904DF}"/>
              </a:ext>
            </a:extLst>
          </p:cNvPr>
          <p:cNvCxnSpPr>
            <a:cxnSpLocks/>
          </p:cNvCxnSpPr>
          <p:nvPr/>
        </p:nvCxnSpPr>
        <p:spPr>
          <a:xfrm>
            <a:off x="5271026" y="1800935"/>
            <a:ext cx="1443318"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2" name="Straight Connector 161">
            <a:extLst>
              <a:ext uri="{FF2B5EF4-FFF2-40B4-BE49-F238E27FC236}">
                <a16:creationId xmlns:a16="http://schemas.microsoft.com/office/drawing/2014/main" id="{CC8DACB3-4722-01FF-B8B1-5D505D3FA8B1}"/>
              </a:ext>
            </a:extLst>
          </p:cNvPr>
          <p:cNvCxnSpPr>
            <a:cxnSpLocks/>
          </p:cNvCxnSpPr>
          <p:nvPr/>
        </p:nvCxnSpPr>
        <p:spPr>
          <a:xfrm>
            <a:off x="4334675" y="2172491"/>
            <a:ext cx="3235512"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4" name="Straight Connector 163">
            <a:extLst>
              <a:ext uri="{FF2B5EF4-FFF2-40B4-BE49-F238E27FC236}">
                <a16:creationId xmlns:a16="http://schemas.microsoft.com/office/drawing/2014/main" id="{18E84214-F102-00B0-934A-188A14EE3BFE}"/>
              </a:ext>
            </a:extLst>
          </p:cNvPr>
          <p:cNvCxnSpPr>
            <a:cxnSpLocks/>
          </p:cNvCxnSpPr>
          <p:nvPr/>
        </p:nvCxnSpPr>
        <p:spPr>
          <a:xfrm>
            <a:off x="4216336" y="2289032"/>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5" name="Straight Connector 164">
            <a:extLst>
              <a:ext uri="{FF2B5EF4-FFF2-40B4-BE49-F238E27FC236}">
                <a16:creationId xmlns:a16="http://schemas.microsoft.com/office/drawing/2014/main" id="{780BC7C9-8C2F-4FFD-35FC-640953F89B54}"/>
              </a:ext>
            </a:extLst>
          </p:cNvPr>
          <p:cNvCxnSpPr>
            <a:cxnSpLocks/>
          </p:cNvCxnSpPr>
          <p:nvPr/>
        </p:nvCxnSpPr>
        <p:spPr>
          <a:xfrm>
            <a:off x="4216336" y="2409656"/>
            <a:ext cx="3353851"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cxnSp>
        <p:nvCxnSpPr>
          <p:cNvPr id="166" name="Straight Connector 165">
            <a:extLst>
              <a:ext uri="{FF2B5EF4-FFF2-40B4-BE49-F238E27FC236}">
                <a16:creationId xmlns:a16="http://schemas.microsoft.com/office/drawing/2014/main" id="{12641A38-3DA5-49B8-9BEA-873E2FC60677}"/>
              </a:ext>
            </a:extLst>
          </p:cNvPr>
          <p:cNvCxnSpPr>
            <a:cxnSpLocks/>
          </p:cNvCxnSpPr>
          <p:nvPr/>
        </p:nvCxnSpPr>
        <p:spPr>
          <a:xfrm>
            <a:off x="4216336" y="2526489"/>
            <a:ext cx="2671039" cy="0"/>
          </a:xfrm>
          <a:prstGeom prst="line">
            <a:avLst/>
          </a:prstGeom>
          <a:ln w="38100">
            <a:solidFill>
              <a:schemeClr val="bg1">
                <a:lumMod val="95000"/>
              </a:schemeClr>
            </a:solidFill>
          </a:ln>
        </p:spPr>
        <p:style>
          <a:lnRef idx="2">
            <a:schemeClr val="accent3"/>
          </a:lnRef>
          <a:fillRef idx="0">
            <a:schemeClr val="accent3"/>
          </a:fillRef>
          <a:effectRef idx="1">
            <a:schemeClr val="accent3"/>
          </a:effectRef>
          <a:fontRef idx="minor">
            <a:schemeClr val="tx1"/>
          </a:fontRef>
        </p:style>
      </p:cxnSp>
      <p:sp>
        <p:nvSpPr>
          <p:cNvPr id="269" name="Freeform: Shape 268">
            <a:extLst>
              <a:ext uri="{FF2B5EF4-FFF2-40B4-BE49-F238E27FC236}">
                <a16:creationId xmlns:a16="http://schemas.microsoft.com/office/drawing/2014/main" id="{FB7A34E2-3C35-9A3D-57E9-786C0DC73DE6}"/>
              </a:ext>
            </a:extLst>
          </p:cNvPr>
          <p:cNvSpPr/>
          <p:nvPr/>
        </p:nvSpPr>
        <p:spPr>
          <a:xfrm>
            <a:off x="12408765" y="2705059"/>
            <a:ext cx="1521952" cy="894851"/>
          </a:xfrm>
          <a:custGeom>
            <a:avLst/>
            <a:gdLst>
              <a:gd name="connsiteX0" fmla="*/ 0 w 1521952"/>
              <a:gd name="connsiteY0" fmla="*/ 0 h 894851"/>
              <a:gd name="connsiteX1" fmla="*/ 1514980 w 1521952"/>
              <a:gd name="connsiteY1" fmla="*/ 0 h 894851"/>
              <a:gd name="connsiteX2" fmla="*/ 1521953 w 1521952"/>
              <a:gd name="connsiteY2" fmla="*/ 6973 h 894851"/>
              <a:gd name="connsiteX3" fmla="*/ 1521953 w 1521952"/>
              <a:gd name="connsiteY3" fmla="*/ 887879 h 894851"/>
              <a:gd name="connsiteX4" fmla="*/ 1514980 w 1521952"/>
              <a:gd name="connsiteY4" fmla="*/ 894852 h 894851"/>
              <a:gd name="connsiteX5" fmla="*/ 0 w 1521952"/>
              <a:gd name="connsiteY5" fmla="*/ 894852 h 894851"/>
              <a:gd name="connsiteX6" fmla="*/ 0 w 1521952"/>
              <a:gd name="connsiteY6" fmla="*/ 0 h 894851"/>
              <a:gd name="connsiteX7" fmla="*/ 0 w 1521952"/>
              <a:gd name="connsiteY7" fmla="*/ 0 h 89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952" h="894851">
                <a:moveTo>
                  <a:pt x="0" y="0"/>
                </a:moveTo>
                <a:lnTo>
                  <a:pt x="1514980" y="0"/>
                </a:lnTo>
                <a:cubicBezTo>
                  <a:pt x="1518831" y="0"/>
                  <a:pt x="1521953" y="3122"/>
                  <a:pt x="1521953" y="6973"/>
                </a:cubicBezTo>
                <a:lnTo>
                  <a:pt x="1521953" y="887879"/>
                </a:lnTo>
                <a:cubicBezTo>
                  <a:pt x="1521953" y="891730"/>
                  <a:pt x="1518831" y="894852"/>
                  <a:pt x="1514980" y="894852"/>
                </a:cubicBezTo>
                <a:lnTo>
                  <a:pt x="0" y="894852"/>
                </a:lnTo>
                <a:lnTo>
                  <a:pt x="0" y="0"/>
                </a:lnTo>
                <a:lnTo>
                  <a:pt x="0" y="0"/>
                </a:lnTo>
                <a:close/>
              </a:path>
            </a:pathLst>
          </a:custGeom>
          <a:solidFill>
            <a:srgbClr val="E6E6E6"/>
          </a:solidFill>
          <a:ln w="6966"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8D91B2C-3B76-9D44-E26A-2C1D11AFAA4D}"/>
              </a:ext>
            </a:extLst>
          </p:cNvPr>
          <p:cNvSpPr/>
          <p:nvPr/>
        </p:nvSpPr>
        <p:spPr>
          <a:xfrm>
            <a:off x="12406769" y="2698302"/>
            <a:ext cx="1524238" cy="906660"/>
          </a:xfrm>
          <a:custGeom>
            <a:avLst/>
            <a:gdLst>
              <a:gd name="connsiteX0" fmla="*/ 1515195 w 1524238"/>
              <a:gd name="connsiteY0" fmla="*/ 906370 h 906660"/>
              <a:gd name="connsiteX1" fmla="*/ 0 w 1524238"/>
              <a:gd name="connsiteY1" fmla="*/ 13514 h 906660"/>
              <a:gd name="connsiteX2" fmla="*/ 3991 w 1524238"/>
              <a:gd name="connsiteY2" fmla="*/ 0 h 906660"/>
              <a:gd name="connsiteX3" fmla="*/ 1519187 w 1524238"/>
              <a:gd name="connsiteY3" fmla="*/ 892856 h 906660"/>
              <a:gd name="connsiteX4" fmla="*/ 1523948 w 1524238"/>
              <a:gd name="connsiteY4" fmla="*/ 901609 h 906660"/>
              <a:gd name="connsiteX5" fmla="*/ 1523948 w 1524238"/>
              <a:gd name="connsiteY5" fmla="*/ 901609 h 906660"/>
              <a:gd name="connsiteX6" fmla="*/ 1515196 w 1524238"/>
              <a:gd name="connsiteY6" fmla="*/ 906370 h 906660"/>
              <a:gd name="connsiteX7" fmla="*/ 1515195 w 1524238"/>
              <a:gd name="connsiteY7" fmla="*/ 906370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8" h="906660">
                <a:moveTo>
                  <a:pt x="1515195" y="906370"/>
                </a:moveTo>
                <a:lnTo>
                  <a:pt x="0" y="13514"/>
                </a:lnTo>
                <a:lnTo>
                  <a:pt x="3991" y="0"/>
                </a:lnTo>
                <a:lnTo>
                  <a:pt x="1519187" y="892856"/>
                </a:lnTo>
                <a:cubicBezTo>
                  <a:pt x="1522919" y="893958"/>
                  <a:pt x="1525050" y="897877"/>
                  <a:pt x="1523948" y="901609"/>
                </a:cubicBezTo>
                <a:lnTo>
                  <a:pt x="1523948" y="901609"/>
                </a:lnTo>
                <a:cubicBezTo>
                  <a:pt x="1522846" y="905341"/>
                  <a:pt x="1518928" y="907473"/>
                  <a:pt x="1515196" y="906370"/>
                </a:cubicBezTo>
                <a:lnTo>
                  <a:pt x="1515195" y="906370"/>
                </a:lnTo>
                <a:close/>
              </a:path>
            </a:pathLst>
          </a:custGeom>
          <a:solidFill>
            <a:srgbClr val="FFFFFF"/>
          </a:solidFill>
          <a:ln w="6966"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C34D693-09F4-2FEC-DD0F-106428523405}"/>
              </a:ext>
            </a:extLst>
          </p:cNvPr>
          <p:cNvSpPr/>
          <p:nvPr/>
        </p:nvSpPr>
        <p:spPr>
          <a:xfrm>
            <a:off x="12406769" y="2700007"/>
            <a:ext cx="1524239" cy="906660"/>
          </a:xfrm>
          <a:custGeom>
            <a:avLst/>
            <a:gdLst>
              <a:gd name="connsiteX0" fmla="*/ 3991 w 1524239"/>
              <a:gd name="connsiteY0" fmla="*/ 906661 h 906660"/>
              <a:gd name="connsiteX1" fmla="*/ 0 w 1524239"/>
              <a:gd name="connsiteY1" fmla="*/ 893146 h 906660"/>
              <a:gd name="connsiteX2" fmla="*/ 1515196 w 1524239"/>
              <a:gd name="connsiteY2" fmla="*/ 290 h 906660"/>
              <a:gd name="connsiteX3" fmla="*/ 1523949 w 1524239"/>
              <a:gd name="connsiteY3" fmla="*/ 5052 h 906660"/>
              <a:gd name="connsiteX4" fmla="*/ 1523949 w 1524239"/>
              <a:gd name="connsiteY4" fmla="*/ 5052 h 906660"/>
              <a:gd name="connsiteX5" fmla="*/ 1523949 w 1524239"/>
              <a:gd name="connsiteY5" fmla="*/ 5052 h 906660"/>
              <a:gd name="connsiteX6" fmla="*/ 1519187 w 1524239"/>
              <a:gd name="connsiteY6" fmla="*/ 13804 h 906660"/>
              <a:gd name="connsiteX7" fmla="*/ 3991 w 1524239"/>
              <a:gd name="connsiteY7" fmla="*/ 906661 h 9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239" h="906660">
                <a:moveTo>
                  <a:pt x="3991" y="906661"/>
                </a:moveTo>
                <a:lnTo>
                  <a:pt x="0" y="893146"/>
                </a:lnTo>
                <a:lnTo>
                  <a:pt x="1515196" y="290"/>
                </a:lnTo>
                <a:cubicBezTo>
                  <a:pt x="1518928" y="-812"/>
                  <a:pt x="1522846" y="1320"/>
                  <a:pt x="1523949" y="5052"/>
                </a:cubicBezTo>
                <a:lnTo>
                  <a:pt x="1523949" y="5052"/>
                </a:lnTo>
                <a:lnTo>
                  <a:pt x="1523949" y="5052"/>
                </a:lnTo>
                <a:cubicBezTo>
                  <a:pt x="1525051" y="8784"/>
                  <a:pt x="1522919" y="12702"/>
                  <a:pt x="1519187" y="13804"/>
                </a:cubicBezTo>
                <a:lnTo>
                  <a:pt x="3991" y="906661"/>
                </a:lnTo>
                <a:close/>
              </a:path>
            </a:pathLst>
          </a:custGeom>
          <a:solidFill>
            <a:srgbClr val="FFFFFF"/>
          </a:solidFill>
          <a:ln w="6966"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587049A-A918-9D92-07E1-BFEFF808E299}"/>
              </a:ext>
            </a:extLst>
          </p:cNvPr>
          <p:cNvSpPr/>
          <p:nvPr/>
        </p:nvSpPr>
        <p:spPr>
          <a:xfrm>
            <a:off x="12553106" y="1823831"/>
            <a:ext cx="1231564" cy="65975"/>
          </a:xfrm>
          <a:custGeom>
            <a:avLst/>
            <a:gdLst>
              <a:gd name="connsiteX0" fmla="*/ 1198577 w 1231564"/>
              <a:gd name="connsiteY0" fmla="*/ 0 h 65975"/>
              <a:gd name="connsiteX1" fmla="*/ 1231565 w 1231564"/>
              <a:gd name="connsiteY1" fmla="*/ 32988 h 65975"/>
              <a:gd name="connsiteX2" fmla="*/ 1231565 w 1231564"/>
              <a:gd name="connsiteY2" fmla="*/ 32988 h 65975"/>
              <a:gd name="connsiteX3" fmla="*/ 1198577 w 1231564"/>
              <a:gd name="connsiteY3" fmla="*/ 65975 h 65975"/>
              <a:gd name="connsiteX4" fmla="*/ 32988 w 1231564"/>
              <a:gd name="connsiteY4" fmla="*/ 65975 h 65975"/>
              <a:gd name="connsiteX5" fmla="*/ 0 w 1231564"/>
              <a:gd name="connsiteY5" fmla="*/ 32988 h 65975"/>
              <a:gd name="connsiteX6" fmla="*/ 0 w 1231564"/>
              <a:gd name="connsiteY6" fmla="*/ 32988 h 65975"/>
              <a:gd name="connsiteX7" fmla="*/ 32988 w 1231564"/>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1564" h="65975">
                <a:moveTo>
                  <a:pt x="1198577" y="0"/>
                </a:moveTo>
                <a:cubicBezTo>
                  <a:pt x="1216795" y="0"/>
                  <a:pt x="1231565" y="14769"/>
                  <a:pt x="1231565" y="32988"/>
                </a:cubicBezTo>
                <a:lnTo>
                  <a:pt x="1231565" y="32988"/>
                </a:lnTo>
                <a:cubicBezTo>
                  <a:pt x="1231565" y="51206"/>
                  <a:pt x="1216795" y="65975"/>
                  <a:pt x="1198577" y="65975"/>
                </a:cubicBezTo>
                <a:lnTo>
                  <a:pt x="32988" y="65975"/>
                </a:lnTo>
                <a:cubicBezTo>
                  <a:pt x="14769" y="65975"/>
                  <a:pt x="0" y="51206"/>
                  <a:pt x="0" y="32988"/>
                </a:cubicBezTo>
                <a:lnTo>
                  <a:pt x="0" y="32988"/>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8E6B603-B653-6358-8884-351A85CF8989}"/>
              </a:ext>
            </a:extLst>
          </p:cNvPr>
          <p:cNvSpPr/>
          <p:nvPr/>
        </p:nvSpPr>
        <p:spPr>
          <a:xfrm>
            <a:off x="12396415" y="2029765"/>
            <a:ext cx="1544945" cy="65975"/>
          </a:xfrm>
          <a:custGeom>
            <a:avLst/>
            <a:gdLst>
              <a:gd name="connsiteX0" fmla="*/ 1511959 w 1544945"/>
              <a:gd name="connsiteY0" fmla="*/ 0 h 65975"/>
              <a:gd name="connsiteX1" fmla="*/ 1544946 w 1544945"/>
              <a:gd name="connsiteY1" fmla="*/ 32987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7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7"/>
                </a:cubicBezTo>
                <a:lnTo>
                  <a:pt x="1544946" y="32988"/>
                </a:lnTo>
                <a:cubicBezTo>
                  <a:pt x="1544946" y="51206"/>
                  <a:pt x="1530177" y="65975"/>
                  <a:pt x="1511959" y="65975"/>
                </a:cubicBezTo>
                <a:lnTo>
                  <a:pt x="32988" y="65975"/>
                </a:lnTo>
                <a:cubicBezTo>
                  <a:pt x="14769" y="65975"/>
                  <a:pt x="0" y="51206"/>
                  <a:pt x="0" y="32988"/>
                </a:cubicBezTo>
                <a:lnTo>
                  <a:pt x="0" y="32987"/>
                </a:lnTo>
                <a:cubicBezTo>
                  <a:pt x="0" y="14769"/>
                  <a:pt x="14769" y="0"/>
                  <a:pt x="32988" y="0"/>
                </a:cubicBezTo>
                <a:close/>
              </a:path>
            </a:pathLst>
          </a:custGeom>
          <a:solidFill>
            <a:srgbClr val="E6E6E6"/>
          </a:solidFill>
          <a:ln w="6966"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3EC6CD9-2B21-9A7B-FB8F-F69A37D7B56F}"/>
              </a:ext>
            </a:extLst>
          </p:cNvPr>
          <p:cNvSpPr/>
          <p:nvPr/>
        </p:nvSpPr>
        <p:spPr>
          <a:xfrm>
            <a:off x="5095261" y="5965891"/>
            <a:ext cx="1544945" cy="65975"/>
          </a:xfrm>
          <a:custGeom>
            <a:avLst/>
            <a:gdLst>
              <a:gd name="connsiteX0" fmla="*/ 1511959 w 1544945"/>
              <a:gd name="connsiteY0" fmla="*/ 0 h 65975"/>
              <a:gd name="connsiteX1" fmla="*/ 1544946 w 1544945"/>
              <a:gd name="connsiteY1" fmla="*/ 32988 h 65975"/>
              <a:gd name="connsiteX2" fmla="*/ 1544946 w 1544945"/>
              <a:gd name="connsiteY2" fmla="*/ 32988 h 65975"/>
              <a:gd name="connsiteX3" fmla="*/ 1511959 w 1544945"/>
              <a:gd name="connsiteY3" fmla="*/ 65975 h 65975"/>
              <a:gd name="connsiteX4" fmla="*/ 32988 w 1544945"/>
              <a:gd name="connsiteY4" fmla="*/ 65975 h 65975"/>
              <a:gd name="connsiteX5" fmla="*/ 0 w 1544945"/>
              <a:gd name="connsiteY5" fmla="*/ 32988 h 65975"/>
              <a:gd name="connsiteX6" fmla="*/ 0 w 1544945"/>
              <a:gd name="connsiteY6" fmla="*/ 32988 h 65975"/>
              <a:gd name="connsiteX7" fmla="*/ 32988 w 1544945"/>
              <a:gd name="connsiteY7" fmla="*/ 0 h 6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4945" h="65975">
                <a:moveTo>
                  <a:pt x="1511959" y="0"/>
                </a:moveTo>
                <a:cubicBezTo>
                  <a:pt x="1530177" y="0"/>
                  <a:pt x="1544946" y="14769"/>
                  <a:pt x="1544946" y="32988"/>
                </a:cubicBezTo>
                <a:lnTo>
                  <a:pt x="1544946" y="32988"/>
                </a:lnTo>
                <a:cubicBezTo>
                  <a:pt x="1544946" y="51206"/>
                  <a:pt x="1530177" y="65975"/>
                  <a:pt x="1511959" y="65975"/>
                </a:cubicBezTo>
                <a:lnTo>
                  <a:pt x="32988" y="65975"/>
                </a:lnTo>
                <a:cubicBezTo>
                  <a:pt x="14769" y="65975"/>
                  <a:pt x="0" y="51206"/>
                  <a:pt x="0" y="32988"/>
                </a:cubicBezTo>
                <a:lnTo>
                  <a:pt x="0" y="32988"/>
                </a:lnTo>
                <a:cubicBezTo>
                  <a:pt x="0" y="14769"/>
                  <a:pt x="14769" y="0"/>
                  <a:pt x="32988" y="0"/>
                </a:cubicBezTo>
                <a:close/>
              </a:path>
            </a:pathLst>
          </a:custGeom>
          <a:solidFill>
            <a:schemeClr val="tx1">
              <a:lumMod val="75000"/>
              <a:lumOff val="25000"/>
            </a:schemeClr>
          </a:solidFill>
          <a:ln w="6966" cap="flat">
            <a:noFill/>
            <a:prstDash val="solid"/>
            <a:miter/>
          </a:ln>
        </p:spPr>
        <p:txBody>
          <a:bodyPr rtlCol="0" anchor="ctr"/>
          <a:lstStyle/>
          <a:p>
            <a:endParaRPr lang="en-US"/>
          </a:p>
        </p:txBody>
      </p:sp>
      <p:grpSp>
        <p:nvGrpSpPr>
          <p:cNvPr id="315" name="Group 314">
            <a:extLst>
              <a:ext uri="{FF2B5EF4-FFF2-40B4-BE49-F238E27FC236}">
                <a16:creationId xmlns:a16="http://schemas.microsoft.com/office/drawing/2014/main" id="{84F46F95-7460-4F3F-CD29-3FECEAE48FB8}"/>
              </a:ext>
            </a:extLst>
          </p:cNvPr>
          <p:cNvGrpSpPr/>
          <p:nvPr/>
        </p:nvGrpSpPr>
        <p:grpSpPr>
          <a:xfrm>
            <a:off x="7721944" y="1382954"/>
            <a:ext cx="1630923" cy="1575502"/>
            <a:chOff x="13907915" y="2268211"/>
            <a:chExt cx="1630923" cy="1575502"/>
          </a:xfrm>
        </p:grpSpPr>
        <p:sp>
          <p:nvSpPr>
            <p:cNvPr id="275" name="Freeform: Shape 274">
              <a:extLst>
                <a:ext uri="{FF2B5EF4-FFF2-40B4-BE49-F238E27FC236}">
                  <a16:creationId xmlns:a16="http://schemas.microsoft.com/office/drawing/2014/main" id="{F0672877-607E-50FA-C6CD-C4D427ED449A}"/>
                </a:ext>
              </a:extLst>
            </p:cNvPr>
            <p:cNvSpPr/>
            <p:nvPr/>
          </p:nvSpPr>
          <p:spPr>
            <a:xfrm>
              <a:off x="14112240" y="2331565"/>
              <a:ext cx="1198601" cy="1198762"/>
            </a:xfrm>
            <a:custGeom>
              <a:avLst/>
              <a:gdLst>
                <a:gd name="connsiteX0" fmla="*/ 1198602 w 1198601"/>
                <a:gd name="connsiteY0" fmla="*/ 599327 h 1198762"/>
                <a:gd name="connsiteX1" fmla="*/ 797216 w 1198601"/>
                <a:gd name="connsiteY1" fmla="*/ 1165040 h 1198762"/>
                <a:gd name="connsiteX2" fmla="*/ 781848 w 1198601"/>
                <a:gd name="connsiteY2" fmla="*/ 1170145 h 1198762"/>
                <a:gd name="connsiteX3" fmla="*/ 28618 w 1198601"/>
                <a:gd name="connsiteY3" fmla="*/ 781848 h 1198762"/>
                <a:gd name="connsiteX4" fmla="*/ 416914 w 1198601"/>
                <a:gd name="connsiteY4" fmla="*/ 28618 h 1198762"/>
                <a:gd name="connsiteX5" fmla="*/ 1170145 w 1198601"/>
                <a:gd name="connsiteY5" fmla="*/ 416915 h 1198762"/>
                <a:gd name="connsiteX6" fmla="*/ 1198602 w 1198601"/>
                <a:gd name="connsiteY6" fmla="*/ 599328 h 1198762"/>
                <a:gd name="connsiteX7" fmla="*/ 1198602 w 1198601"/>
                <a:gd name="connsiteY7" fmla="*/ 599327 h 119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601" h="1198762">
                  <a:moveTo>
                    <a:pt x="1198602" y="599327"/>
                  </a:moveTo>
                  <a:cubicBezTo>
                    <a:pt x="1198486" y="853993"/>
                    <a:pt x="1037550" y="1080815"/>
                    <a:pt x="797216" y="1165040"/>
                  </a:cubicBezTo>
                  <a:cubicBezTo>
                    <a:pt x="792112" y="1166871"/>
                    <a:pt x="787008" y="1168536"/>
                    <a:pt x="781848" y="1170145"/>
                  </a:cubicBezTo>
                  <a:cubicBezTo>
                    <a:pt x="466624" y="1270918"/>
                    <a:pt x="129392" y="1097072"/>
                    <a:pt x="28618" y="781848"/>
                  </a:cubicBezTo>
                  <a:cubicBezTo>
                    <a:pt x="-72155" y="466624"/>
                    <a:pt x="101690" y="129392"/>
                    <a:pt x="416914" y="28618"/>
                  </a:cubicBezTo>
                  <a:cubicBezTo>
                    <a:pt x="732138" y="-72156"/>
                    <a:pt x="1069371" y="101691"/>
                    <a:pt x="1170145" y="416915"/>
                  </a:cubicBezTo>
                  <a:cubicBezTo>
                    <a:pt x="1188997" y="475884"/>
                    <a:pt x="1198596" y="537418"/>
                    <a:pt x="1198602" y="599328"/>
                  </a:cubicBezTo>
                  <a:lnTo>
                    <a:pt x="1198602" y="599327"/>
                  </a:lnTo>
                  <a:close/>
                </a:path>
              </a:pathLst>
            </a:custGeom>
            <a:solidFill>
              <a:srgbClr val="E6E6E6"/>
            </a:solidFill>
            <a:ln w="6966"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FAADC472-0973-7964-B6FC-4CFE772A108B}"/>
                </a:ext>
              </a:extLst>
            </p:cNvPr>
            <p:cNvSpPr/>
            <p:nvPr/>
          </p:nvSpPr>
          <p:spPr>
            <a:xfrm>
              <a:off x="13907915" y="2268211"/>
              <a:ext cx="178628" cy="264848"/>
            </a:xfrm>
            <a:custGeom>
              <a:avLst/>
              <a:gdLst>
                <a:gd name="connsiteX0" fmla="*/ 192 w 178628"/>
                <a:gd name="connsiteY0" fmla="*/ 46697 h 264848"/>
                <a:gd name="connsiteX1" fmla="*/ 46116 w 178628"/>
                <a:gd name="connsiteY1" fmla="*/ 101355 h 264848"/>
                <a:gd name="connsiteX2" fmla="*/ 55016 w 178628"/>
                <a:gd name="connsiteY2" fmla="*/ 101340 h 264848"/>
                <a:gd name="connsiteX3" fmla="*/ 128805 w 178628"/>
                <a:gd name="connsiteY3" fmla="*/ 264849 h 264848"/>
                <a:gd name="connsiteX4" fmla="*/ 178628 w 178628"/>
                <a:gd name="connsiteY4" fmla="*/ 186061 h 264848"/>
                <a:gd name="connsiteX5" fmla="*/ 100919 w 178628"/>
                <a:gd name="connsiteY5" fmla="*/ 42869 h 264848"/>
                <a:gd name="connsiteX6" fmla="*/ 42891 w 178628"/>
                <a:gd name="connsiteY6" fmla="*/ 625 h 264848"/>
                <a:gd name="connsiteX7" fmla="*/ 192 w 178628"/>
                <a:gd name="connsiteY7" fmla="*/ 46697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628" h="264848">
                  <a:moveTo>
                    <a:pt x="192" y="46697"/>
                  </a:moveTo>
                  <a:cubicBezTo>
                    <a:pt x="-2219" y="74472"/>
                    <a:pt x="18341" y="98943"/>
                    <a:pt x="46116" y="101355"/>
                  </a:cubicBezTo>
                  <a:cubicBezTo>
                    <a:pt x="49077" y="101612"/>
                    <a:pt x="52056" y="101607"/>
                    <a:pt x="55016" y="101340"/>
                  </a:cubicBezTo>
                  <a:lnTo>
                    <a:pt x="128805" y="264849"/>
                  </a:lnTo>
                  <a:lnTo>
                    <a:pt x="178628" y="186061"/>
                  </a:lnTo>
                  <a:lnTo>
                    <a:pt x="100919" y="42869"/>
                  </a:lnTo>
                  <a:cubicBezTo>
                    <a:pt x="96560" y="15180"/>
                    <a:pt x="70580" y="-3734"/>
                    <a:pt x="42891" y="625"/>
                  </a:cubicBezTo>
                  <a:cubicBezTo>
                    <a:pt x="19722" y="4271"/>
                    <a:pt x="2070" y="23319"/>
                    <a:pt x="192" y="46697"/>
                  </a:cubicBezTo>
                  <a:close/>
                </a:path>
              </a:pathLst>
            </a:custGeom>
            <a:solidFill>
              <a:srgbClr val="FFB6B6"/>
            </a:solidFill>
            <a:ln w="6966"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99C5633D-5408-86E1-1D65-DE00F41FEE71}"/>
                </a:ext>
              </a:extLst>
            </p:cNvPr>
            <p:cNvSpPr/>
            <p:nvPr/>
          </p:nvSpPr>
          <p:spPr>
            <a:xfrm>
              <a:off x="13979749" y="2380713"/>
              <a:ext cx="658745" cy="705408"/>
            </a:xfrm>
            <a:custGeom>
              <a:avLst/>
              <a:gdLst>
                <a:gd name="connsiteX0" fmla="*/ 655532 w 658745"/>
                <a:gd name="connsiteY0" fmla="*/ 549957 h 705408"/>
                <a:gd name="connsiteX1" fmla="*/ 651427 w 658745"/>
                <a:gd name="connsiteY1" fmla="*/ 535700 h 705408"/>
                <a:gd name="connsiteX2" fmla="*/ 591122 w 658745"/>
                <a:gd name="connsiteY2" fmla="*/ 465852 h 705408"/>
                <a:gd name="connsiteX3" fmla="*/ 589070 w 658745"/>
                <a:gd name="connsiteY3" fmla="*/ 464743 h 705408"/>
                <a:gd name="connsiteX4" fmla="*/ 251983 w 658745"/>
                <a:gd name="connsiteY4" fmla="*/ 293703 h 705408"/>
                <a:gd name="connsiteX5" fmla="*/ 222080 w 658745"/>
                <a:gd name="connsiteY5" fmla="*/ 235395 h 705408"/>
                <a:gd name="connsiteX6" fmla="*/ 101248 w 658745"/>
                <a:gd name="connsiteY6" fmla="*/ 0 h 705408"/>
                <a:gd name="connsiteX7" fmla="*/ 71623 w 658745"/>
                <a:gd name="connsiteY7" fmla="*/ 8821 h 705408"/>
                <a:gd name="connsiteX8" fmla="*/ 1609 w 658745"/>
                <a:gd name="connsiteY8" fmla="*/ 29626 h 705408"/>
                <a:gd name="connsiteX9" fmla="*/ 0 w 658745"/>
                <a:gd name="connsiteY9" fmla="*/ 30070 h 705408"/>
                <a:gd name="connsiteX10" fmla="*/ 116061 w 658745"/>
                <a:gd name="connsiteY10" fmla="*/ 420637 h 705408"/>
                <a:gd name="connsiteX11" fmla="*/ 142690 w 658745"/>
                <a:gd name="connsiteY11" fmla="*/ 441053 h 705408"/>
                <a:gd name="connsiteX12" fmla="*/ 444326 w 658745"/>
                <a:gd name="connsiteY12" fmla="*/ 671732 h 705408"/>
                <a:gd name="connsiteX13" fmla="*/ 454146 w 658745"/>
                <a:gd name="connsiteY13" fmla="*/ 679277 h 705408"/>
                <a:gd name="connsiteX14" fmla="*/ 620082 w 658745"/>
                <a:gd name="connsiteY14" fmla="*/ 669514 h 705408"/>
                <a:gd name="connsiteX15" fmla="*/ 632564 w 658745"/>
                <a:gd name="connsiteY15" fmla="*/ 655533 h 705408"/>
                <a:gd name="connsiteX16" fmla="*/ 655532 w 658745"/>
                <a:gd name="connsiteY16" fmla="*/ 549957 h 70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8745" h="705408">
                  <a:moveTo>
                    <a:pt x="655532" y="549957"/>
                  </a:moveTo>
                  <a:cubicBezTo>
                    <a:pt x="654459" y="545125"/>
                    <a:pt x="653088" y="540363"/>
                    <a:pt x="651427" y="535700"/>
                  </a:cubicBezTo>
                  <a:cubicBezTo>
                    <a:pt x="640851" y="505647"/>
                    <a:pt x="619311" y="480699"/>
                    <a:pt x="591122" y="465852"/>
                  </a:cubicBezTo>
                  <a:cubicBezTo>
                    <a:pt x="590457" y="465464"/>
                    <a:pt x="589735" y="465076"/>
                    <a:pt x="589070" y="464743"/>
                  </a:cubicBezTo>
                  <a:lnTo>
                    <a:pt x="251983" y="293703"/>
                  </a:lnTo>
                  <a:lnTo>
                    <a:pt x="222080" y="235395"/>
                  </a:lnTo>
                  <a:lnTo>
                    <a:pt x="101248" y="0"/>
                  </a:lnTo>
                  <a:lnTo>
                    <a:pt x="71623" y="8821"/>
                  </a:lnTo>
                  <a:lnTo>
                    <a:pt x="1609" y="29626"/>
                  </a:lnTo>
                  <a:lnTo>
                    <a:pt x="0" y="30070"/>
                  </a:lnTo>
                  <a:lnTo>
                    <a:pt x="116061" y="420637"/>
                  </a:lnTo>
                  <a:lnTo>
                    <a:pt x="142690" y="441053"/>
                  </a:lnTo>
                  <a:lnTo>
                    <a:pt x="444326" y="671732"/>
                  </a:lnTo>
                  <a:lnTo>
                    <a:pt x="454146" y="679277"/>
                  </a:lnTo>
                  <a:cubicBezTo>
                    <a:pt x="504255" y="717528"/>
                    <a:pt x="574804" y="713377"/>
                    <a:pt x="620082" y="669514"/>
                  </a:cubicBezTo>
                  <a:cubicBezTo>
                    <a:pt x="624597" y="665183"/>
                    <a:pt x="628771" y="660509"/>
                    <a:pt x="632564" y="655533"/>
                  </a:cubicBezTo>
                  <a:cubicBezTo>
                    <a:pt x="655564" y="625519"/>
                    <a:pt x="663985" y="586814"/>
                    <a:pt x="655532" y="549957"/>
                  </a:cubicBezTo>
                  <a:close/>
                </a:path>
              </a:pathLst>
            </a:custGeom>
            <a:solidFill>
              <a:srgbClr val="E82B2C"/>
            </a:solidFill>
            <a:ln w="6966"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EDA9A77-70C8-8E5D-2D31-00A040304244}"/>
                </a:ext>
              </a:extLst>
            </p:cNvPr>
            <p:cNvSpPr/>
            <p:nvPr/>
          </p:nvSpPr>
          <p:spPr>
            <a:xfrm>
              <a:off x="14403314" y="2794582"/>
              <a:ext cx="490774" cy="735477"/>
            </a:xfrm>
            <a:custGeom>
              <a:avLst/>
              <a:gdLst>
                <a:gd name="connsiteX0" fmla="*/ 419373 w 490774"/>
                <a:gd name="connsiteY0" fmla="*/ 565047 h 735477"/>
                <a:gd name="connsiteX1" fmla="*/ 417598 w 490774"/>
                <a:gd name="connsiteY1" fmla="*/ 500693 h 735477"/>
                <a:gd name="connsiteX2" fmla="*/ 412494 w 490774"/>
                <a:gd name="connsiteY2" fmla="*/ 314063 h 735477"/>
                <a:gd name="connsiteX3" fmla="*/ 354963 w 490774"/>
                <a:gd name="connsiteY3" fmla="*/ 99695 h 735477"/>
                <a:gd name="connsiteX4" fmla="*/ 338597 w 490774"/>
                <a:gd name="connsiteY4" fmla="*/ 87823 h 735477"/>
                <a:gd name="connsiteX5" fmla="*/ 333160 w 490774"/>
                <a:gd name="connsiteY5" fmla="*/ 0 h 735477"/>
                <a:gd name="connsiteX6" fmla="*/ 200512 w 490774"/>
                <a:gd name="connsiteY6" fmla="*/ 7601 h 735477"/>
                <a:gd name="connsiteX7" fmla="*/ 167557 w 490774"/>
                <a:gd name="connsiteY7" fmla="*/ 51983 h 735477"/>
                <a:gd name="connsiteX8" fmla="*/ 34964 w 490774"/>
                <a:gd name="connsiteY8" fmla="*/ 230624 h 735477"/>
                <a:gd name="connsiteX9" fmla="*/ 20761 w 490774"/>
                <a:gd name="connsiteY9" fmla="*/ 257864 h 735477"/>
                <a:gd name="connsiteX10" fmla="*/ 46947 w 490774"/>
                <a:gd name="connsiteY10" fmla="*/ 457919 h 735477"/>
                <a:gd name="connsiteX11" fmla="*/ 83674 w 490774"/>
                <a:gd name="connsiteY11" fmla="*/ 573591 h 735477"/>
                <a:gd name="connsiteX12" fmla="*/ 103924 w 490774"/>
                <a:gd name="connsiteY12" fmla="*/ 685768 h 735477"/>
                <a:gd name="connsiteX13" fmla="*/ 110470 w 490774"/>
                <a:gd name="connsiteY13" fmla="*/ 701358 h 735477"/>
                <a:gd name="connsiteX14" fmla="*/ 128944 w 490774"/>
                <a:gd name="connsiteY14" fmla="*/ 708126 h 735477"/>
                <a:gd name="connsiteX15" fmla="*/ 490775 w 490774"/>
                <a:gd name="connsiteY15" fmla="*/ 707128 h 735477"/>
                <a:gd name="connsiteX16" fmla="*/ 419373 w 490774"/>
                <a:gd name="connsiteY16" fmla="*/ 565047 h 73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0774" h="735477">
                  <a:moveTo>
                    <a:pt x="419373" y="565047"/>
                  </a:moveTo>
                  <a:lnTo>
                    <a:pt x="417598" y="500693"/>
                  </a:lnTo>
                  <a:lnTo>
                    <a:pt x="412494" y="314063"/>
                  </a:lnTo>
                  <a:cubicBezTo>
                    <a:pt x="430968" y="194618"/>
                    <a:pt x="444061" y="181359"/>
                    <a:pt x="354963" y="99695"/>
                  </a:cubicBezTo>
                  <a:cubicBezTo>
                    <a:pt x="348079" y="98219"/>
                    <a:pt x="342137" y="93908"/>
                    <a:pt x="338597" y="87823"/>
                  </a:cubicBezTo>
                  <a:cubicBezTo>
                    <a:pt x="330497" y="71290"/>
                    <a:pt x="349970" y="43218"/>
                    <a:pt x="333160" y="0"/>
                  </a:cubicBezTo>
                  <a:lnTo>
                    <a:pt x="200512" y="7601"/>
                  </a:lnTo>
                  <a:lnTo>
                    <a:pt x="167557" y="51983"/>
                  </a:lnTo>
                  <a:lnTo>
                    <a:pt x="34964" y="230624"/>
                  </a:lnTo>
                  <a:cubicBezTo>
                    <a:pt x="29769" y="239456"/>
                    <a:pt x="25028" y="248547"/>
                    <a:pt x="20761" y="257864"/>
                  </a:cubicBezTo>
                  <a:cubicBezTo>
                    <a:pt x="-35993" y="381137"/>
                    <a:pt x="40955" y="446657"/>
                    <a:pt x="46947" y="457919"/>
                  </a:cubicBezTo>
                  <a:lnTo>
                    <a:pt x="83674" y="573591"/>
                  </a:lnTo>
                  <a:lnTo>
                    <a:pt x="103924" y="685768"/>
                  </a:lnTo>
                  <a:lnTo>
                    <a:pt x="110470" y="701358"/>
                  </a:lnTo>
                  <a:lnTo>
                    <a:pt x="128944" y="708126"/>
                  </a:lnTo>
                  <a:cubicBezTo>
                    <a:pt x="246799" y="744932"/>
                    <a:pt x="373125" y="744583"/>
                    <a:pt x="490775" y="707128"/>
                  </a:cubicBezTo>
                  <a:cubicBezTo>
                    <a:pt x="470975" y="657861"/>
                    <a:pt x="447091" y="610335"/>
                    <a:pt x="419373" y="565047"/>
                  </a:cubicBezTo>
                  <a:close/>
                </a:path>
              </a:pathLst>
            </a:custGeom>
            <a:solidFill>
              <a:srgbClr val="E82B2C"/>
            </a:solidFill>
            <a:ln w="6966"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9619E28-4963-F0B2-6D88-BF8465232E2D}"/>
                </a:ext>
              </a:extLst>
            </p:cNvPr>
            <p:cNvSpPr/>
            <p:nvPr/>
          </p:nvSpPr>
          <p:spPr>
            <a:xfrm>
              <a:off x="14956451" y="3565127"/>
              <a:ext cx="127539" cy="278586"/>
            </a:xfrm>
            <a:custGeom>
              <a:avLst/>
              <a:gdLst>
                <a:gd name="connsiteX0" fmla="*/ 123155 w 127539"/>
                <a:gd name="connsiteY0" fmla="*/ 248188 h 278586"/>
                <a:gd name="connsiteX1" fmla="*/ 97594 w 127539"/>
                <a:gd name="connsiteY1" fmla="*/ 181532 h 278586"/>
                <a:gd name="connsiteX2" fmla="*/ 89177 w 127539"/>
                <a:gd name="connsiteY2" fmla="*/ 178640 h 278586"/>
                <a:gd name="connsiteX3" fmla="*/ 72817 w 127539"/>
                <a:gd name="connsiteY3" fmla="*/ 0 h 278586"/>
                <a:gd name="connsiteX4" fmla="*/ 0 w 127539"/>
                <a:gd name="connsiteY4" fmla="*/ 58203 h 278586"/>
                <a:gd name="connsiteX5" fmla="*/ 26699 w 127539"/>
                <a:gd name="connsiteY5" fmla="*/ 218919 h 278586"/>
                <a:gd name="connsiteX6" fmla="*/ 67754 w 127539"/>
                <a:gd name="connsiteY6" fmla="*/ 277795 h 278586"/>
                <a:gd name="connsiteX7" fmla="*/ 123155 w 127539"/>
                <a:gd name="connsiteY7" fmla="*/ 248188 h 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39" h="278586">
                  <a:moveTo>
                    <a:pt x="123155" y="248188"/>
                  </a:moveTo>
                  <a:cubicBezTo>
                    <a:pt x="134503" y="222723"/>
                    <a:pt x="123059" y="192880"/>
                    <a:pt x="97594" y="181532"/>
                  </a:cubicBezTo>
                  <a:cubicBezTo>
                    <a:pt x="94879" y="180322"/>
                    <a:pt x="92062" y="179354"/>
                    <a:pt x="89177" y="178640"/>
                  </a:cubicBezTo>
                  <a:lnTo>
                    <a:pt x="72817" y="0"/>
                  </a:lnTo>
                  <a:lnTo>
                    <a:pt x="0" y="58203"/>
                  </a:lnTo>
                  <a:lnTo>
                    <a:pt x="26699" y="218919"/>
                  </a:lnTo>
                  <a:cubicBezTo>
                    <a:pt x="21778" y="246514"/>
                    <a:pt x="40159" y="272873"/>
                    <a:pt x="67754" y="277795"/>
                  </a:cubicBezTo>
                  <a:cubicBezTo>
                    <a:pt x="90843" y="281912"/>
                    <a:pt x="113747" y="269672"/>
                    <a:pt x="123155" y="248188"/>
                  </a:cubicBezTo>
                  <a:close/>
                </a:path>
              </a:pathLst>
            </a:custGeom>
            <a:solidFill>
              <a:srgbClr val="FFB6B6"/>
            </a:solidFill>
            <a:ln w="6966"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B81FFB1E-AED1-A5F6-FC98-0D050AC074E0}"/>
                </a:ext>
              </a:extLst>
            </p:cNvPr>
            <p:cNvSpPr/>
            <p:nvPr/>
          </p:nvSpPr>
          <p:spPr>
            <a:xfrm>
              <a:off x="14592506" y="2880407"/>
              <a:ext cx="468517" cy="818917"/>
            </a:xfrm>
            <a:custGeom>
              <a:avLst/>
              <a:gdLst>
                <a:gd name="connsiteX0" fmla="*/ 233399 w 468517"/>
                <a:gd name="connsiteY0" fmla="*/ 56976 h 818917"/>
                <a:gd name="connsiteX1" fmla="*/ 149405 w 468517"/>
                <a:gd name="connsiteY1" fmla="*/ 1997 h 818917"/>
                <a:gd name="connsiteX2" fmla="*/ 127103 w 468517"/>
                <a:gd name="connsiteY2" fmla="*/ 0 h 818917"/>
                <a:gd name="connsiteX3" fmla="*/ 57034 w 468517"/>
                <a:gd name="connsiteY3" fmla="*/ 21137 h 818917"/>
                <a:gd name="connsiteX4" fmla="*/ 38671 w 468517"/>
                <a:gd name="connsiteY4" fmla="*/ 36006 h 818917"/>
                <a:gd name="connsiteX5" fmla="*/ 35798 w 468517"/>
                <a:gd name="connsiteY5" fmla="*/ 215710 h 818917"/>
                <a:gd name="connsiteX6" fmla="*/ 35842 w 468517"/>
                <a:gd name="connsiteY6" fmla="*/ 215756 h 818917"/>
                <a:gd name="connsiteX7" fmla="*/ 228407 w 468517"/>
                <a:gd name="connsiteY7" fmla="*/ 414868 h 818917"/>
                <a:gd name="connsiteX8" fmla="*/ 298588 w 468517"/>
                <a:gd name="connsiteY8" fmla="*/ 487433 h 818917"/>
                <a:gd name="connsiteX9" fmla="*/ 316951 w 468517"/>
                <a:gd name="connsiteY9" fmla="*/ 616198 h 818917"/>
                <a:gd name="connsiteX10" fmla="*/ 345189 w 468517"/>
                <a:gd name="connsiteY10" fmla="*/ 814312 h 818917"/>
                <a:gd name="connsiteX11" fmla="*/ 376035 w 468517"/>
                <a:gd name="connsiteY11" fmla="*/ 815644 h 818917"/>
                <a:gd name="connsiteX12" fmla="*/ 449045 w 468517"/>
                <a:gd name="connsiteY12" fmla="*/ 818861 h 818917"/>
                <a:gd name="connsiteX13" fmla="*/ 450709 w 468517"/>
                <a:gd name="connsiteY13" fmla="*/ 818917 h 818917"/>
                <a:gd name="connsiteX14" fmla="*/ 462859 w 468517"/>
                <a:gd name="connsiteY14" fmla="*/ 541303 h 818917"/>
                <a:gd name="connsiteX15" fmla="*/ 468518 w 468517"/>
                <a:gd name="connsiteY15" fmla="*/ 411872 h 818917"/>
                <a:gd name="connsiteX16" fmla="*/ 233399 w 468517"/>
                <a:gd name="connsiteY16" fmla="*/ 56977 h 81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517" h="818917">
                  <a:moveTo>
                    <a:pt x="233399" y="56976"/>
                  </a:moveTo>
                  <a:cubicBezTo>
                    <a:pt x="214162" y="27871"/>
                    <a:pt x="183777" y="7982"/>
                    <a:pt x="149405" y="1997"/>
                  </a:cubicBezTo>
                  <a:cubicBezTo>
                    <a:pt x="142046" y="665"/>
                    <a:pt x="134582" y="-3"/>
                    <a:pt x="127103" y="0"/>
                  </a:cubicBezTo>
                  <a:cubicBezTo>
                    <a:pt x="102177" y="4"/>
                    <a:pt x="77804" y="7356"/>
                    <a:pt x="57034" y="21137"/>
                  </a:cubicBezTo>
                  <a:cubicBezTo>
                    <a:pt x="50445" y="25486"/>
                    <a:pt x="44295" y="30466"/>
                    <a:pt x="38671" y="36006"/>
                  </a:cubicBezTo>
                  <a:cubicBezTo>
                    <a:pt x="-11747" y="84836"/>
                    <a:pt x="-13033" y="165293"/>
                    <a:pt x="35798" y="215710"/>
                  </a:cubicBezTo>
                  <a:lnTo>
                    <a:pt x="35842" y="215756"/>
                  </a:lnTo>
                  <a:lnTo>
                    <a:pt x="228407" y="414868"/>
                  </a:lnTo>
                  <a:lnTo>
                    <a:pt x="298588" y="487433"/>
                  </a:lnTo>
                  <a:lnTo>
                    <a:pt x="316951" y="616198"/>
                  </a:lnTo>
                  <a:lnTo>
                    <a:pt x="345189" y="814312"/>
                  </a:lnTo>
                  <a:lnTo>
                    <a:pt x="376035" y="815644"/>
                  </a:lnTo>
                  <a:lnTo>
                    <a:pt x="449045" y="818861"/>
                  </a:lnTo>
                  <a:lnTo>
                    <a:pt x="450709" y="818917"/>
                  </a:lnTo>
                  <a:lnTo>
                    <a:pt x="462859" y="541303"/>
                  </a:lnTo>
                  <a:lnTo>
                    <a:pt x="468518" y="411872"/>
                  </a:lnTo>
                  <a:lnTo>
                    <a:pt x="233399" y="56977"/>
                  </a:lnTo>
                  <a:close/>
                </a:path>
              </a:pathLst>
            </a:custGeom>
            <a:solidFill>
              <a:srgbClr val="E82B2C"/>
            </a:solidFill>
            <a:ln w="6966"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4897AFF4-1AC4-5801-4F80-18081B88C68D}"/>
                </a:ext>
              </a:extLst>
            </p:cNvPr>
            <p:cNvSpPr/>
            <p:nvPr/>
          </p:nvSpPr>
          <p:spPr>
            <a:xfrm>
              <a:off x="14540859" y="2380249"/>
              <a:ext cx="367459" cy="401185"/>
            </a:xfrm>
            <a:custGeom>
              <a:avLst/>
              <a:gdLst>
                <a:gd name="connsiteX0" fmla="*/ 21899 w 367459"/>
                <a:gd name="connsiteY0" fmla="*/ 109808 h 401185"/>
                <a:gd name="connsiteX1" fmla="*/ 92663 w 367459"/>
                <a:gd name="connsiteY1" fmla="*/ 365616 h 401185"/>
                <a:gd name="connsiteX2" fmla="*/ 348472 w 367459"/>
                <a:gd name="connsiteY2" fmla="*/ 294852 h 401185"/>
                <a:gd name="connsiteX3" fmla="*/ 277708 w 367459"/>
                <a:gd name="connsiteY3" fmla="*/ 39044 h 401185"/>
                <a:gd name="connsiteX4" fmla="*/ 21899 w 367459"/>
                <a:gd name="connsiteY4" fmla="*/ 109808 h 40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9" h="401185">
                  <a:moveTo>
                    <a:pt x="21899" y="109808"/>
                  </a:moveTo>
                  <a:cubicBezTo>
                    <a:pt x="-24998" y="202243"/>
                    <a:pt x="5638" y="309312"/>
                    <a:pt x="92663" y="365616"/>
                  </a:cubicBezTo>
                  <a:cubicBezTo>
                    <a:pt x="186769" y="426501"/>
                    <a:pt x="308951" y="413169"/>
                    <a:pt x="348472" y="294852"/>
                  </a:cubicBezTo>
                  <a:cubicBezTo>
                    <a:pt x="392482" y="163094"/>
                    <a:pt x="356326" y="106571"/>
                    <a:pt x="277708" y="39044"/>
                  </a:cubicBezTo>
                  <a:cubicBezTo>
                    <a:pt x="185576" y="-40091"/>
                    <a:pt x="72571" y="9934"/>
                    <a:pt x="21899" y="109808"/>
                  </a:cubicBezTo>
                  <a:close/>
                </a:path>
              </a:pathLst>
            </a:custGeom>
            <a:solidFill>
              <a:srgbClr val="2F2E41"/>
            </a:solidFill>
            <a:ln w="6966"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DEFDDE2A-AF73-1A7C-E789-F8403CC4DBF0}"/>
                </a:ext>
              </a:extLst>
            </p:cNvPr>
            <p:cNvSpPr/>
            <p:nvPr/>
          </p:nvSpPr>
          <p:spPr>
            <a:xfrm>
              <a:off x="14527071" y="2458566"/>
              <a:ext cx="296059" cy="295836"/>
            </a:xfrm>
            <a:custGeom>
              <a:avLst/>
              <a:gdLst>
                <a:gd name="connsiteX0" fmla="*/ 266543 w 296059"/>
                <a:gd name="connsiteY0" fmla="*/ 237406 h 295836"/>
                <a:gd name="connsiteX1" fmla="*/ 58430 w 296059"/>
                <a:gd name="connsiteY1" fmla="*/ 265397 h 295836"/>
                <a:gd name="connsiteX2" fmla="*/ 30275 w 296059"/>
                <a:gd name="connsiteY2" fmla="*/ 57500 h 295836"/>
                <a:gd name="connsiteX3" fmla="*/ 31563 w 296059"/>
                <a:gd name="connsiteY3" fmla="*/ 55807 h 295836"/>
                <a:gd name="connsiteX4" fmla="*/ 240251 w 296059"/>
                <a:gd name="connsiteY4" fmla="*/ 32483 h 295836"/>
                <a:gd name="connsiteX5" fmla="*/ 266506 w 296059"/>
                <a:gd name="connsiteY5" fmla="*/ 237378 h 295836"/>
                <a:gd name="connsiteX6" fmla="*/ 266543 w 296059"/>
                <a:gd name="connsiteY6" fmla="*/ 23740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059" h="295836">
                  <a:moveTo>
                    <a:pt x="266543" y="237406"/>
                  </a:moveTo>
                  <a:cubicBezTo>
                    <a:pt x="216804" y="302605"/>
                    <a:pt x="123628" y="315136"/>
                    <a:pt x="58430" y="265397"/>
                  </a:cubicBezTo>
                  <a:cubicBezTo>
                    <a:pt x="-6684" y="215722"/>
                    <a:pt x="-19281" y="122705"/>
                    <a:pt x="30275" y="57500"/>
                  </a:cubicBezTo>
                  <a:lnTo>
                    <a:pt x="31563" y="55807"/>
                  </a:lnTo>
                  <a:cubicBezTo>
                    <a:pt x="82750" y="-8261"/>
                    <a:pt x="176182" y="-18704"/>
                    <a:pt x="240251" y="32483"/>
                  </a:cubicBezTo>
                  <a:cubicBezTo>
                    <a:pt x="302862" y="82505"/>
                    <a:pt x="314482" y="173186"/>
                    <a:pt x="266506" y="237378"/>
                  </a:cubicBezTo>
                  <a:lnTo>
                    <a:pt x="266543" y="237406"/>
                  </a:lnTo>
                  <a:close/>
                </a:path>
              </a:pathLst>
            </a:custGeom>
            <a:solidFill>
              <a:srgbClr val="FFB6B6"/>
            </a:solidFill>
            <a:ln w="6966"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C32B827-6671-E822-3814-E059C074C9D2}"/>
                </a:ext>
              </a:extLst>
            </p:cNvPr>
            <p:cNvSpPr/>
            <p:nvPr/>
          </p:nvSpPr>
          <p:spPr>
            <a:xfrm>
              <a:off x="14517310" y="2389281"/>
              <a:ext cx="302618" cy="215340"/>
            </a:xfrm>
            <a:custGeom>
              <a:avLst/>
              <a:gdLst>
                <a:gd name="connsiteX0" fmla="*/ 0 w 302618"/>
                <a:gd name="connsiteY0" fmla="*/ 85809 h 215340"/>
                <a:gd name="connsiteX1" fmla="*/ 85644 w 302618"/>
                <a:gd name="connsiteY1" fmla="*/ 134337 h 215340"/>
                <a:gd name="connsiteX2" fmla="*/ 108214 w 302618"/>
                <a:gd name="connsiteY2" fmla="*/ 115632 h 215340"/>
                <a:gd name="connsiteX3" fmla="*/ 99931 w 302618"/>
                <a:gd name="connsiteY3" fmla="*/ 142433 h 215340"/>
                <a:gd name="connsiteX4" fmla="*/ 228601 w 302618"/>
                <a:gd name="connsiteY4" fmla="*/ 215341 h 215340"/>
                <a:gd name="connsiteX5" fmla="*/ 302619 w 302618"/>
                <a:gd name="connsiteY5" fmla="*/ 84712 h 215340"/>
                <a:gd name="connsiteX6" fmla="*/ 204647 w 302618"/>
                <a:gd name="connsiteY6" fmla="*/ 29198 h 215340"/>
                <a:gd name="connsiteX7" fmla="*/ 0 w 302618"/>
                <a:gd name="connsiteY7" fmla="*/ 85809 h 2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618" h="215340">
                  <a:moveTo>
                    <a:pt x="0" y="85809"/>
                  </a:moveTo>
                  <a:cubicBezTo>
                    <a:pt x="24131" y="108771"/>
                    <a:pt x="53545" y="125437"/>
                    <a:pt x="85644" y="134337"/>
                  </a:cubicBezTo>
                  <a:cubicBezTo>
                    <a:pt x="92078" y="126894"/>
                    <a:pt x="99706" y="120573"/>
                    <a:pt x="108214" y="115632"/>
                  </a:cubicBezTo>
                  <a:cubicBezTo>
                    <a:pt x="104141" y="124106"/>
                    <a:pt x="101350" y="133139"/>
                    <a:pt x="99931" y="142433"/>
                  </a:cubicBezTo>
                  <a:cubicBezTo>
                    <a:pt x="114248" y="172143"/>
                    <a:pt x="172718" y="193497"/>
                    <a:pt x="228601" y="215341"/>
                  </a:cubicBezTo>
                  <a:lnTo>
                    <a:pt x="302619" y="84712"/>
                  </a:lnTo>
                  <a:lnTo>
                    <a:pt x="204647" y="29198"/>
                  </a:lnTo>
                  <a:cubicBezTo>
                    <a:pt x="125924" y="-25228"/>
                    <a:pt x="33249" y="-1999"/>
                    <a:pt x="0" y="85809"/>
                  </a:cubicBezTo>
                  <a:close/>
                </a:path>
              </a:pathLst>
            </a:custGeom>
            <a:solidFill>
              <a:srgbClr val="2F2E41"/>
            </a:solidFill>
            <a:ln w="6966"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B3FB4FB-F0B9-F563-EFF7-F457BF781A2A}"/>
                </a:ext>
              </a:extLst>
            </p:cNvPr>
            <p:cNvSpPr/>
            <p:nvPr/>
          </p:nvSpPr>
          <p:spPr>
            <a:xfrm>
              <a:off x="14848302" y="2416642"/>
              <a:ext cx="126405" cy="175002"/>
            </a:xfrm>
            <a:custGeom>
              <a:avLst/>
              <a:gdLst>
                <a:gd name="connsiteX0" fmla="*/ 27460 w 126405"/>
                <a:gd name="connsiteY0" fmla="*/ 2815 h 175002"/>
                <a:gd name="connsiteX1" fmla="*/ 70599 w 126405"/>
                <a:gd name="connsiteY1" fmla="*/ 9114 h 175002"/>
                <a:gd name="connsiteX2" fmla="*/ 98760 w 126405"/>
                <a:gd name="connsiteY2" fmla="*/ 43367 h 175002"/>
                <a:gd name="connsiteX3" fmla="*/ 124294 w 126405"/>
                <a:gd name="connsiteY3" fmla="*/ 112958 h 175002"/>
                <a:gd name="connsiteX4" fmla="*/ 108900 w 126405"/>
                <a:gd name="connsiteY4" fmla="*/ 170496 h 175002"/>
                <a:gd name="connsiteX5" fmla="*/ 56074 w 126405"/>
                <a:gd name="connsiteY5" fmla="*/ 161650 h 175002"/>
                <a:gd name="connsiteX6" fmla="*/ 26336 w 126405"/>
                <a:gd name="connsiteY6" fmla="*/ 115391 h 175002"/>
                <a:gd name="connsiteX7" fmla="*/ 0 w 126405"/>
                <a:gd name="connsiteY7" fmla="*/ 67212 h 175002"/>
                <a:gd name="connsiteX8" fmla="*/ 13061 w 126405"/>
                <a:gd name="connsiteY8" fmla="*/ 73309 h 175002"/>
                <a:gd name="connsiteX9" fmla="*/ 7376 w 126405"/>
                <a:gd name="connsiteY9" fmla="*/ 34429 h 175002"/>
                <a:gd name="connsiteX10" fmla="*/ 27460 w 126405"/>
                <a:gd name="connsiteY10" fmla="*/ 2815 h 17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05" h="175002">
                  <a:moveTo>
                    <a:pt x="27460" y="2815"/>
                  </a:moveTo>
                  <a:cubicBezTo>
                    <a:pt x="41978" y="-2535"/>
                    <a:pt x="58218" y="-164"/>
                    <a:pt x="70599" y="9114"/>
                  </a:cubicBezTo>
                  <a:cubicBezTo>
                    <a:pt x="82527" y="18182"/>
                    <a:pt x="92170" y="29911"/>
                    <a:pt x="98760" y="43367"/>
                  </a:cubicBezTo>
                  <a:cubicBezTo>
                    <a:pt x="110743" y="65138"/>
                    <a:pt x="119353" y="88603"/>
                    <a:pt x="124294" y="112958"/>
                  </a:cubicBezTo>
                  <a:cubicBezTo>
                    <a:pt x="128520" y="134027"/>
                    <a:pt x="127805" y="159501"/>
                    <a:pt x="108900" y="170496"/>
                  </a:cubicBezTo>
                  <a:cubicBezTo>
                    <a:pt x="93126" y="179671"/>
                    <a:pt x="70572" y="173894"/>
                    <a:pt x="56074" y="161650"/>
                  </a:cubicBezTo>
                  <a:cubicBezTo>
                    <a:pt x="42637" y="148803"/>
                    <a:pt x="32445" y="132949"/>
                    <a:pt x="26336" y="115391"/>
                  </a:cubicBezTo>
                  <a:cubicBezTo>
                    <a:pt x="19263" y="98589"/>
                    <a:pt x="12572" y="81166"/>
                    <a:pt x="0" y="67212"/>
                  </a:cubicBezTo>
                  <a:lnTo>
                    <a:pt x="13061" y="73309"/>
                  </a:lnTo>
                  <a:cubicBezTo>
                    <a:pt x="8933" y="60775"/>
                    <a:pt x="7009" y="47620"/>
                    <a:pt x="7376" y="34429"/>
                  </a:cubicBezTo>
                  <a:cubicBezTo>
                    <a:pt x="7983" y="21073"/>
                    <a:pt x="15627" y="9040"/>
                    <a:pt x="27460" y="2815"/>
                  </a:cubicBezTo>
                  <a:close/>
                </a:path>
              </a:pathLst>
            </a:custGeom>
            <a:solidFill>
              <a:srgbClr val="2F2E41"/>
            </a:solidFill>
            <a:ln w="6966"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9CE15E2-A6D2-3BC0-A75E-91E3167CD9D1}"/>
                </a:ext>
              </a:extLst>
            </p:cNvPr>
            <p:cNvSpPr/>
            <p:nvPr/>
          </p:nvSpPr>
          <p:spPr>
            <a:xfrm>
              <a:off x="14551334" y="2436577"/>
              <a:ext cx="322554" cy="324391"/>
            </a:xfrm>
            <a:custGeom>
              <a:avLst/>
              <a:gdLst>
                <a:gd name="connsiteX0" fmla="*/ 154975 w 322554"/>
                <a:gd name="connsiteY0" fmla="*/ 0 h 324391"/>
                <a:gd name="connsiteX1" fmla="*/ 260083 w 322554"/>
                <a:gd name="connsiteY1" fmla="*/ 59557 h 324391"/>
                <a:gd name="connsiteX2" fmla="*/ 306525 w 322554"/>
                <a:gd name="connsiteY2" fmla="*/ 227443 h 324391"/>
                <a:gd name="connsiteX3" fmla="*/ 306525 w 322554"/>
                <a:gd name="connsiteY3" fmla="*/ 227443 h 324391"/>
                <a:gd name="connsiteX4" fmla="*/ 62066 w 322554"/>
                <a:gd name="connsiteY4" fmla="*/ 307669 h 324391"/>
                <a:gd name="connsiteX5" fmla="*/ 158111 w 322554"/>
                <a:gd name="connsiteY5" fmla="*/ 222881 h 324391"/>
                <a:gd name="connsiteX6" fmla="*/ 27819 w 322554"/>
                <a:gd name="connsiteY6" fmla="*/ 289267 h 324391"/>
                <a:gd name="connsiteX7" fmla="*/ 0 w 322554"/>
                <a:gd name="connsiteY7" fmla="*/ 273504 h 324391"/>
                <a:gd name="connsiteX8" fmla="*/ 154975 w 322554"/>
                <a:gd name="connsiteY8" fmla="*/ 0 h 32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554" h="324391">
                  <a:moveTo>
                    <a:pt x="154975" y="0"/>
                  </a:moveTo>
                  <a:lnTo>
                    <a:pt x="260083" y="59557"/>
                  </a:lnTo>
                  <a:cubicBezTo>
                    <a:pt x="319268" y="93093"/>
                    <a:pt x="340061" y="168258"/>
                    <a:pt x="306525" y="227443"/>
                  </a:cubicBezTo>
                  <a:lnTo>
                    <a:pt x="306525" y="227443"/>
                  </a:lnTo>
                  <a:cubicBezTo>
                    <a:pt x="257913" y="313216"/>
                    <a:pt x="152048" y="347958"/>
                    <a:pt x="62066" y="307669"/>
                  </a:cubicBezTo>
                  <a:lnTo>
                    <a:pt x="158111" y="222881"/>
                  </a:lnTo>
                  <a:lnTo>
                    <a:pt x="27819" y="289267"/>
                  </a:lnTo>
                  <a:lnTo>
                    <a:pt x="0" y="273504"/>
                  </a:lnTo>
                  <a:cubicBezTo>
                    <a:pt x="139736" y="248097"/>
                    <a:pt x="166692" y="138485"/>
                    <a:pt x="154975" y="0"/>
                  </a:cubicBezTo>
                  <a:close/>
                </a:path>
              </a:pathLst>
            </a:custGeom>
            <a:solidFill>
              <a:srgbClr val="2F2E41"/>
            </a:solidFill>
            <a:ln w="6966"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D5ECEE4-6543-5A7F-1434-529E58FD05D3}"/>
                </a:ext>
              </a:extLst>
            </p:cNvPr>
            <p:cNvSpPr/>
            <p:nvPr/>
          </p:nvSpPr>
          <p:spPr>
            <a:xfrm>
              <a:off x="14892919" y="2373492"/>
              <a:ext cx="645919" cy="621408"/>
            </a:xfrm>
            <a:custGeom>
              <a:avLst/>
              <a:gdLst>
                <a:gd name="connsiteX0" fmla="*/ 11946 w 645919"/>
                <a:gd name="connsiteY0" fmla="*/ 167762 h 621408"/>
                <a:gd name="connsiteX1" fmla="*/ 82316 w 645919"/>
                <a:gd name="connsiteY1" fmla="*/ 207079 h 621408"/>
                <a:gd name="connsiteX2" fmla="*/ 254302 w 645919"/>
                <a:gd name="connsiteY2" fmla="*/ 423353 h 621408"/>
                <a:gd name="connsiteX3" fmla="*/ 271217 w 645919"/>
                <a:gd name="connsiteY3" fmla="*/ 539366 h 621408"/>
                <a:gd name="connsiteX4" fmla="*/ 347461 w 645919"/>
                <a:gd name="connsiteY4" fmla="*/ 620324 h 621408"/>
                <a:gd name="connsiteX5" fmla="*/ 424222 w 645919"/>
                <a:gd name="connsiteY5" fmla="*/ 604764 h 621408"/>
                <a:gd name="connsiteX6" fmla="*/ 464701 w 645919"/>
                <a:gd name="connsiteY6" fmla="*/ 588431 h 621408"/>
                <a:gd name="connsiteX7" fmla="*/ 422544 w 645919"/>
                <a:gd name="connsiteY7" fmla="*/ 482489 h 621408"/>
                <a:gd name="connsiteX8" fmla="*/ 500725 w 645919"/>
                <a:gd name="connsiteY8" fmla="*/ 573970 h 621408"/>
                <a:gd name="connsiteX9" fmla="*/ 645920 w 645919"/>
                <a:gd name="connsiteY9" fmla="*/ 515479 h 621408"/>
                <a:gd name="connsiteX10" fmla="*/ 520416 w 645919"/>
                <a:gd name="connsiteY10" fmla="*/ 284163 h 621408"/>
                <a:gd name="connsiteX11" fmla="*/ 356499 w 645919"/>
                <a:gd name="connsiteY11" fmla="*/ 116502 h 621408"/>
                <a:gd name="connsiteX12" fmla="*/ 115031 w 645919"/>
                <a:gd name="connsiteY12" fmla="*/ 13427 h 621408"/>
                <a:gd name="connsiteX13" fmla="*/ 19758 w 645919"/>
                <a:gd name="connsiteY13" fmla="*/ 99587 h 621408"/>
                <a:gd name="connsiteX14" fmla="*/ 11946 w 645919"/>
                <a:gd name="connsiteY14" fmla="*/ 167762 h 6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919" h="621408">
                  <a:moveTo>
                    <a:pt x="11946" y="167762"/>
                  </a:moveTo>
                  <a:cubicBezTo>
                    <a:pt x="29635" y="188356"/>
                    <a:pt x="57331" y="196361"/>
                    <a:pt x="82316" y="207079"/>
                  </a:cubicBezTo>
                  <a:cubicBezTo>
                    <a:pt x="171837" y="246352"/>
                    <a:pt x="236199" y="327287"/>
                    <a:pt x="254302" y="423353"/>
                  </a:cubicBezTo>
                  <a:cubicBezTo>
                    <a:pt x="261210" y="461895"/>
                    <a:pt x="260306" y="501792"/>
                    <a:pt x="271217" y="539366"/>
                  </a:cubicBezTo>
                  <a:cubicBezTo>
                    <a:pt x="282063" y="576939"/>
                    <a:pt x="308919" y="613803"/>
                    <a:pt x="347461" y="620324"/>
                  </a:cubicBezTo>
                  <a:cubicBezTo>
                    <a:pt x="373543" y="624778"/>
                    <a:pt x="399690" y="614707"/>
                    <a:pt x="424222" y="604764"/>
                  </a:cubicBezTo>
                  <a:cubicBezTo>
                    <a:pt x="437715" y="599342"/>
                    <a:pt x="451208" y="593897"/>
                    <a:pt x="464701" y="588431"/>
                  </a:cubicBezTo>
                  <a:cubicBezTo>
                    <a:pt x="450627" y="553117"/>
                    <a:pt x="436575" y="517803"/>
                    <a:pt x="422544" y="482489"/>
                  </a:cubicBezTo>
                  <a:cubicBezTo>
                    <a:pt x="445094" y="515816"/>
                    <a:pt x="471319" y="546503"/>
                    <a:pt x="500725" y="573970"/>
                  </a:cubicBezTo>
                  <a:cubicBezTo>
                    <a:pt x="549080" y="554473"/>
                    <a:pt x="597478" y="534976"/>
                    <a:pt x="645920" y="515479"/>
                  </a:cubicBezTo>
                  <a:cubicBezTo>
                    <a:pt x="526743" y="515931"/>
                    <a:pt x="547079" y="400240"/>
                    <a:pt x="520416" y="284163"/>
                  </a:cubicBezTo>
                  <a:cubicBezTo>
                    <a:pt x="505761" y="220378"/>
                    <a:pt x="380968" y="177188"/>
                    <a:pt x="356499" y="116502"/>
                  </a:cubicBezTo>
                  <a:cubicBezTo>
                    <a:pt x="318283" y="21359"/>
                    <a:pt x="210174" y="-24789"/>
                    <a:pt x="115031" y="13427"/>
                  </a:cubicBezTo>
                  <a:cubicBezTo>
                    <a:pt x="74032" y="29895"/>
                    <a:pt x="40251" y="60445"/>
                    <a:pt x="19758" y="99587"/>
                  </a:cubicBezTo>
                  <a:cubicBezTo>
                    <a:pt x="-4711" y="109336"/>
                    <a:pt x="-5421" y="147426"/>
                    <a:pt x="11946" y="167762"/>
                  </a:cubicBezTo>
                  <a:close/>
                </a:path>
              </a:pathLst>
            </a:custGeom>
            <a:solidFill>
              <a:srgbClr val="2F2E41"/>
            </a:solidFill>
            <a:ln w="6966" cap="flat">
              <a:noFill/>
              <a:prstDash val="solid"/>
              <a:miter/>
            </a:ln>
          </p:spPr>
          <p:txBody>
            <a:bodyPr rtlCol="0" anchor="ctr"/>
            <a:lstStyle/>
            <a:p>
              <a:endParaRPr lang="en-US"/>
            </a:p>
          </p:txBody>
        </p:sp>
      </p:grpSp>
      <p:grpSp>
        <p:nvGrpSpPr>
          <p:cNvPr id="316" name="Group 315">
            <a:extLst>
              <a:ext uri="{FF2B5EF4-FFF2-40B4-BE49-F238E27FC236}">
                <a16:creationId xmlns:a16="http://schemas.microsoft.com/office/drawing/2014/main" id="{EEC08E37-6DB0-79AC-284E-0C9F6ED2C8EF}"/>
              </a:ext>
            </a:extLst>
          </p:cNvPr>
          <p:cNvGrpSpPr/>
          <p:nvPr/>
        </p:nvGrpSpPr>
        <p:grpSpPr>
          <a:xfrm>
            <a:off x="-66430" y="4289185"/>
            <a:ext cx="4292406" cy="2445974"/>
            <a:chOff x="9648604" y="1935992"/>
            <a:chExt cx="5890234" cy="3356476"/>
          </a:xfrm>
        </p:grpSpPr>
        <p:sp>
          <p:nvSpPr>
            <p:cNvPr id="287" name="Freeform: Shape 286">
              <a:extLst>
                <a:ext uri="{FF2B5EF4-FFF2-40B4-BE49-F238E27FC236}">
                  <a16:creationId xmlns:a16="http://schemas.microsoft.com/office/drawing/2014/main" id="{1C85BAF5-9228-BE3C-0586-E561E1615B42}"/>
                </a:ext>
              </a:extLst>
            </p:cNvPr>
            <p:cNvSpPr/>
            <p:nvPr/>
          </p:nvSpPr>
          <p:spPr>
            <a:xfrm>
              <a:off x="11428359" y="3206567"/>
              <a:ext cx="130792" cy="476892"/>
            </a:xfrm>
            <a:custGeom>
              <a:avLst/>
              <a:gdLst>
                <a:gd name="connsiteX0" fmla="*/ 14573 w 130792"/>
                <a:gd name="connsiteY0" fmla="*/ 452200 h 476892"/>
                <a:gd name="connsiteX1" fmla="*/ 25339 w 130792"/>
                <a:gd name="connsiteY1" fmla="*/ 360572 h 476892"/>
                <a:gd name="connsiteX2" fmla="*/ 34034 w 130792"/>
                <a:gd name="connsiteY2" fmla="*/ 354772 h 476892"/>
                <a:gd name="connsiteX3" fmla="*/ 0 w 130792"/>
                <a:gd name="connsiteY3" fmla="*/ 31404 h 476892"/>
                <a:gd name="connsiteX4" fmla="*/ 87128 w 130792"/>
                <a:gd name="connsiteY4" fmla="*/ 0 h 476892"/>
                <a:gd name="connsiteX5" fmla="*/ 124744 w 130792"/>
                <a:gd name="connsiteY5" fmla="*/ 384364 h 476892"/>
                <a:gd name="connsiteX6" fmla="*/ 93012 w 130792"/>
                <a:gd name="connsiteY6" fmla="*/ 470855 h 476892"/>
                <a:gd name="connsiteX7" fmla="*/ 14572 w 130792"/>
                <a:gd name="connsiteY7" fmla="*/ 452200 h 476892"/>
                <a:gd name="connsiteX8" fmla="*/ 14572 w 130792"/>
                <a:gd name="connsiteY8" fmla="*/ 452200 h 47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 h="476892">
                  <a:moveTo>
                    <a:pt x="14573" y="452200"/>
                  </a:moveTo>
                  <a:cubicBezTo>
                    <a:pt x="-7757" y="423924"/>
                    <a:pt x="-2937" y="382901"/>
                    <a:pt x="25339" y="360572"/>
                  </a:cubicBezTo>
                  <a:cubicBezTo>
                    <a:pt x="28077" y="358409"/>
                    <a:pt x="30985" y="356470"/>
                    <a:pt x="34034" y="354772"/>
                  </a:cubicBezTo>
                  <a:lnTo>
                    <a:pt x="0" y="31404"/>
                  </a:lnTo>
                  <a:lnTo>
                    <a:pt x="87128" y="0"/>
                  </a:lnTo>
                  <a:lnTo>
                    <a:pt x="124744" y="384364"/>
                  </a:lnTo>
                  <a:cubicBezTo>
                    <a:pt x="139865" y="417010"/>
                    <a:pt x="125658" y="455734"/>
                    <a:pt x="93012" y="470855"/>
                  </a:cubicBezTo>
                  <a:cubicBezTo>
                    <a:pt x="65696" y="483508"/>
                    <a:pt x="33268" y="475795"/>
                    <a:pt x="14572" y="452200"/>
                  </a:cubicBezTo>
                  <a:lnTo>
                    <a:pt x="14572" y="452200"/>
                  </a:lnTo>
                  <a:close/>
                </a:path>
              </a:pathLst>
            </a:custGeom>
            <a:solidFill>
              <a:srgbClr val="FFB6B6"/>
            </a:solidFill>
            <a:ln w="6966"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29C1919-3518-CDC0-2FD1-83B2B8E00E53}"/>
                </a:ext>
              </a:extLst>
            </p:cNvPr>
            <p:cNvSpPr/>
            <p:nvPr/>
          </p:nvSpPr>
          <p:spPr>
            <a:xfrm>
              <a:off x="11304776" y="2473209"/>
              <a:ext cx="249888" cy="936800"/>
            </a:xfrm>
            <a:custGeom>
              <a:avLst/>
              <a:gdLst>
                <a:gd name="connsiteX0" fmla="*/ 91563 w 249888"/>
                <a:gd name="connsiteY0" fmla="*/ 0 h 936800"/>
                <a:gd name="connsiteX1" fmla="*/ 233464 w 249888"/>
                <a:gd name="connsiteY1" fmla="*/ 150143 h 936800"/>
                <a:gd name="connsiteX2" fmla="*/ 234570 w 249888"/>
                <a:gd name="connsiteY2" fmla="*/ 336047 h 936800"/>
                <a:gd name="connsiteX3" fmla="*/ 244350 w 249888"/>
                <a:gd name="connsiteY3" fmla="*/ 618214 h 936800"/>
                <a:gd name="connsiteX4" fmla="*/ 243939 w 249888"/>
                <a:gd name="connsiteY4" fmla="*/ 691046 h 936800"/>
                <a:gd name="connsiteX5" fmla="*/ 222560 w 249888"/>
                <a:gd name="connsiteY5" fmla="*/ 745792 h 936800"/>
                <a:gd name="connsiteX6" fmla="*/ 240532 w 249888"/>
                <a:gd name="connsiteY6" fmla="*/ 922226 h 936800"/>
                <a:gd name="connsiteX7" fmla="*/ 123983 w 249888"/>
                <a:gd name="connsiteY7" fmla="*/ 936800 h 936800"/>
                <a:gd name="connsiteX8" fmla="*/ 0 w 249888"/>
                <a:gd name="connsiteY8" fmla="*/ 395722 h 936800"/>
                <a:gd name="connsiteX9" fmla="*/ 91562 w 249888"/>
                <a:gd name="connsiteY9" fmla="*/ 0 h 9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88" h="936800">
                  <a:moveTo>
                    <a:pt x="91563" y="0"/>
                  </a:moveTo>
                  <a:cubicBezTo>
                    <a:pt x="91563" y="0"/>
                    <a:pt x="233004" y="69012"/>
                    <a:pt x="233464" y="150143"/>
                  </a:cubicBezTo>
                  <a:cubicBezTo>
                    <a:pt x="233923" y="231275"/>
                    <a:pt x="245639" y="304655"/>
                    <a:pt x="234570" y="336047"/>
                  </a:cubicBezTo>
                  <a:cubicBezTo>
                    <a:pt x="223502" y="367438"/>
                    <a:pt x="262698" y="595617"/>
                    <a:pt x="244350" y="618214"/>
                  </a:cubicBezTo>
                  <a:cubicBezTo>
                    <a:pt x="226002" y="640810"/>
                    <a:pt x="263803" y="652375"/>
                    <a:pt x="243939" y="691046"/>
                  </a:cubicBezTo>
                  <a:cubicBezTo>
                    <a:pt x="224076" y="729717"/>
                    <a:pt x="215281" y="736996"/>
                    <a:pt x="222560" y="745792"/>
                  </a:cubicBezTo>
                  <a:cubicBezTo>
                    <a:pt x="229839" y="754587"/>
                    <a:pt x="240532" y="922226"/>
                    <a:pt x="240532" y="922226"/>
                  </a:cubicBezTo>
                  <a:lnTo>
                    <a:pt x="123983" y="936800"/>
                  </a:lnTo>
                  <a:lnTo>
                    <a:pt x="0" y="395722"/>
                  </a:lnTo>
                  <a:lnTo>
                    <a:pt x="91562" y="0"/>
                  </a:lnTo>
                  <a:close/>
                </a:path>
              </a:pathLst>
            </a:custGeom>
            <a:solidFill>
              <a:srgbClr val="3F3D56"/>
            </a:solidFill>
            <a:ln w="6966"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71B60EF-CBB5-5E8B-15B1-B19B87C00583}"/>
                </a:ext>
              </a:extLst>
            </p:cNvPr>
            <p:cNvSpPr/>
            <p:nvPr/>
          </p:nvSpPr>
          <p:spPr>
            <a:xfrm>
              <a:off x="10614513" y="3233632"/>
              <a:ext cx="189931" cy="475127"/>
            </a:xfrm>
            <a:custGeom>
              <a:avLst/>
              <a:gdLst>
                <a:gd name="connsiteX0" fmla="*/ 109193 w 189931"/>
                <a:gd name="connsiteY0" fmla="*/ 457984 h 475127"/>
                <a:gd name="connsiteX1" fmla="*/ 113010 w 189931"/>
                <a:gd name="connsiteY1" fmla="*/ 365805 h 475127"/>
                <a:gd name="connsiteX2" fmla="*/ 105336 w 189931"/>
                <a:gd name="connsiteY2" fmla="*/ 358706 h 475127"/>
                <a:gd name="connsiteX3" fmla="*/ 189931 w 189931"/>
                <a:gd name="connsiteY3" fmla="*/ 44749 h 475127"/>
                <a:gd name="connsiteX4" fmla="*/ 108844 w 189931"/>
                <a:gd name="connsiteY4" fmla="*/ 0 h 475127"/>
                <a:gd name="connsiteX5" fmla="*/ 11096 w 189931"/>
                <a:gd name="connsiteY5" fmla="*/ 373625 h 475127"/>
                <a:gd name="connsiteX6" fmla="*/ 28793 w 189931"/>
                <a:gd name="connsiteY6" fmla="*/ 464037 h 475127"/>
                <a:gd name="connsiteX7" fmla="*/ 109194 w 189931"/>
                <a:gd name="connsiteY7" fmla="*/ 457983 h 475127"/>
                <a:gd name="connsiteX8" fmla="*/ 109193 w 189931"/>
                <a:gd name="connsiteY8" fmla="*/ 457984 h 47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1" h="475127">
                  <a:moveTo>
                    <a:pt x="109193" y="457984"/>
                  </a:moveTo>
                  <a:cubicBezTo>
                    <a:pt x="135702" y="433583"/>
                    <a:pt x="137410" y="392314"/>
                    <a:pt x="113010" y="365805"/>
                  </a:cubicBezTo>
                  <a:cubicBezTo>
                    <a:pt x="110646" y="363237"/>
                    <a:pt x="108080" y="360863"/>
                    <a:pt x="105336" y="358706"/>
                  </a:cubicBezTo>
                  <a:lnTo>
                    <a:pt x="189931" y="44749"/>
                  </a:lnTo>
                  <a:lnTo>
                    <a:pt x="108844" y="0"/>
                  </a:lnTo>
                  <a:lnTo>
                    <a:pt x="11096" y="373625"/>
                  </a:lnTo>
                  <a:cubicBezTo>
                    <a:pt x="-8983" y="403479"/>
                    <a:pt x="-1060" y="443958"/>
                    <a:pt x="28793" y="464037"/>
                  </a:cubicBezTo>
                  <a:cubicBezTo>
                    <a:pt x="53773" y="480839"/>
                    <a:pt x="87012" y="478336"/>
                    <a:pt x="109194" y="457983"/>
                  </a:cubicBezTo>
                  <a:lnTo>
                    <a:pt x="109193" y="457984"/>
                  </a:lnTo>
                  <a:close/>
                </a:path>
              </a:pathLst>
            </a:custGeom>
            <a:solidFill>
              <a:srgbClr val="FFB6B6"/>
            </a:solidFill>
            <a:ln w="6966"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A75447D-F7A4-3621-30F6-182917EB7614}"/>
                </a:ext>
              </a:extLst>
            </p:cNvPr>
            <p:cNvSpPr/>
            <p:nvPr/>
          </p:nvSpPr>
          <p:spPr>
            <a:xfrm>
              <a:off x="10664130" y="2528234"/>
              <a:ext cx="320538" cy="919970"/>
            </a:xfrm>
            <a:custGeom>
              <a:avLst/>
              <a:gdLst>
                <a:gd name="connsiteX0" fmla="*/ 292515 w 320538"/>
                <a:gd name="connsiteY0" fmla="*/ 0 h 919970"/>
                <a:gd name="connsiteX1" fmla="*/ 128716 w 320538"/>
                <a:gd name="connsiteY1" fmla="*/ 125891 h 919970"/>
                <a:gd name="connsiteX2" fmla="*/ 98311 w 320538"/>
                <a:gd name="connsiteY2" fmla="*/ 309295 h 919970"/>
                <a:gd name="connsiteX3" fmla="*/ 44164 w 320538"/>
                <a:gd name="connsiteY3" fmla="*/ 586390 h 919970"/>
                <a:gd name="connsiteX4" fmla="*/ 33086 w 320538"/>
                <a:gd name="connsiteY4" fmla="*/ 658376 h 919970"/>
                <a:gd name="connsiteX5" fmla="*/ 45566 w 320538"/>
                <a:gd name="connsiteY5" fmla="*/ 715808 h 919970"/>
                <a:gd name="connsiteX6" fmla="*/ 0 w 320538"/>
                <a:gd name="connsiteY6" fmla="*/ 887202 h 919970"/>
                <a:gd name="connsiteX7" fmla="*/ 112794 w 320538"/>
                <a:gd name="connsiteY7" fmla="*/ 919971 h 919970"/>
                <a:gd name="connsiteX8" fmla="*/ 320539 w 320538"/>
                <a:gd name="connsiteY8" fmla="*/ 405209 h 919970"/>
                <a:gd name="connsiteX9" fmla="*/ 292515 w 320538"/>
                <a:gd name="connsiteY9" fmla="*/ 0 h 91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538" h="919970">
                  <a:moveTo>
                    <a:pt x="292515" y="0"/>
                  </a:moveTo>
                  <a:cubicBezTo>
                    <a:pt x="292515" y="0"/>
                    <a:pt x="141961" y="45847"/>
                    <a:pt x="128716" y="125891"/>
                  </a:cubicBezTo>
                  <a:cubicBezTo>
                    <a:pt x="115470" y="205935"/>
                    <a:pt x="92330" y="276550"/>
                    <a:pt x="98311" y="309295"/>
                  </a:cubicBezTo>
                  <a:cubicBezTo>
                    <a:pt x="104292" y="342039"/>
                    <a:pt x="29608" y="561183"/>
                    <a:pt x="44164" y="586390"/>
                  </a:cubicBezTo>
                  <a:cubicBezTo>
                    <a:pt x="58720" y="611597"/>
                    <a:pt x="19568" y="617057"/>
                    <a:pt x="33086" y="658376"/>
                  </a:cubicBezTo>
                  <a:cubicBezTo>
                    <a:pt x="46604" y="699696"/>
                    <a:pt x="54141" y="708271"/>
                    <a:pt x="45566" y="715808"/>
                  </a:cubicBezTo>
                  <a:cubicBezTo>
                    <a:pt x="36991" y="723346"/>
                    <a:pt x="0" y="887202"/>
                    <a:pt x="0" y="887202"/>
                  </a:cubicBezTo>
                  <a:lnTo>
                    <a:pt x="112794" y="919971"/>
                  </a:lnTo>
                  <a:lnTo>
                    <a:pt x="320539" y="405209"/>
                  </a:lnTo>
                  <a:lnTo>
                    <a:pt x="292515" y="0"/>
                  </a:lnTo>
                  <a:close/>
                </a:path>
              </a:pathLst>
            </a:custGeom>
            <a:solidFill>
              <a:srgbClr val="3F3D56"/>
            </a:solidFill>
            <a:ln w="6966"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E8ED5CB-4080-51E5-7203-62009FDC412B}"/>
                </a:ext>
              </a:extLst>
            </p:cNvPr>
            <p:cNvSpPr/>
            <p:nvPr/>
          </p:nvSpPr>
          <p:spPr>
            <a:xfrm>
              <a:off x="11534808" y="4708903"/>
              <a:ext cx="148206" cy="387338"/>
            </a:xfrm>
            <a:custGeom>
              <a:avLst/>
              <a:gdLst>
                <a:gd name="connsiteX0" fmla="*/ 14 w 148206"/>
                <a:gd name="connsiteY0" fmla="*/ 387338 h 387338"/>
                <a:gd name="connsiteX1" fmla="*/ 100431 w 148206"/>
                <a:gd name="connsiteY1" fmla="*/ 387331 h 387338"/>
                <a:gd name="connsiteX2" fmla="*/ 148206 w 148206"/>
                <a:gd name="connsiteY2" fmla="*/ 0 h 387338"/>
                <a:gd name="connsiteX3" fmla="*/ 0 w 148206"/>
                <a:gd name="connsiteY3" fmla="*/ 7 h 387338"/>
                <a:gd name="connsiteX4" fmla="*/ 14 w 148206"/>
                <a:gd name="connsiteY4" fmla="*/ 387338 h 387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6" h="387338">
                  <a:moveTo>
                    <a:pt x="14" y="387338"/>
                  </a:moveTo>
                  <a:lnTo>
                    <a:pt x="100431" y="387331"/>
                  </a:lnTo>
                  <a:lnTo>
                    <a:pt x="148206" y="0"/>
                  </a:lnTo>
                  <a:lnTo>
                    <a:pt x="0" y="7"/>
                  </a:lnTo>
                  <a:lnTo>
                    <a:pt x="14" y="387338"/>
                  </a:lnTo>
                  <a:close/>
                </a:path>
              </a:pathLst>
            </a:custGeom>
            <a:solidFill>
              <a:srgbClr val="FFB6B6"/>
            </a:solidFill>
            <a:ln w="6966"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49DFCB-0C9C-C5E0-ACA1-CA238F1734D6}"/>
                </a:ext>
              </a:extLst>
            </p:cNvPr>
            <p:cNvSpPr/>
            <p:nvPr/>
          </p:nvSpPr>
          <p:spPr>
            <a:xfrm>
              <a:off x="11489892" y="5037203"/>
              <a:ext cx="348318" cy="249730"/>
            </a:xfrm>
            <a:custGeom>
              <a:avLst/>
              <a:gdLst>
                <a:gd name="connsiteX0" fmla="*/ 178767 w 348318"/>
                <a:gd name="connsiteY0" fmla="*/ 68078 h 249730"/>
                <a:gd name="connsiteX1" fmla="*/ 178767 w 348318"/>
                <a:gd name="connsiteY1" fmla="*/ 0 h 249730"/>
                <a:gd name="connsiteX2" fmla="*/ 152367 w 348318"/>
                <a:gd name="connsiteY2" fmla="*/ 1613 h 249730"/>
                <a:gd name="connsiteX3" fmla="*/ 44904 w 348318"/>
                <a:gd name="connsiteY3" fmla="*/ 7979 h 249730"/>
                <a:gd name="connsiteX4" fmla="*/ 20033 w 348318"/>
                <a:gd name="connsiteY4" fmla="*/ 9507 h 249730"/>
                <a:gd name="connsiteX5" fmla="*/ 1019 w 348318"/>
                <a:gd name="connsiteY5" fmla="*/ 237507 h 249730"/>
                <a:gd name="connsiteX6" fmla="*/ 0 w 348318"/>
                <a:gd name="connsiteY6" fmla="*/ 249731 h 249730"/>
                <a:gd name="connsiteX7" fmla="*/ 71302 w 348318"/>
                <a:gd name="connsiteY7" fmla="*/ 249731 h 249730"/>
                <a:gd name="connsiteX8" fmla="*/ 73595 w 348318"/>
                <a:gd name="connsiteY8" fmla="*/ 237592 h 249730"/>
                <a:gd name="connsiteX9" fmla="*/ 83950 w 348318"/>
                <a:gd name="connsiteY9" fmla="*/ 182418 h 249730"/>
                <a:gd name="connsiteX10" fmla="*/ 110689 w 348318"/>
                <a:gd name="connsiteY10" fmla="*/ 237592 h 249730"/>
                <a:gd name="connsiteX11" fmla="*/ 116546 w 348318"/>
                <a:gd name="connsiteY11" fmla="*/ 249731 h 249730"/>
                <a:gd name="connsiteX12" fmla="*/ 305583 w 348318"/>
                <a:gd name="connsiteY12" fmla="*/ 249731 h 249730"/>
                <a:gd name="connsiteX13" fmla="*/ 348025 w 348318"/>
                <a:gd name="connsiteY13" fmla="*/ 207204 h 249730"/>
                <a:gd name="connsiteX14" fmla="*/ 178767 w 348318"/>
                <a:gd name="connsiteY14" fmla="*/ 68078 h 24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8318" h="249730">
                  <a:moveTo>
                    <a:pt x="178767" y="68078"/>
                  </a:moveTo>
                  <a:lnTo>
                    <a:pt x="178767" y="0"/>
                  </a:lnTo>
                  <a:lnTo>
                    <a:pt x="152367" y="1613"/>
                  </a:lnTo>
                  <a:lnTo>
                    <a:pt x="44904" y="7979"/>
                  </a:lnTo>
                  <a:lnTo>
                    <a:pt x="20033" y="9507"/>
                  </a:lnTo>
                  <a:lnTo>
                    <a:pt x="1019" y="237507"/>
                  </a:lnTo>
                  <a:lnTo>
                    <a:pt x="0" y="249731"/>
                  </a:lnTo>
                  <a:lnTo>
                    <a:pt x="71302" y="249731"/>
                  </a:lnTo>
                  <a:lnTo>
                    <a:pt x="73595" y="237592"/>
                  </a:lnTo>
                  <a:lnTo>
                    <a:pt x="83950" y="182418"/>
                  </a:lnTo>
                  <a:lnTo>
                    <a:pt x="110689" y="237592"/>
                  </a:lnTo>
                  <a:lnTo>
                    <a:pt x="116546" y="249731"/>
                  </a:lnTo>
                  <a:lnTo>
                    <a:pt x="305583" y="249731"/>
                  </a:lnTo>
                  <a:cubicBezTo>
                    <a:pt x="328995" y="249583"/>
                    <a:pt x="347924" y="230616"/>
                    <a:pt x="348025" y="207204"/>
                  </a:cubicBezTo>
                  <a:cubicBezTo>
                    <a:pt x="356005" y="169938"/>
                    <a:pt x="198799" y="89383"/>
                    <a:pt x="178767" y="68078"/>
                  </a:cubicBezTo>
                  <a:close/>
                </a:path>
              </a:pathLst>
            </a:custGeom>
            <a:solidFill>
              <a:srgbClr val="2F2E41"/>
            </a:solidFill>
            <a:ln w="6966"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659C0D8C-69D5-6E32-95D0-1E8E354DCD2D}"/>
                </a:ext>
              </a:extLst>
            </p:cNvPr>
            <p:cNvSpPr/>
            <p:nvPr/>
          </p:nvSpPr>
          <p:spPr>
            <a:xfrm>
              <a:off x="10358359" y="4650047"/>
              <a:ext cx="320037" cy="386438"/>
            </a:xfrm>
            <a:custGeom>
              <a:avLst/>
              <a:gdLst>
                <a:gd name="connsiteX0" fmla="*/ 0 w 320037"/>
                <a:gd name="connsiteY0" fmla="*/ 336886 h 386438"/>
                <a:gd name="connsiteX1" fmla="*/ 87342 w 320037"/>
                <a:gd name="connsiteY1" fmla="*/ 386439 h 386438"/>
                <a:gd name="connsiteX2" fmla="*/ 320038 w 320037"/>
                <a:gd name="connsiteY2" fmla="*/ 73130 h 386438"/>
                <a:gd name="connsiteX3" fmla="*/ 191134 w 320037"/>
                <a:gd name="connsiteY3" fmla="*/ 0 h 386438"/>
                <a:gd name="connsiteX4" fmla="*/ 0 w 320037"/>
                <a:gd name="connsiteY4" fmla="*/ 336886 h 386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7" h="386438">
                  <a:moveTo>
                    <a:pt x="0" y="336886"/>
                  </a:moveTo>
                  <a:lnTo>
                    <a:pt x="87342" y="386439"/>
                  </a:lnTo>
                  <a:lnTo>
                    <a:pt x="320038" y="73130"/>
                  </a:lnTo>
                  <a:lnTo>
                    <a:pt x="191134" y="0"/>
                  </a:lnTo>
                  <a:lnTo>
                    <a:pt x="0" y="336886"/>
                  </a:lnTo>
                  <a:close/>
                </a:path>
              </a:pathLst>
            </a:custGeom>
            <a:solidFill>
              <a:srgbClr val="FFB6B6"/>
            </a:solidFill>
            <a:ln w="6966"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3EC81161-5EA0-A4A0-6753-920F040E8971}"/>
                </a:ext>
              </a:extLst>
            </p:cNvPr>
            <p:cNvSpPr/>
            <p:nvPr/>
          </p:nvSpPr>
          <p:spPr>
            <a:xfrm>
              <a:off x="10225198" y="4931522"/>
              <a:ext cx="327864" cy="355398"/>
            </a:xfrm>
            <a:custGeom>
              <a:avLst/>
              <a:gdLst>
                <a:gd name="connsiteX0" fmla="*/ 245146 w 327864"/>
                <a:gd name="connsiteY0" fmla="*/ 129279 h 355398"/>
                <a:gd name="connsiteX1" fmla="*/ 278676 w 327864"/>
                <a:gd name="connsiteY1" fmla="*/ 70114 h 355398"/>
                <a:gd name="connsiteX2" fmla="*/ 255078 w 327864"/>
                <a:gd name="connsiteY2" fmla="*/ 58485 h 355398"/>
                <a:gd name="connsiteX3" fmla="*/ 158394 w 327864"/>
                <a:gd name="connsiteY3" fmla="*/ 11035 h 355398"/>
                <a:gd name="connsiteX4" fmla="*/ 135985 w 327864"/>
                <a:gd name="connsiteY4" fmla="*/ 0 h 355398"/>
                <a:gd name="connsiteX5" fmla="*/ 25890 w 327864"/>
                <a:gd name="connsiteY5" fmla="*/ 161196 h 355398"/>
                <a:gd name="connsiteX6" fmla="*/ 0 w 327864"/>
                <a:gd name="connsiteY6" fmla="*/ 199053 h 355398"/>
                <a:gd name="connsiteX7" fmla="*/ 29285 w 327864"/>
                <a:gd name="connsiteY7" fmla="*/ 215691 h 355398"/>
                <a:gd name="connsiteX8" fmla="*/ 61966 w 327864"/>
                <a:gd name="connsiteY8" fmla="*/ 234281 h 355398"/>
                <a:gd name="connsiteX9" fmla="*/ 106275 w 327864"/>
                <a:gd name="connsiteY9" fmla="*/ 181992 h 355398"/>
                <a:gd name="connsiteX10" fmla="*/ 101352 w 327864"/>
                <a:gd name="connsiteY10" fmla="*/ 256605 h 355398"/>
                <a:gd name="connsiteX11" fmla="*/ 255757 w 327864"/>
                <a:gd name="connsiteY11" fmla="*/ 344291 h 355398"/>
                <a:gd name="connsiteX12" fmla="*/ 255842 w 327864"/>
                <a:gd name="connsiteY12" fmla="*/ 344291 h 355398"/>
                <a:gd name="connsiteX13" fmla="*/ 265773 w 327864"/>
                <a:gd name="connsiteY13" fmla="*/ 349893 h 355398"/>
                <a:gd name="connsiteX14" fmla="*/ 323664 w 327864"/>
                <a:gd name="connsiteY14" fmla="*/ 333849 h 355398"/>
                <a:gd name="connsiteX15" fmla="*/ 245146 w 327864"/>
                <a:gd name="connsiteY15" fmla="*/ 129279 h 35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864" h="355398">
                  <a:moveTo>
                    <a:pt x="245146" y="129279"/>
                  </a:moveTo>
                  <a:lnTo>
                    <a:pt x="278676" y="70114"/>
                  </a:lnTo>
                  <a:lnTo>
                    <a:pt x="255078" y="58485"/>
                  </a:lnTo>
                  <a:lnTo>
                    <a:pt x="158394" y="11035"/>
                  </a:lnTo>
                  <a:lnTo>
                    <a:pt x="135985" y="0"/>
                  </a:lnTo>
                  <a:lnTo>
                    <a:pt x="25890" y="161196"/>
                  </a:lnTo>
                  <a:lnTo>
                    <a:pt x="0" y="199053"/>
                  </a:lnTo>
                  <a:lnTo>
                    <a:pt x="29285" y="215691"/>
                  </a:lnTo>
                  <a:lnTo>
                    <a:pt x="61966" y="234281"/>
                  </a:lnTo>
                  <a:lnTo>
                    <a:pt x="106275" y="181992"/>
                  </a:lnTo>
                  <a:lnTo>
                    <a:pt x="101352" y="256605"/>
                  </a:lnTo>
                  <a:lnTo>
                    <a:pt x="255757" y="344291"/>
                  </a:lnTo>
                  <a:lnTo>
                    <a:pt x="255842" y="344291"/>
                  </a:lnTo>
                  <a:lnTo>
                    <a:pt x="265773" y="349893"/>
                  </a:lnTo>
                  <a:cubicBezTo>
                    <a:pt x="286192" y="361429"/>
                    <a:pt x="312096" y="354250"/>
                    <a:pt x="323664" y="333849"/>
                  </a:cubicBezTo>
                  <a:cubicBezTo>
                    <a:pt x="348960" y="305329"/>
                    <a:pt x="252022" y="157800"/>
                    <a:pt x="245146" y="129279"/>
                  </a:cubicBezTo>
                  <a:close/>
                </a:path>
              </a:pathLst>
            </a:custGeom>
            <a:solidFill>
              <a:srgbClr val="2F2E41"/>
            </a:solidFill>
            <a:ln w="6966"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4C3A444-F6B4-B11F-AF1B-063AB2DA4CE8}"/>
                </a:ext>
              </a:extLst>
            </p:cNvPr>
            <p:cNvSpPr/>
            <p:nvPr/>
          </p:nvSpPr>
          <p:spPr>
            <a:xfrm>
              <a:off x="10486489" y="3160046"/>
              <a:ext cx="1225445" cy="1781319"/>
            </a:xfrm>
            <a:custGeom>
              <a:avLst/>
              <a:gdLst>
                <a:gd name="connsiteX0" fmla="*/ 549990 w 1225445"/>
                <a:gd name="connsiteY0" fmla="*/ 34867 h 1781319"/>
                <a:gd name="connsiteX1" fmla="*/ 317174 w 1225445"/>
                <a:gd name="connsiteY1" fmla="*/ 966756 h 1781319"/>
                <a:gd name="connsiteX2" fmla="*/ 0 w 1225445"/>
                <a:gd name="connsiteY2" fmla="*/ 1557855 h 1781319"/>
                <a:gd name="connsiteX3" fmla="*/ 451451 w 1225445"/>
                <a:gd name="connsiteY3" fmla="*/ 1760223 h 1781319"/>
                <a:gd name="connsiteX4" fmla="*/ 748288 w 1225445"/>
                <a:gd name="connsiteY4" fmla="*/ 729539 h 1781319"/>
                <a:gd name="connsiteX5" fmla="*/ 797760 w 1225445"/>
                <a:gd name="connsiteY5" fmla="*/ 1108831 h 1781319"/>
                <a:gd name="connsiteX6" fmla="*/ 731797 w 1225445"/>
                <a:gd name="connsiteY6" fmla="*/ 1710750 h 1781319"/>
                <a:gd name="connsiteX7" fmla="*/ 1023607 w 1225445"/>
                <a:gd name="connsiteY7" fmla="*/ 1781319 h 1781319"/>
                <a:gd name="connsiteX8" fmla="*/ 1225445 w 1225445"/>
                <a:gd name="connsiteY8" fmla="*/ 1766902 h 1781319"/>
                <a:gd name="connsiteX9" fmla="*/ 933528 w 1225445"/>
                <a:gd name="connsiteY9" fmla="*/ 0 h 1781319"/>
                <a:gd name="connsiteX10" fmla="*/ 549990 w 1225445"/>
                <a:gd name="connsiteY10" fmla="*/ 34867 h 178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5445" h="1781319">
                  <a:moveTo>
                    <a:pt x="549990" y="34867"/>
                  </a:moveTo>
                  <a:cubicBezTo>
                    <a:pt x="327426" y="42864"/>
                    <a:pt x="249208" y="950298"/>
                    <a:pt x="317174" y="966756"/>
                  </a:cubicBezTo>
                  <a:lnTo>
                    <a:pt x="0" y="1557855"/>
                  </a:lnTo>
                  <a:lnTo>
                    <a:pt x="451451" y="1760223"/>
                  </a:lnTo>
                  <a:lnTo>
                    <a:pt x="748288" y="729539"/>
                  </a:lnTo>
                  <a:lnTo>
                    <a:pt x="797760" y="1108831"/>
                  </a:lnTo>
                  <a:lnTo>
                    <a:pt x="731797" y="1710750"/>
                  </a:lnTo>
                  <a:lnTo>
                    <a:pt x="1023607" y="1781319"/>
                  </a:lnTo>
                  <a:lnTo>
                    <a:pt x="1225445" y="1766902"/>
                  </a:lnTo>
                  <a:cubicBezTo>
                    <a:pt x="1172998" y="1049425"/>
                    <a:pt x="1042050" y="292709"/>
                    <a:pt x="933528" y="0"/>
                  </a:cubicBezTo>
                  <a:lnTo>
                    <a:pt x="549990" y="34867"/>
                  </a:lnTo>
                  <a:close/>
                </a:path>
              </a:pathLst>
            </a:custGeom>
            <a:solidFill>
              <a:srgbClr val="2F2E41"/>
            </a:solidFill>
            <a:ln w="6966"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A20D24E-26C2-8633-8343-36732CB451D1}"/>
                </a:ext>
              </a:extLst>
            </p:cNvPr>
            <p:cNvSpPr/>
            <p:nvPr/>
          </p:nvSpPr>
          <p:spPr>
            <a:xfrm>
              <a:off x="10868271" y="2394182"/>
              <a:ext cx="618193" cy="924668"/>
            </a:xfrm>
            <a:custGeom>
              <a:avLst/>
              <a:gdLst>
                <a:gd name="connsiteX0" fmla="*/ 66038 w 618193"/>
                <a:gd name="connsiteY0" fmla="*/ 864354 h 924668"/>
                <a:gd name="connsiteX1" fmla="*/ 64574 w 618193"/>
                <a:gd name="connsiteY1" fmla="*/ 869863 h 924668"/>
                <a:gd name="connsiteX2" fmla="*/ 459481 w 618193"/>
                <a:gd name="connsiteY2" fmla="*/ 884171 h 924668"/>
                <a:gd name="connsiteX3" fmla="*/ 573006 w 618193"/>
                <a:gd name="connsiteY3" fmla="*/ 860310 h 924668"/>
                <a:gd name="connsiteX4" fmla="*/ 550136 w 618193"/>
                <a:gd name="connsiteY4" fmla="*/ 765623 h 924668"/>
                <a:gd name="connsiteX5" fmla="*/ 618193 w 618193"/>
                <a:gd name="connsiteY5" fmla="*/ 205855 h 924668"/>
                <a:gd name="connsiteX6" fmla="*/ 486051 w 618193"/>
                <a:gd name="connsiteY6" fmla="*/ 75371 h 924668"/>
                <a:gd name="connsiteX7" fmla="*/ 477121 w 618193"/>
                <a:gd name="connsiteY7" fmla="*/ 75731 h 924668"/>
                <a:gd name="connsiteX8" fmla="*/ 374891 w 618193"/>
                <a:gd name="connsiteY8" fmla="*/ 0 h 924668"/>
                <a:gd name="connsiteX9" fmla="*/ 229355 w 618193"/>
                <a:gd name="connsiteY9" fmla="*/ 5021 h 924668"/>
                <a:gd name="connsiteX10" fmla="*/ 132007 w 618193"/>
                <a:gd name="connsiteY10" fmla="*/ 112551 h 924668"/>
                <a:gd name="connsiteX11" fmla="*/ 73848 w 618193"/>
                <a:gd name="connsiteY11" fmla="*/ 133332 h 924668"/>
                <a:gd name="connsiteX12" fmla="*/ 28661 w 618193"/>
                <a:gd name="connsiteY12" fmla="*/ 149440 h 924668"/>
                <a:gd name="connsiteX13" fmla="*/ 0 w 618193"/>
                <a:gd name="connsiteY13" fmla="*/ 177613 h 924668"/>
                <a:gd name="connsiteX14" fmla="*/ 71477 w 618193"/>
                <a:gd name="connsiteY14" fmla="*/ 602991 h 924668"/>
                <a:gd name="connsiteX15" fmla="*/ 101881 w 618193"/>
                <a:gd name="connsiteY15" fmla="*/ 730186 h 924668"/>
                <a:gd name="connsiteX16" fmla="*/ 66038 w 618193"/>
                <a:gd name="connsiteY16" fmla="*/ 864354 h 92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8193" h="924668">
                  <a:moveTo>
                    <a:pt x="66038" y="864354"/>
                  </a:moveTo>
                  <a:lnTo>
                    <a:pt x="64574" y="869863"/>
                  </a:lnTo>
                  <a:cubicBezTo>
                    <a:pt x="206831" y="949012"/>
                    <a:pt x="303974" y="932078"/>
                    <a:pt x="459481" y="884171"/>
                  </a:cubicBezTo>
                  <a:lnTo>
                    <a:pt x="573006" y="860310"/>
                  </a:lnTo>
                  <a:cubicBezTo>
                    <a:pt x="597784" y="827999"/>
                    <a:pt x="577590" y="796396"/>
                    <a:pt x="550136" y="765623"/>
                  </a:cubicBezTo>
                  <a:lnTo>
                    <a:pt x="618193" y="205855"/>
                  </a:lnTo>
                  <a:cubicBezTo>
                    <a:pt x="617736" y="133333"/>
                    <a:pt x="558573" y="74913"/>
                    <a:pt x="486051" y="75371"/>
                  </a:cubicBezTo>
                  <a:cubicBezTo>
                    <a:pt x="483071" y="75389"/>
                    <a:pt x="480093" y="75510"/>
                    <a:pt x="477121" y="75731"/>
                  </a:cubicBezTo>
                  <a:lnTo>
                    <a:pt x="374891" y="0"/>
                  </a:lnTo>
                  <a:lnTo>
                    <a:pt x="229355" y="5021"/>
                  </a:lnTo>
                  <a:lnTo>
                    <a:pt x="132007" y="112551"/>
                  </a:lnTo>
                  <a:lnTo>
                    <a:pt x="73848" y="133332"/>
                  </a:lnTo>
                  <a:lnTo>
                    <a:pt x="28661" y="149440"/>
                  </a:lnTo>
                  <a:cubicBezTo>
                    <a:pt x="19525" y="157669"/>
                    <a:pt x="9554" y="167153"/>
                    <a:pt x="0" y="177613"/>
                  </a:cubicBezTo>
                  <a:lnTo>
                    <a:pt x="71477" y="602991"/>
                  </a:lnTo>
                  <a:lnTo>
                    <a:pt x="101881" y="730186"/>
                  </a:lnTo>
                  <a:cubicBezTo>
                    <a:pt x="61125" y="776656"/>
                    <a:pt x="38670" y="822016"/>
                    <a:pt x="66038" y="864354"/>
                  </a:cubicBezTo>
                  <a:close/>
                </a:path>
              </a:pathLst>
            </a:custGeom>
            <a:solidFill>
              <a:srgbClr val="3F3D56"/>
            </a:solidFill>
            <a:ln w="6966"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5D04CA8-1A72-14EF-A808-4DD1F5ACC803}"/>
                </a:ext>
              </a:extLst>
            </p:cNvPr>
            <p:cNvSpPr/>
            <p:nvPr/>
          </p:nvSpPr>
          <p:spPr>
            <a:xfrm>
              <a:off x="9756291" y="4649851"/>
              <a:ext cx="474946" cy="635546"/>
            </a:xfrm>
            <a:custGeom>
              <a:avLst/>
              <a:gdLst>
                <a:gd name="connsiteX0" fmla="*/ 352377 w 474946"/>
                <a:gd name="connsiteY0" fmla="*/ 566827 h 635546"/>
                <a:gd name="connsiteX1" fmla="*/ 95063 w 474946"/>
                <a:gd name="connsiteY1" fmla="*/ 404260 h 635546"/>
                <a:gd name="connsiteX2" fmla="*/ 21491 w 474946"/>
                <a:gd name="connsiteY2" fmla="*/ 206723 h 635546"/>
                <a:gd name="connsiteX3" fmla="*/ 4899 w 474946"/>
                <a:gd name="connsiteY3" fmla="*/ 146740 h 635546"/>
                <a:gd name="connsiteX4" fmla="*/ 42159 w 474946"/>
                <a:gd name="connsiteY4" fmla="*/ 25918 h 635546"/>
                <a:gd name="connsiteX5" fmla="*/ 165822 w 474946"/>
                <a:gd name="connsiteY5" fmla="*/ 13156 h 635546"/>
                <a:gd name="connsiteX6" fmla="*/ 170085 w 474946"/>
                <a:gd name="connsiteY6" fmla="*/ 15417 h 635546"/>
                <a:gd name="connsiteX7" fmla="*/ 177555 w 474946"/>
                <a:gd name="connsiteY7" fmla="*/ 183324 h 635546"/>
                <a:gd name="connsiteX8" fmla="*/ 232161 w 474946"/>
                <a:gd name="connsiteY8" fmla="*/ 59273 h 635546"/>
                <a:gd name="connsiteX9" fmla="*/ 233775 w 474946"/>
                <a:gd name="connsiteY9" fmla="*/ 55024 h 635546"/>
                <a:gd name="connsiteX10" fmla="*/ 237463 w 474946"/>
                <a:gd name="connsiteY10" fmla="*/ 57686 h 635546"/>
                <a:gd name="connsiteX11" fmla="*/ 341747 w 474946"/>
                <a:gd name="connsiteY11" fmla="*/ 154592 h 635546"/>
                <a:gd name="connsiteX12" fmla="*/ 465553 w 474946"/>
                <a:gd name="connsiteY12" fmla="*/ 630569 h 635546"/>
                <a:gd name="connsiteX13" fmla="*/ 464623 w 474946"/>
                <a:gd name="connsiteY13" fmla="*/ 635547 h 635546"/>
                <a:gd name="connsiteX14" fmla="*/ 352378 w 474946"/>
                <a:gd name="connsiteY14" fmla="*/ 566827 h 63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946" h="635546">
                  <a:moveTo>
                    <a:pt x="352377" y="566827"/>
                  </a:moveTo>
                  <a:cubicBezTo>
                    <a:pt x="246477" y="554219"/>
                    <a:pt x="151927" y="494483"/>
                    <a:pt x="95063" y="404260"/>
                  </a:cubicBezTo>
                  <a:cubicBezTo>
                    <a:pt x="58551" y="345047"/>
                    <a:pt x="39711" y="274727"/>
                    <a:pt x="21491" y="206723"/>
                  </a:cubicBezTo>
                  <a:cubicBezTo>
                    <a:pt x="16186" y="186933"/>
                    <a:pt x="10704" y="166469"/>
                    <a:pt x="4899" y="146740"/>
                  </a:cubicBezTo>
                  <a:cubicBezTo>
                    <a:pt x="-8531" y="102636"/>
                    <a:pt x="6222" y="54798"/>
                    <a:pt x="42159" y="25918"/>
                  </a:cubicBezTo>
                  <a:cubicBezTo>
                    <a:pt x="76901" y="-3203"/>
                    <a:pt x="125865" y="-8256"/>
                    <a:pt x="165822" y="13156"/>
                  </a:cubicBezTo>
                  <a:lnTo>
                    <a:pt x="170085" y="15417"/>
                  </a:lnTo>
                  <a:lnTo>
                    <a:pt x="177555" y="183324"/>
                  </a:lnTo>
                  <a:cubicBezTo>
                    <a:pt x="188625" y="160830"/>
                    <a:pt x="212916" y="110014"/>
                    <a:pt x="232161" y="59273"/>
                  </a:cubicBezTo>
                  <a:lnTo>
                    <a:pt x="233775" y="55024"/>
                  </a:lnTo>
                  <a:lnTo>
                    <a:pt x="237463" y="57686"/>
                  </a:lnTo>
                  <a:cubicBezTo>
                    <a:pt x="276154" y="85483"/>
                    <a:pt x="311191" y="118041"/>
                    <a:pt x="341747" y="154592"/>
                  </a:cubicBezTo>
                  <a:cubicBezTo>
                    <a:pt x="450951" y="287352"/>
                    <a:pt x="496229" y="461426"/>
                    <a:pt x="465553" y="630569"/>
                  </a:cubicBezTo>
                  <a:lnTo>
                    <a:pt x="464623" y="635547"/>
                  </a:lnTo>
                  <a:lnTo>
                    <a:pt x="352378" y="566827"/>
                  </a:lnTo>
                  <a:close/>
                </a:path>
              </a:pathLst>
            </a:custGeom>
            <a:solidFill>
              <a:srgbClr val="F2F2F2"/>
            </a:solidFill>
            <a:ln w="69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EC22C08E-4F6E-8DFA-2990-1F2BC126DA60}"/>
                </a:ext>
              </a:extLst>
            </p:cNvPr>
            <p:cNvSpPr/>
            <p:nvPr/>
          </p:nvSpPr>
          <p:spPr>
            <a:xfrm>
              <a:off x="9648604" y="5275872"/>
              <a:ext cx="5890234" cy="16596"/>
            </a:xfrm>
            <a:custGeom>
              <a:avLst/>
              <a:gdLst>
                <a:gd name="connsiteX0" fmla="*/ 0 w 5890234"/>
                <a:gd name="connsiteY0" fmla="*/ 8298 h 16596"/>
                <a:gd name="connsiteX1" fmla="*/ 8249 w 5890234"/>
                <a:gd name="connsiteY1" fmla="*/ 16597 h 16596"/>
                <a:gd name="connsiteX2" fmla="*/ 5881936 w 5890234"/>
                <a:gd name="connsiteY2" fmla="*/ 16597 h 16596"/>
                <a:gd name="connsiteX3" fmla="*/ 5890234 w 5890234"/>
                <a:gd name="connsiteY3" fmla="*/ 8298 h 16596"/>
                <a:gd name="connsiteX4" fmla="*/ 5881936 w 5890234"/>
                <a:gd name="connsiteY4" fmla="*/ 0 h 16596"/>
                <a:gd name="connsiteX5" fmla="*/ 8298 w 5890234"/>
                <a:gd name="connsiteY5" fmla="*/ 0 h 16596"/>
                <a:gd name="connsiteX6" fmla="*/ 0 w 5890234"/>
                <a:gd name="connsiteY6" fmla="*/ 8249 h 16596"/>
                <a:gd name="connsiteX7" fmla="*/ 0 w 5890234"/>
                <a:gd name="connsiteY7" fmla="*/ 8298 h 1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90234" h="16596">
                  <a:moveTo>
                    <a:pt x="0" y="8298"/>
                  </a:moveTo>
                  <a:cubicBezTo>
                    <a:pt x="-14" y="12868"/>
                    <a:pt x="3680" y="16583"/>
                    <a:pt x="8249" y="16597"/>
                  </a:cubicBezTo>
                  <a:lnTo>
                    <a:pt x="5881936" y="16597"/>
                  </a:lnTo>
                  <a:cubicBezTo>
                    <a:pt x="5886519" y="16597"/>
                    <a:pt x="5890234" y="12882"/>
                    <a:pt x="5890234" y="8298"/>
                  </a:cubicBezTo>
                  <a:cubicBezTo>
                    <a:pt x="5890234" y="3715"/>
                    <a:pt x="5886519" y="0"/>
                    <a:pt x="5881936" y="0"/>
                  </a:cubicBezTo>
                  <a:lnTo>
                    <a:pt x="8298" y="0"/>
                  </a:lnTo>
                  <a:cubicBezTo>
                    <a:pt x="3729" y="-14"/>
                    <a:pt x="14" y="3680"/>
                    <a:pt x="0" y="8249"/>
                  </a:cubicBezTo>
                  <a:lnTo>
                    <a:pt x="0" y="8298"/>
                  </a:lnTo>
                  <a:close/>
                </a:path>
              </a:pathLst>
            </a:custGeom>
            <a:solidFill>
              <a:srgbClr val="CCCCCC"/>
            </a:solidFill>
            <a:ln w="6966"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985196F-0337-E502-09E2-4520F6B58045}"/>
                </a:ext>
              </a:extLst>
            </p:cNvPr>
            <p:cNvSpPr/>
            <p:nvPr/>
          </p:nvSpPr>
          <p:spPr>
            <a:xfrm>
              <a:off x="10925418" y="1935992"/>
              <a:ext cx="474195" cy="460464"/>
            </a:xfrm>
            <a:custGeom>
              <a:avLst/>
              <a:gdLst>
                <a:gd name="connsiteX0" fmla="*/ 451954 w 474195"/>
                <a:gd name="connsiteY0" fmla="*/ 362699 h 460464"/>
                <a:gd name="connsiteX1" fmla="*/ 452097 w 474195"/>
                <a:gd name="connsiteY1" fmla="*/ 362662 h 460464"/>
                <a:gd name="connsiteX2" fmla="*/ 473200 w 474195"/>
                <a:gd name="connsiteY2" fmla="*/ 326370 h 460464"/>
                <a:gd name="connsiteX3" fmla="*/ 430918 w 474195"/>
                <a:gd name="connsiteY3" fmla="*/ 166190 h 460464"/>
                <a:gd name="connsiteX4" fmla="*/ 391979 w 474195"/>
                <a:gd name="connsiteY4" fmla="*/ 87106 h 460464"/>
                <a:gd name="connsiteX5" fmla="*/ 247368 w 474195"/>
                <a:gd name="connsiteY5" fmla="*/ 2392 h 460464"/>
                <a:gd name="connsiteX6" fmla="*/ 158697 w 474195"/>
                <a:gd name="connsiteY6" fmla="*/ 7248 h 460464"/>
                <a:gd name="connsiteX7" fmla="*/ 625 w 474195"/>
                <a:gd name="connsiteY7" fmla="*/ 277723 h 460464"/>
                <a:gd name="connsiteX8" fmla="*/ 42972 w 474195"/>
                <a:gd name="connsiteY8" fmla="*/ 438147 h 460464"/>
                <a:gd name="connsiteX9" fmla="*/ 48212 w 474195"/>
                <a:gd name="connsiteY9" fmla="*/ 448785 h 460464"/>
                <a:gd name="connsiteX10" fmla="*/ 67677 w 474195"/>
                <a:gd name="connsiteY10" fmla="*/ 460150 h 460464"/>
                <a:gd name="connsiteX11" fmla="*/ 79533 w 474195"/>
                <a:gd name="connsiteY11" fmla="*/ 459497 h 460464"/>
                <a:gd name="connsiteX12" fmla="*/ 451978 w 474195"/>
                <a:gd name="connsiteY12" fmla="*/ 362693 h 460464"/>
                <a:gd name="connsiteX13" fmla="*/ 451954 w 474195"/>
                <a:gd name="connsiteY13" fmla="*/ 362699 h 4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195" h="460464">
                  <a:moveTo>
                    <a:pt x="451954" y="362699"/>
                  </a:moveTo>
                  <a:lnTo>
                    <a:pt x="452097" y="362662"/>
                  </a:lnTo>
                  <a:cubicBezTo>
                    <a:pt x="467946" y="358467"/>
                    <a:pt x="477395" y="342219"/>
                    <a:pt x="473200" y="326370"/>
                  </a:cubicBezTo>
                  <a:lnTo>
                    <a:pt x="430918" y="166190"/>
                  </a:lnTo>
                  <a:cubicBezTo>
                    <a:pt x="423371" y="137485"/>
                    <a:pt x="410129" y="110591"/>
                    <a:pt x="391979" y="87106"/>
                  </a:cubicBezTo>
                  <a:cubicBezTo>
                    <a:pt x="356486" y="41296"/>
                    <a:pt x="304684" y="10950"/>
                    <a:pt x="247368" y="2392"/>
                  </a:cubicBezTo>
                  <a:cubicBezTo>
                    <a:pt x="217787" y="-1991"/>
                    <a:pt x="187624" y="-339"/>
                    <a:pt x="158697" y="7248"/>
                  </a:cubicBezTo>
                  <a:cubicBezTo>
                    <a:pt x="40357" y="38287"/>
                    <a:pt x="7305" y="77426"/>
                    <a:pt x="625" y="277723"/>
                  </a:cubicBezTo>
                  <a:cubicBezTo>
                    <a:pt x="-6054" y="478020"/>
                    <a:pt x="42972" y="438147"/>
                    <a:pt x="42972" y="438147"/>
                  </a:cubicBezTo>
                  <a:cubicBezTo>
                    <a:pt x="43986" y="442008"/>
                    <a:pt x="45769" y="445626"/>
                    <a:pt x="48212" y="448785"/>
                  </a:cubicBezTo>
                  <a:cubicBezTo>
                    <a:pt x="52992" y="454942"/>
                    <a:pt x="59966" y="459014"/>
                    <a:pt x="67677" y="460150"/>
                  </a:cubicBezTo>
                  <a:cubicBezTo>
                    <a:pt x="71633" y="460729"/>
                    <a:pt x="75665" y="460507"/>
                    <a:pt x="79533" y="459497"/>
                  </a:cubicBezTo>
                  <a:cubicBezTo>
                    <a:pt x="227314" y="444285"/>
                    <a:pt x="376981" y="430432"/>
                    <a:pt x="451978" y="362693"/>
                  </a:cubicBezTo>
                  <a:lnTo>
                    <a:pt x="451954" y="362699"/>
                  </a:lnTo>
                  <a:close/>
                </a:path>
              </a:pathLst>
            </a:custGeom>
            <a:solidFill>
              <a:srgbClr val="2F2E41"/>
            </a:solidFill>
            <a:ln w="6966"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73A1336-C50B-0ECF-3A35-E230FA5B53D8}"/>
                </a:ext>
              </a:extLst>
            </p:cNvPr>
            <p:cNvSpPr/>
            <p:nvPr/>
          </p:nvSpPr>
          <p:spPr>
            <a:xfrm>
              <a:off x="11025082" y="2006410"/>
              <a:ext cx="326261" cy="325746"/>
            </a:xfrm>
            <a:custGeom>
              <a:avLst/>
              <a:gdLst>
                <a:gd name="connsiteX0" fmla="*/ 4830 w 326261"/>
                <a:gd name="connsiteY0" fmla="*/ 123175 h 325746"/>
                <a:gd name="connsiteX1" fmla="*/ 124071 w 326261"/>
                <a:gd name="connsiteY1" fmla="*/ 320954 h 325746"/>
                <a:gd name="connsiteX2" fmla="*/ 247445 w 326261"/>
                <a:gd name="connsiteY2" fmla="*/ 302422 h 325746"/>
                <a:gd name="connsiteX3" fmla="*/ 321463 w 326261"/>
                <a:gd name="connsiteY3" fmla="*/ 202441 h 325746"/>
                <a:gd name="connsiteX4" fmla="*/ 202060 w 326261"/>
                <a:gd name="connsiteY4" fmla="*/ 4760 h 325746"/>
                <a:gd name="connsiteX5" fmla="*/ 78989 w 326261"/>
                <a:gd name="connsiteY5" fmla="*/ 23221 h 325746"/>
                <a:gd name="connsiteX6" fmla="*/ 4832 w 326261"/>
                <a:gd name="connsiteY6" fmla="*/ 123181 h 325746"/>
                <a:gd name="connsiteX7" fmla="*/ 4830 w 326261"/>
                <a:gd name="connsiteY7" fmla="*/ 123175 h 32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61" h="325746">
                  <a:moveTo>
                    <a:pt x="4830" y="123175"/>
                  </a:moveTo>
                  <a:cubicBezTo>
                    <a:pt x="-16857" y="210717"/>
                    <a:pt x="36528" y="299266"/>
                    <a:pt x="124071" y="320954"/>
                  </a:cubicBezTo>
                  <a:cubicBezTo>
                    <a:pt x="166028" y="331348"/>
                    <a:pt x="210394" y="324684"/>
                    <a:pt x="247445" y="302422"/>
                  </a:cubicBezTo>
                  <a:cubicBezTo>
                    <a:pt x="284486" y="280324"/>
                    <a:pt x="311141" y="244319"/>
                    <a:pt x="321463" y="202441"/>
                  </a:cubicBezTo>
                  <a:cubicBezTo>
                    <a:pt x="343079" y="114880"/>
                    <a:pt x="289620" y="26376"/>
                    <a:pt x="202060" y="4760"/>
                  </a:cubicBezTo>
                  <a:cubicBezTo>
                    <a:pt x="160208" y="-5572"/>
                    <a:pt x="115968" y="1064"/>
                    <a:pt x="78989" y="23221"/>
                  </a:cubicBezTo>
                  <a:cubicBezTo>
                    <a:pt x="41900" y="45286"/>
                    <a:pt x="15193" y="81286"/>
                    <a:pt x="4832" y="123181"/>
                  </a:cubicBezTo>
                  <a:lnTo>
                    <a:pt x="4830" y="123175"/>
                  </a:lnTo>
                  <a:close/>
                </a:path>
              </a:pathLst>
            </a:custGeom>
            <a:solidFill>
              <a:srgbClr val="FFB6B6"/>
            </a:solidFill>
            <a:ln w="6966"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A684238-32C8-CB53-5516-6AB837015C8B}"/>
                </a:ext>
              </a:extLst>
            </p:cNvPr>
            <p:cNvSpPr/>
            <p:nvPr/>
          </p:nvSpPr>
          <p:spPr>
            <a:xfrm>
              <a:off x="11032408" y="1964783"/>
              <a:ext cx="378991" cy="236792"/>
            </a:xfrm>
            <a:custGeom>
              <a:avLst/>
              <a:gdLst>
                <a:gd name="connsiteX0" fmla="*/ 378173 w 378991"/>
                <a:gd name="connsiteY0" fmla="*/ 137025 h 236792"/>
                <a:gd name="connsiteX1" fmla="*/ 347375 w 378991"/>
                <a:gd name="connsiteY1" fmla="*/ 74479 h 236792"/>
                <a:gd name="connsiteX2" fmla="*/ 233023 w 378991"/>
                <a:gd name="connsiteY2" fmla="*/ 7502 h 236792"/>
                <a:gd name="connsiteX3" fmla="*/ 163337 w 378991"/>
                <a:gd name="connsiteY3" fmla="*/ 11252 h 236792"/>
                <a:gd name="connsiteX4" fmla="*/ 131235 w 378991"/>
                <a:gd name="connsiteY4" fmla="*/ 19554 h 236792"/>
                <a:gd name="connsiteX5" fmla="*/ 130154 w 378991"/>
                <a:gd name="connsiteY5" fmla="*/ 19836 h 236792"/>
                <a:gd name="connsiteX6" fmla="*/ 5861 w 378991"/>
                <a:gd name="connsiteY6" fmla="*/ 233584 h 236792"/>
                <a:gd name="connsiteX7" fmla="*/ 5861 w 378991"/>
                <a:gd name="connsiteY7" fmla="*/ 233584 h 236792"/>
                <a:gd name="connsiteX8" fmla="*/ 6708 w 378991"/>
                <a:gd name="connsiteY8" fmla="*/ 236792 h 236792"/>
                <a:gd name="connsiteX9" fmla="*/ 74602 w 378991"/>
                <a:gd name="connsiteY9" fmla="*/ 219163 h 236792"/>
                <a:gd name="connsiteX10" fmla="*/ 80672 w 378991"/>
                <a:gd name="connsiteY10" fmla="*/ 148452 h 236792"/>
                <a:gd name="connsiteX11" fmla="*/ 102385 w 378991"/>
                <a:gd name="connsiteY11" fmla="*/ 211963 h 236792"/>
                <a:gd name="connsiteX12" fmla="*/ 137455 w 378991"/>
                <a:gd name="connsiteY12" fmla="*/ 202871 h 236792"/>
                <a:gd name="connsiteX13" fmla="*/ 140512 w 378991"/>
                <a:gd name="connsiteY13" fmla="*/ 167198 h 236792"/>
                <a:gd name="connsiteX14" fmla="*/ 151467 w 378991"/>
                <a:gd name="connsiteY14" fmla="*/ 199217 h 236792"/>
                <a:gd name="connsiteX15" fmla="*/ 378992 w 378991"/>
                <a:gd name="connsiteY15" fmla="*/ 140247 h 236792"/>
                <a:gd name="connsiteX16" fmla="*/ 378173 w 378991"/>
                <a:gd name="connsiteY16" fmla="*/ 137025 h 23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991" h="236792">
                  <a:moveTo>
                    <a:pt x="378173" y="137025"/>
                  </a:moveTo>
                  <a:cubicBezTo>
                    <a:pt x="372202" y="114323"/>
                    <a:pt x="361729" y="93053"/>
                    <a:pt x="347375" y="74479"/>
                  </a:cubicBezTo>
                  <a:cubicBezTo>
                    <a:pt x="326984" y="23644"/>
                    <a:pt x="294998" y="-17443"/>
                    <a:pt x="233023" y="7502"/>
                  </a:cubicBezTo>
                  <a:cubicBezTo>
                    <a:pt x="209778" y="4066"/>
                    <a:pt x="186079" y="5342"/>
                    <a:pt x="163337" y="11252"/>
                  </a:cubicBezTo>
                  <a:lnTo>
                    <a:pt x="131235" y="19554"/>
                  </a:lnTo>
                  <a:cubicBezTo>
                    <a:pt x="130875" y="19647"/>
                    <a:pt x="130514" y="19741"/>
                    <a:pt x="130154" y="19836"/>
                  </a:cubicBezTo>
                  <a:cubicBezTo>
                    <a:pt x="36807" y="44538"/>
                    <a:pt x="-18841" y="140236"/>
                    <a:pt x="5861" y="233584"/>
                  </a:cubicBezTo>
                  <a:lnTo>
                    <a:pt x="5861" y="233584"/>
                  </a:lnTo>
                  <a:lnTo>
                    <a:pt x="6708" y="236792"/>
                  </a:lnTo>
                  <a:lnTo>
                    <a:pt x="74602" y="219163"/>
                  </a:lnTo>
                  <a:lnTo>
                    <a:pt x="80672" y="148452"/>
                  </a:lnTo>
                  <a:lnTo>
                    <a:pt x="102385" y="211963"/>
                  </a:lnTo>
                  <a:lnTo>
                    <a:pt x="137455" y="202871"/>
                  </a:lnTo>
                  <a:lnTo>
                    <a:pt x="140512" y="167198"/>
                  </a:lnTo>
                  <a:lnTo>
                    <a:pt x="151467" y="199217"/>
                  </a:lnTo>
                  <a:cubicBezTo>
                    <a:pt x="217964" y="225052"/>
                    <a:pt x="295032" y="199422"/>
                    <a:pt x="378992" y="140247"/>
                  </a:cubicBezTo>
                  <a:lnTo>
                    <a:pt x="378173" y="137025"/>
                  </a:lnTo>
                  <a:close/>
                </a:path>
              </a:pathLst>
            </a:custGeom>
            <a:solidFill>
              <a:srgbClr val="2F2E41"/>
            </a:solidFill>
            <a:ln w="6966"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D77493B-FE71-E459-71E3-359582F78570}"/>
                </a:ext>
              </a:extLst>
            </p:cNvPr>
            <p:cNvSpPr/>
            <p:nvPr/>
          </p:nvSpPr>
          <p:spPr>
            <a:xfrm>
              <a:off x="10983114" y="2059504"/>
              <a:ext cx="274740" cy="322877"/>
            </a:xfrm>
            <a:custGeom>
              <a:avLst/>
              <a:gdLst>
                <a:gd name="connsiteX0" fmla="*/ 271700 w 274740"/>
                <a:gd name="connsiteY0" fmla="*/ 266139 h 322877"/>
                <a:gd name="connsiteX1" fmla="*/ 274602 w 274740"/>
                <a:gd name="connsiteY1" fmla="*/ 281960 h 322877"/>
                <a:gd name="connsiteX2" fmla="*/ 272694 w 274740"/>
                <a:gd name="connsiteY2" fmla="*/ 290072 h 322877"/>
                <a:gd name="connsiteX3" fmla="*/ 269335 w 274740"/>
                <a:gd name="connsiteY3" fmla="*/ 296352 h 322877"/>
                <a:gd name="connsiteX4" fmla="*/ 252502 w 274740"/>
                <a:gd name="connsiteY4" fmla="*/ 308035 h 322877"/>
                <a:gd name="connsiteX5" fmla="*/ 251219 w 274740"/>
                <a:gd name="connsiteY5" fmla="*/ 308335 h 322877"/>
                <a:gd name="connsiteX6" fmla="*/ 249922 w 274740"/>
                <a:gd name="connsiteY6" fmla="*/ 308582 h 322877"/>
                <a:gd name="connsiteX7" fmla="*/ 248605 w 274740"/>
                <a:gd name="connsiteY7" fmla="*/ 308777 h 322877"/>
                <a:gd name="connsiteX8" fmla="*/ 247271 w 274740"/>
                <a:gd name="connsiteY8" fmla="*/ 308913 h 322877"/>
                <a:gd name="connsiteX9" fmla="*/ 222045 w 274740"/>
                <a:gd name="connsiteY9" fmla="*/ 310892 h 322877"/>
                <a:gd name="connsiteX10" fmla="*/ 170192 w 274740"/>
                <a:gd name="connsiteY10" fmla="*/ 248810 h 322877"/>
                <a:gd name="connsiteX11" fmla="*/ 187319 w 274740"/>
                <a:gd name="connsiteY11" fmla="*/ 313691 h 322877"/>
                <a:gd name="connsiteX12" fmla="*/ 72677 w 274740"/>
                <a:gd name="connsiteY12" fmla="*/ 322877 h 322877"/>
                <a:gd name="connsiteX13" fmla="*/ 0 w 274740"/>
                <a:gd name="connsiteY13" fmla="*/ 47549 h 322877"/>
                <a:gd name="connsiteX14" fmla="*/ 183703 w 274740"/>
                <a:gd name="connsiteY14" fmla="*/ 0 h 322877"/>
                <a:gd name="connsiteX15" fmla="*/ 180558 w 274740"/>
                <a:gd name="connsiteY15" fmla="*/ 6465 h 322877"/>
                <a:gd name="connsiteX16" fmla="*/ 168378 w 274740"/>
                <a:gd name="connsiteY16" fmla="*/ 76103 h 322877"/>
                <a:gd name="connsiteX17" fmla="*/ 188169 w 274740"/>
                <a:gd name="connsiteY17" fmla="*/ 145724 h 322877"/>
                <a:gd name="connsiteX18" fmla="*/ 225743 w 274740"/>
                <a:gd name="connsiteY18" fmla="*/ 208901 h 322877"/>
                <a:gd name="connsiteX19" fmla="*/ 266958 w 274740"/>
                <a:gd name="connsiteY19" fmla="*/ 259293 h 322877"/>
                <a:gd name="connsiteX20" fmla="*/ 271700 w 274740"/>
                <a:gd name="connsiteY20" fmla="*/ 266139 h 3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4740" h="322877">
                  <a:moveTo>
                    <a:pt x="271700" y="266139"/>
                  </a:moveTo>
                  <a:cubicBezTo>
                    <a:pt x="274129" y="271037"/>
                    <a:pt x="275134" y="276518"/>
                    <a:pt x="274602" y="281960"/>
                  </a:cubicBezTo>
                  <a:cubicBezTo>
                    <a:pt x="274348" y="284740"/>
                    <a:pt x="273706" y="287470"/>
                    <a:pt x="272694" y="290072"/>
                  </a:cubicBezTo>
                  <a:cubicBezTo>
                    <a:pt x="271826" y="292290"/>
                    <a:pt x="270698" y="294398"/>
                    <a:pt x="269335" y="296352"/>
                  </a:cubicBezTo>
                  <a:cubicBezTo>
                    <a:pt x="265291" y="302123"/>
                    <a:pt x="259324" y="306265"/>
                    <a:pt x="252502" y="308035"/>
                  </a:cubicBezTo>
                  <a:cubicBezTo>
                    <a:pt x="252076" y="308143"/>
                    <a:pt x="251649" y="308243"/>
                    <a:pt x="251219" y="308335"/>
                  </a:cubicBezTo>
                  <a:cubicBezTo>
                    <a:pt x="250789" y="308427"/>
                    <a:pt x="250357" y="308509"/>
                    <a:pt x="249922" y="308582"/>
                  </a:cubicBezTo>
                  <a:cubicBezTo>
                    <a:pt x="249484" y="308659"/>
                    <a:pt x="249045" y="308725"/>
                    <a:pt x="248605" y="308777"/>
                  </a:cubicBezTo>
                  <a:cubicBezTo>
                    <a:pt x="248164" y="308830"/>
                    <a:pt x="247720" y="308875"/>
                    <a:pt x="247271" y="308913"/>
                  </a:cubicBezTo>
                  <a:lnTo>
                    <a:pt x="222045" y="310892"/>
                  </a:lnTo>
                  <a:lnTo>
                    <a:pt x="170192" y="248810"/>
                  </a:lnTo>
                  <a:lnTo>
                    <a:pt x="187319" y="313691"/>
                  </a:lnTo>
                  <a:lnTo>
                    <a:pt x="72677" y="322877"/>
                  </a:lnTo>
                  <a:lnTo>
                    <a:pt x="0" y="47549"/>
                  </a:lnTo>
                  <a:lnTo>
                    <a:pt x="183703" y="0"/>
                  </a:lnTo>
                  <a:lnTo>
                    <a:pt x="180558" y="6465"/>
                  </a:lnTo>
                  <a:cubicBezTo>
                    <a:pt x="170169" y="28115"/>
                    <a:pt x="165954" y="52212"/>
                    <a:pt x="168378" y="76103"/>
                  </a:cubicBezTo>
                  <a:cubicBezTo>
                    <a:pt x="170950" y="100270"/>
                    <a:pt x="177644" y="123818"/>
                    <a:pt x="188169" y="145724"/>
                  </a:cubicBezTo>
                  <a:cubicBezTo>
                    <a:pt x="198643" y="167937"/>
                    <a:pt x="211225" y="189093"/>
                    <a:pt x="225743" y="208901"/>
                  </a:cubicBezTo>
                  <a:cubicBezTo>
                    <a:pt x="238502" y="226476"/>
                    <a:pt x="252263" y="243301"/>
                    <a:pt x="266958" y="259293"/>
                  </a:cubicBezTo>
                  <a:cubicBezTo>
                    <a:pt x="268851" y="261342"/>
                    <a:pt x="270447" y="263647"/>
                    <a:pt x="271700" y="266139"/>
                  </a:cubicBezTo>
                  <a:close/>
                </a:path>
              </a:pathLst>
            </a:custGeom>
            <a:solidFill>
              <a:srgbClr val="2F2E41"/>
            </a:solidFill>
            <a:ln w="6966" cap="flat">
              <a:noFill/>
              <a:prstDash val="solid"/>
              <a:miter/>
            </a:ln>
          </p:spPr>
          <p:txBody>
            <a:bodyPr rtlCol="0" anchor="ctr"/>
            <a:lstStyle/>
            <a:p>
              <a:endParaRPr lang="en-US"/>
            </a:p>
          </p:txBody>
        </p:sp>
      </p:grpSp>
      <p:grpSp>
        <p:nvGrpSpPr>
          <p:cNvPr id="313" name="Group 312">
            <a:extLst>
              <a:ext uri="{FF2B5EF4-FFF2-40B4-BE49-F238E27FC236}">
                <a16:creationId xmlns:a16="http://schemas.microsoft.com/office/drawing/2014/main" id="{C10F6EFE-BDC1-07DE-505F-DE56383DD3B4}"/>
              </a:ext>
            </a:extLst>
          </p:cNvPr>
          <p:cNvGrpSpPr/>
          <p:nvPr/>
        </p:nvGrpSpPr>
        <p:grpSpPr>
          <a:xfrm>
            <a:off x="4017090" y="1109914"/>
            <a:ext cx="3784268" cy="273040"/>
            <a:chOff x="11732858" y="897487"/>
            <a:chExt cx="3784268" cy="273040"/>
          </a:xfrm>
          <a:solidFill>
            <a:schemeClr val="bg2">
              <a:lumMod val="50000"/>
            </a:schemeClr>
          </a:solidFill>
        </p:grpSpPr>
        <p:sp>
          <p:nvSpPr>
            <p:cNvPr id="268" name="Freeform: Shape 267">
              <a:extLst>
                <a:ext uri="{FF2B5EF4-FFF2-40B4-BE49-F238E27FC236}">
                  <a16:creationId xmlns:a16="http://schemas.microsoft.com/office/drawing/2014/main" id="{00854F3F-CCA2-135B-A59C-F3A61E363A22}"/>
                </a:ext>
              </a:extLst>
            </p:cNvPr>
            <p:cNvSpPr/>
            <p:nvPr/>
          </p:nvSpPr>
          <p:spPr>
            <a:xfrm>
              <a:off x="11732858" y="1140662"/>
              <a:ext cx="3784268" cy="29865"/>
            </a:xfrm>
            <a:custGeom>
              <a:avLst/>
              <a:gdLst>
                <a:gd name="connsiteX0" fmla="*/ 3769662 w 3784268"/>
                <a:gd name="connsiteY0" fmla="*/ 29866 h 29865"/>
                <a:gd name="connsiteX1" fmla="*/ 14607 w 3784268"/>
                <a:gd name="connsiteY1" fmla="*/ 29866 h 29865"/>
                <a:gd name="connsiteX2" fmla="*/ 4 w 3784268"/>
                <a:gd name="connsiteY2" fmla="*/ 14603 h 29865"/>
                <a:gd name="connsiteX3" fmla="*/ 14607 w 3784268"/>
                <a:gd name="connsiteY3" fmla="*/ 0 h 29865"/>
                <a:gd name="connsiteX4" fmla="*/ 3769662 w 3784268"/>
                <a:gd name="connsiteY4" fmla="*/ 0 h 29865"/>
                <a:gd name="connsiteX5" fmla="*/ 3784265 w 3784268"/>
                <a:gd name="connsiteY5" fmla="*/ 15263 h 29865"/>
                <a:gd name="connsiteX6" fmla="*/ 3769662 w 3784268"/>
                <a:gd name="connsiteY6" fmla="*/ 29866 h 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4268" h="29865">
                  <a:moveTo>
                    <a:pt x="3769662" y="29866"/>
                  </a:moveTo>
                  <a:lnTo>
                    <a:pt x="14607" y="29866"/>
                  </a:lnTo>
                  <a:cubicBezTo>
                    <a:pt x="6360" y="29683"/>
                    <a:pt x="-178" y="22850"/>
                    <a:pt x="4" y="14603"/>
                  </a:cubicBezTo>
                  <a:cubicBezTo>
                    <a:pt x="180" y="6612"/>
                    <a:pt x="6616" y="176"/>
                    <a:pt x="14607" y="0"/>
                  </a:cubicBezTo>
                  <a:lnTo>
                    <a:pt x="3769662" y="0"/>
                  </a:lnTo>
                  <a:cubicBezTo>
                    <a:pt x="3777909" y="182"/>
                    <a:pt x="3784447" y="7015"/>
                    <a:pt x="3784265" y="15263"/>
                  </a:cubicBezTo>
                  <a:cubicBezTo>
                    <a:pt x="3784088" y="23253"/>
                    <a:pt x="3777653" y="29689"/>
                    <a:pt x="3769662" y="29866"/>
                  </a:cubicBezTo>
                  <a:close/>
                </a:path>
              </a:pathLst>
            </a:custGeom>
            <a:grpFill/>
            <a:ln w="6966" cap="flat">
              <a:noFill/>
              <a:prstDash val="solid"/>
              <a:miter/>
            </a:ln>
          </p:spPr>
          <p:txBody>
            <a:bodyPr rtlCol="0" anchor="ctr"/>
            <a:lstStyle/>
            <a:p>
              <a:endParaRPr lang="en-US"/>
            </a:p>
          </p:txBody>
        </p:sp>
        <p:grpSp>
          <p:nvGrpSpPr>
            <p:cNvPr id="303" name="Graphic 265">
              <a:extLst>
                <a:ext uri="{FF2B5EF4-FFF2-40B4-BE49-F238E27FC236}">
                  <a16:creationId xmlns:a16="http://schemas.microsoft.com/office/drawing/2014/main" id="{2A8C80D1-667F-2907-E274-EE225B497E9D}"/>
                </a:ext>
              </a:extLst>
            </p:cNvPr>
            <p:cNvGrpSpPr/>
            <p:nvPr/>
          </p:nvGrpSpPr>
          <p:grpSpPr>
            <a:xfrm>
              <a:off x="12105351" y="897487"/>
              <a:ext cx="3033391" cy="120571"/>
              <a:chOff x="12105351" y="897487"/>
              <a:chExt cx="3033391" cy="120571"/>
            </a:xfrm>
            <a:grpFill/>
          </p:grpSpPr>
          <p:sp>
            <p:nvSpPr>
              <p:cNvPr id="304" name="Freeform: Shape 303">
                <a:extLst>
                  <a:ext uri="{FF2B5EF4-FFF2-40B4-BE49-F238E27FC236}">
                    <a16:creationId xmlns:a16="http://schemas.microsoft.com/office/drawing/2014/main" id="{EEB95BD5-EA07-F56B-321E-0FCD3FBEC7AC}"/>
                  </a:ext>
                </a:extLst>
              </p:cNvPr>
              <p:cNvSpPr/>
              <p:nvPr/>
            </p:nvSpPr>
            <p:spPr>
              <a:xfrm>
                <a:off x="12105351" y="897487"/>
                <a:ext cx="117942" cy="120571"/>
              </a:xfrm>
              <a:custGeom>
                <a:avLst/>
                <a:gdLst>
                  <a:gd name="connsiteX0" fmla="*/ 117943 w 117942"/>
                  <a:gd name="connsiteY0" fmla="*/ 60286 h 120571"/>
                  <a:gd name="connsiteX1" fmla="*/ 58972 w 117942"/>
                  <a:gd name="connsiteY1" fmla="*/ 120571 h 120571"/>
                  <a:gd name="connsiteX2" fmla="*/ 0 w 117942"/>
                  <a:gd name="connsiteY2" fmla="*/ 60286 h 120571"/>
                  <a:gd name="connsiteX3" fmla="*/ 58972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2" y="120571"/>
                    </a:cubicBezTo>
                    <a:cubicBezTo>
                      <a:pt x="26402" y="120571"/>
                      <a:pt x="0" y="93581"/>
                      <a:pt x="0" y="60286"/>
                    </a:cubicBezTo>
                    <a:cubicBezTo>
                      <a:pt x="0" y="26991"/>
                      <a:pt x="26403" y="0"/>
                      <a:pt x="58972"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60500C8-42A4-0190-7CAB-BD52E7DED6D5}"/>
                  </a:ext>
                </a:extLst>
              </p:cNvPr>
              <p:cNvSpPr/>
              <p:nvPr/>
            </p:nvSpPr>
            <p:spPr>
              <a:xfrm>
                <a:off x="1230907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107CEDB-11A4-0344-D314-2F9C82241CC1}"/>
                  </a:ext>
                </a:extLst>
              </p:cNvPr>
              <p:cNvSpPr/>
              <p:nvPr/>
            </p:nvSpPr>
            <p:spPr>
              <a:xfrm>
                <a:off x="12512790" y="897487"/>
                <a:ext cx="117942" cy="120571"/>
              </a:xfrm>
              <a:custGeom>
                <a:avLst/>
                <a:gdLst>
                  <a:gd name="connsiteX0" fmla="*/ 117943 w 117942"/>
                  <a:gd name="connsiteY0" fmla="*/ 60286 h 120571"/>
                  <a:gd name="connsiteX1" fmla="*/ 58971 w 117942"/>
                  <a:gd name="connsiteY1" fmla="*/ 120571 h 120571"/>
                  <a:gd name="connsiteX2" fmla="*/ 0 w 117942"/>
                  <a:gd name="connsiteY2" fmla="*/ 60286 h 120571"/>
                  <a:gd name="connsiteX3" fmla="*/ 58971 w 117942"/>
                  <a:gd name="connsiteY3" fmla="*/ 0 h 120571"/>
                  <a:gd name="connsiteX4" fmla="*/ 117943 w 117942"/>
                  <a:gd name="connsiteY4" fmla="*/ 60286 h 1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42" h="120571">
                    <a:moveTo>
                      <a:pt x="117943" y="60286"/>
                    </a:moveTo>
                    <a:cubicBezTo>
                      <a:pt x="117943" y="93581"/>
                      <a:pt x="91540" y="120571"/>
                      <a:pt x="58971" y="120571"/>
                    </a:cubicBezTo>
                    <a:cubicBezTo>
                      <a:pt x="26402" y="120571"/>
                      <a:pt x="0" y="93581"/>
                      <a:pt x="0" y="60286"/>
                    </a:cubicBezTo>
                    <a:cubicBezTo>
                      <a:pt x="0" y="26991"/>
                      <a:pt x="26403" y="0"/>
                      <a:pt x="58971" y="0"/>
                    </a:cubicBezTo>
                    <a:cubicBezTo>
                      <a:pt x="91541" y="0"/>
                      <a:pt x="117943" y="26991"/>
                      <a:pt x="117943" y="60286"/>
                    </a:cubicBezTo>
                    <a:close/>
                  </a:path>
                </a:pathLst>
              </a:custGeom>
              <a:grpFill/>
              <a:ln w="6966"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38A6DAC-B0D0-0904-3666-655EFBD23E3B}"/>
                  </a:ext>
                </a:extLst>
              </p:cNvPr>
              <p:cNvSpPr/>
              <p:nvPr/>
            </p:nvSpPr>
            <p:spPr>
              <a:xfrm>
                <a:off x="12757291" y="910128"/>
                <a:ext cx="53738" cy="95291"/>
              </a:xfrm>
              <a:custGeom>
                <a:avLst/>
                <a:gdLst>
                  <a:gd name="connsiteX0" fmla="*/ 46765 w 53738"/>
                  <a:gd name="connsiteY0" fmla="*/ 95292 h 95291"/>
                  <a:gd name="connsiteX1" fmla="*/ 41780 w 53738"/>
                  <a:gd name="connsiteY1" fmla="*/ 93195 h 95291"/>
                  <a:gd name="connsiteX2" fmla="*/ 1989 w 53738"/>
                  <a:gd name="connsiteY2" fmla="*/ 52519 h 95291"/>
                  <a:gd name="connsiteX3" fmla="*/ 1989 w 53738"/>
                  <a:gd name="connsiteY3" fmla="*/ 42767 h 95291"/>
                  <a:gd name="connsiteX4" fmla="*/ 41780 w 53738"/>
                  <a:gd name="connsiteY4" fmla="*/ 2094 h 95291"/>
                  <a:gd name="connsiteX5" fmla="*/ 51641 w 53738"/>
                  <a:gd name="connsiteY5" fmla="*/ 1985 h 95291"/>
                  <a:gd name="connsiteX6" fmla="*/ 51750 w 53738"/>
                  <a:gd name="connsiteY6" fmla="*/ 11846 h 95291"/>
                  <a:gd name="connsiteX7" fmla="*/ 16729 w 53738"/>
                  <a:gd name="connsiteY7" fmla="*/ 47643 h 95291"/>
                  <a:gd name="connsiteX8" fmla="*/ 51750 w 53738"/>
                  <a:gd name="connsiteY8" fmla="*/ 83443 h 95291"/>
                  <a:gd name="connsiteX9" fmla="*/ 51641 w 53738"/>
                  <a:gd name="connsiteY9" fmla="*/ 93303 h 95291"/>
                  <a:gd name="connsiteX10" fmla="*/ 46765 w 53738"/>
                  <a:gd name="connsiteY10" fmla="*/ 95292 h 9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8" h="95291">
                    <a:moveTo>
                      <a:pt x="46765" y="95292"/>
                    </a:moveTo>
                    <a:cubicBezTo>
                      <a:pt x="44953" y="95292"/>
                      <a:pt x="43145" y="94591"/>
                      <a:pt x="41780" y="93195"/>
                    </a:cubicBezTo>
                    <a:lnTo>
                      <a:pt x="1989" y="52519"/>
                    </a:lnTo>
                    <a:cubicBezTo>
                      <a:pt x="-663" y="49808"/>
                      <a:pt x="-663" y="45477"/>
                      <a:pt x="1989" y="42767"/>
                    </a:cubicBezTo>
                    <a:lnTo>
                      <a:pt x="41780" y="2094"/>
                    </a:lnTo>
                    <a:cubicBezTo>
                      <a:pt x="44480" y="-657"/>
                      <a:pt x="48900" y="-701"/>
                      <a:pt x="51641" y="1985"/>
                    </a:cubicBezTo>
                    <a:cubicBezTo>
                      <a:pt x="54396" y="4678"/>
                      <a:pt x="54443" y="9095"/>
                      <a:pt x="51750" y="11846"/>
                    </a:cubicBezTo>
                    <a:lnTo>
                      <a:pt x="16729" y="47643"/>
                    </a:lnTo>
                    <a:lnTo>
                      <a:pt x="51750" y="83443"/>
                    </a:lnTo>
                    <a:cubicBezTo>
                      <a:pt x="54443" y="86194"/>
                      <a:pt x="54395" y="90610"/>
                      <a:pt x="51641" y="93303"/>
                    </a:cubicBezTo>
                    <a:cubicBezTo>
                      <a:pt x="50285" y="94631"/>
                      <a:pt x="48525" y="95292"/>
                      <a:pt x="46765" y="95292"/>
                    </a:cubicBezTo>
                    <a:close/>
                  </a:path>
                </a:pathLst>
              </a:custGeom>
              <a:grpFill/>
              <a:ln w="6966"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8CB29CC-0CEA-05E9-0D67-F0F674640155}"/>
                  </a:ext>
                </a:extLst>
              </p:cNvPr>
              <p:cNvSpPr/>
              <p:nvPr/>
            </p:nvSpPr>
            <p:spPr>
              <a:xfrm>
                <a:off x="12863946" y="910123"/>
                <a:ext cx="53735" cy="95297"/>
              </a:xfrm>
              <a:custGeom>
                <a:avLst/>
                <a:gdLst>
                  <a:gd name="connsiteX0" fmla="*/ 6974 w 53735"/>
                  <a:gd name="connsiteY0" fmla="*/ 95297 h 95297"/>
                  <a:gd name="connsiteX1" fmla="*/ 2098 w 53735"/>
                  <a:gd name="connsiteY1" fmla="*/ 93309 h 95297"/>
                  <a:gd name="connsiteX2" fmla="*/ 1989 w 53735"/>
                  <a:gd name="connsiteY2" fmla="*/ 83448 h 95297"/>
                  <a:gd name="connsiteX3" fmla="*/ 37006 w 53735"/>
                  <a:gd name="connsiteY3" fmla="*/ 47648 h 95297"/>
                  <a:gd name="connsiteX4" fmla="*/ 1989 w 53735"/>
                  <a:gd name="connsiteY4" fmla="*/ 11851 h 95297"/>
                  <a:gd name="connsiteX5" fmla="*/ 2098 w 53735"/>
                  <a:gd name="connsiteY5" fmla="*/ 1990 h 95297"/>
                  <a:gd name="connsiteX6" fmla="*/ 11959 w 53735"/>
                  <a:gd name="connsiteY6" fmla="*/ 2099 h 95297"/>
                  <a:gd name="connsiteX7" fmla="*/ 51746 w 53735"/>
                  <a:gd name="connsiteY7" fmla="*/ 42772 h 95297"/>
                  <a:gd name="connsiteX8" fmla="*/ 51746 w 53735"/>
                  <a:gd name="connsiteY8" fmla="*/ 52524 h 95297"/>
                  <a:gd name="connsiteX9" fmla="*/ 11959 w 53735"/>
                  <a:gd name="connsiteY9" fmla="*/ 93200 h 95297"/>
                  <a:gd name="connsiteX10" fmla="*/ 6974 w 53735"/>
                  <a:gd name="connsiteY10" fmla="*/ 95297 h 9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735" h="95297">
                    <a:moveTo>
                      <a:pt x="6974" y="95297"/>
                    </a:moveTo>
                    <a:cubicBezTo>
                      <a:pt x="5214" y="95297"/>
                      <a:pt x="3453" y="94637"/>
                      <a:pt x="2098" y="93309"/>
                    </a:cubicBezTo>
                    <a:cubicBezTo>
                      <a:pt x="-657" y="90615"/>
                      <a:pt x="-705" y="86202"/>
                      <a:pt x="1989" y="83448"/>
                    </a:cubicBezTo>
                    <a:lnTo>
                      <a:pt x="37006" y="47648"/>
                    </a:lnTo>
                    <a:lnTo>
                      <a:pt x="1989" y="11851"/>
                    </a:lnTo>
                    <a:cubicBezTo>
                      <a:pt x="-704" y="9100"/>
                      <a:pt x="-657" y="4684"/>
                      <a:pt x="2098" y="1990"/>
                    </a:cubicBezTo>
                    <a:cubicBezTo>
                      <a:pt x="4846" y="-707"/>
                      <a:pt x="9265" y="-655"/>
                      <a:pt x="11959" y="2099"/>
                    </a:cubicBezTo>
                    <a:lnTo>
                      <a:pt x="51746" y="42772"/>
                    </a:lnTo>
                    <a:cubicBezTo>
                      <a:pt x="54399" y="45482"/>
                      <a:pt x="54399" y="49813"/>
                      <a:pt x="51746" y="52524"/>
                    </a:cubicBezTo>
                    <a:lnTo>
                      <a:pt x="11959" y="93200"/>
                    </a:lnTo>
                    <a:cubicBezTo>
                      <a:pt x="10593" y="94596"/>
                      <a:pt x="8785" y="95297"/>
                      <a:pt x="6974" y="95297"/>
                    </a:cubicBezTo>
                    <a:close/>
                  </a:path>
                </a:pathLst>
              </a:custGeom>
              <a:grpFill/>
              <a:ln w="6966"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73D8797B-D597-EC20-0BDF-7FB579B3179C}"/>
                  </a:ext>
                </a:extLst>
              </p:cNvPr>
              <p:cNvSpPr/>
              <p:nvPr/>
            </p:nvSpPr>
            <p:spPr>
              <a:xfrm>
                <a:off x="14863292"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6EB40F7-C7D4-059D-8F09-BA1A92D1774D}"/>
                  </a:ext>
                </a:extLst>
              </p:cNvPr>
              <p:cNvSpPr/>
              <p:nvPr/>
            </p:nvSpPr>
            <p:spPr>
              <a:xfrm>
                <a:off x="14681984" y="904466"/>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3A19E716-0F30-A202-77D2-1E4B0CA8D882}"/>
                  </a:ext>
                </a:extLst>
              </p:cNvPr>
              <p:cNvSpPr/>
              <p:nvPr/>
            </p:nvSpPr>
            <p:spPr>
              <a:xfrm>
                <a:off x="15034141" y="907953"/>
                <a:ext cx="104601" cy="104601"/>
              </a:xfrm>
              <a:custGeom>
                <a:avLst/>
                <a:gdLst>
                  <a:gd name="connsiteX0" fmla="*/ 89260 w 104601"/>
                  <a:gd name="connsiteY0" fmla="*/ 0 h 104601"/>
                  <a:gd name="connsiteX1" fmla="*/ 15272 w 104601"/>
                  <a:gd name="connsiteY1" fmla="*/ 0 h 104601"/>
                  <a:gd name="connsiteX2" fmla="*/ 0 w 104601"/>
                  <a:gd name="connsiteY2" fmla="*/ 15272 h 104601"/>
                  <a:gd name="connsiteX3" fmla="*/ 0 w 104601"/>
                  <a:gd name="connsiteY3" fmla="*/ 89329 h 104601"/>
                  <a:gd name="connsiteX4" fmla="*/ 15272 w 104601"/>
                  <a:gd name="connsiteY4" fmla="*/ 104601 h 104601"/>
                  <a:gd name="connsiteX5" fmla="*/ 89260 w 104601"/>
                  <a:gd name="connsiteY5" fmla="*/ 104601 h 104601"/>
                  <a:gd name="connsiteX6" fmla="*/ 104601 w 104601"/>
                  <a:gd name="connsiteY6" fmla="*/ 89329 h 104601"/>
                  <a:gd name="connsiteX7" fmla="*/ 104601 w 104601"/>
                  <a:gd name="connsiteY7" fmla="*/ 15272 h 104601"/>
                  <a:gd name="connsiteX8" fmla="*/ 89260 w 104601"/>
                  <a:gd name="connsiteY8" fmla="*/ 0 h 10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01" h="104601">
                    <a:moveTo>
                      <a:pt x="89260" y="0"/>
                    </a:moveTo>
                    <a:lnTo>
                      <a:pt x="15272" y="0"/>
                    </a:lnTo>
                    <a:cubicBezTo>
                      <a:pt x="6834" y="0"/>
                      <a:pt x="0" y="6834"/>
                      <a:pt x="0" y="15272"/>
                    </a:cubicBezTo>
                    <a:lnTo>
                      <a:pt x="0" y="89329"/>
                    </a:lnTo>
                    <a:cubicBezTo>
                      <a:pt x="0" y="97767"/>
                      <a:pt x="6834" y="104601"/>
                      <a:pt x="15272" y="104601"/>
                    </a:cubicBezTo>
                    <a:lnTo>
                      <a:pt x="89260" y="104601"/>
                    </a:lnTo>
                    <a:cubicBezTo>
                      <a:pt x="97698" y="104601"/>
                      <a:pt x="104601" y="97767"/>
                      <a:pt x="104601" y="89329"/>
                    </a:cubicBezTo>
                    <a:lnTo>
                      <a:pt x="104601" y="15272"/>
                    </a:lnTo>
                    <a:cubicBezTo>
                      <a:pt x="104601" y="6834"/>
                      <a:pt x="97698" y="0"/>
                      <a:pt x="89260" y="0"/>
                    </a:cubicBezTo>
                    <a:close/>
                  </a:path>
                </a:pathLst>
              </a:custGeom>
              <a:grpFill/>
              <a:ln w="6966"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F11B4D1-AFDB-260E-82FD-686698198629}"/>
                  </a:ext>
                </a:extLst>
              </p:cNvPr>
              <p:cNvSpPr/>
              <p:nvPr/>
            </p:nvSpPr>
            <p:spPr>
              <a:xfrm>
                <a:off x="13398166" y="936125"/>
                <a:ext cx="628653" cy="37238"/>
              </a:xfrm>
              <a:custGeom>
                <a:avLst/>
                <a:gdLst>
                  <a:gd name="connsiteX0" fmla="*/ 610035 w 628653"/>
                  <a:gd name="connsiteY0" fmla="*/ 0 h 37238"/>
                  <a:gd name="connsiteX1" fmla="*/ 18619 w 628653"/>
                  <a:gd name="connsiteY1" fmla="*/ 0 h 37238"/>
                  <a:gd name="connsiteX2" fmla="*/ 0 w 628653"/>
                  <a:gd name="connsiteY2" fmla="*/ 18619 h 37238"/>
                  <a:gd name="connsiteX3" fmla="*/ 18619 w 628653"/>
                  <a:gd name="connsiteY3" fmla="*/ 37238 h 37238"/>
                  <a:gd name="connsiteX4" fmla="*/ 610035 w 628653"/>
                  <a:gd name="connsiteY4" fmla="*/ 37238 h 37238"/>
                  <a:gd name="connsiteX5" fmla="*/ 628653 w 628653"/>
                  <a:gd name="connsiteY5" fmla="*/ 18619 h 37238"/>
                  <a:gd name="connsiteX6" fmla="*/ 610035 w 628653"/>
                  <a:gd name="connsiteY6" fmla="*/ 0 h 3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3" h="37238">
                    <a:moveTo>
                      <a:pt x="610035" y="0"/>
                    </a:moveTo>
                    <a:lnTo>
                      <a:pt x="18619" y="0"/>
                    </a:lnTo>
                    <a:cubicBezTo>
                      <a:pt x="8298" y="0"/>
                      <a:pt x="0" y="8368"/>
                      <a:pt x="0" y="18619"/>
                    </a:cubicBezTo>
                    <a:cubicBezTo>
                      <a:pt x="0" y="28870"/>
                      <a:pt x="8298" y="37238"/>
                      <a:pt x="18619" y="37238"/>
                    </a:cubicBezTo>
                    <a:lnTo>
                      <a:pt x="610035" y="37238"/>
                    </a:lnTo>
                    <a:cubicBezTo>
                      <a:pt x="620285" y="37238"/>
                      <a:pt x="628653" y="28870"/>
                      <a:pt x="628653" y="18619"/>
                    </a:cubicBezTo>
                    <a:cubicBezTo>
                      <a:pt x="628653" y="8369"/>
                      <a:pt x="620285" y="0"/>
                      <a:pt x="610035" y="0"/>
                    </a:cubicBezTo>
                    <a:close/>
                  </a:path>
                </a:pathLst>
              </a:custGeom>
              <a:grpFill/>
              <a:ln w="6966" cap="flat">
                <a:noFill/>
                <a:prstDash val="solid"/>
                <a:miter/>
              </a:ln>
            </p:spPr>
            <p:txBody>
              <a:bodyPr rtlCol="0" anchor="ctr"/>
              <a:lstStyle/>
              <a:p>
                <a:endParaRPr lang="en-US"/>
              </a:p>
            </p:txBody>
          </p:sp>
        </p:grpSp>
      </p:grpSp>
      <p:cxnSp>
        <p:nvCxnSpPr>
          <p:cNvPr id="373" name="Connector: Elbow 372">
            <a:extLst>
              <a:ext uri="{FF2B5EF4-FFF2-40B4-BE49-F238E27FC236}">
                <a16:creationId xmlns:a16="http://schemas.microsoft.com/office/drawing/2014/main" id="{2D8776D7-FF53-B8A0-6E0D-989AF7861D41}"/>
              </a:ext>
            </a:extLst>
          </p:cNvPr>
          <p:cNvCxnSpPr>
            <a:cxnSpLocks/>
            <a:stCxn id="72" idx="3"/>
          </p:cNvCxnSpPr>
          <p:nvPr/>
        </p:nvCxnSpPr>
        <p:spPr>
          <a:xfrm flipV="1">
            <a:off x="3402539" y="1822580"/>
            <a:ext cx="721191" cy="499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6" name="Connector: Elbow 375">
            <a:extLst>
              <a:ext uri="{FF2B5EF4-FFF2-40B4-BE49-F238E27FC236}">
                <a16:creationId xmlns:a16="http://schemas.microsoft.com/office/drawing/2014/main" id="{C0DEDFB6-1DE0-76FD-3227-7F1E4370CB87}"/>
              </a:ext>
            </a:extLst>
          </p:cNvPr>
          <p:cNvCxnSpPr>
            <a:cxnSpLocks/>
            <a:stCxn id="55" idx="3"/>
          </p:cNvCxnSpPr>
          <p:nvPr/>
        </p:nvCxnSpPr>
        <p:spPr>
          <a:xfrm flipV="1">
            <a:off x="3597824" y="2439060"/>
            <a:ext cx="538224" cy="501673"/>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B336280F-E838-CFF2-831A-807E0F106FE8}"/>
              </a:ext>
            </a:extLst>
          </p:cNvPr>
          <p:cNvGrpSpPr/>
          <p:nvPr/>
        </p:nvGrpSpPr>
        <p:grpSpPr>
          <a:xfrm>
            <a:off x="9176566" y="3561080"/>
            <a:ext cx="2332793" cy="3207274"/>
            <a:chOff x="5983713" y="2311882"/>
            <a:chExt cx="2963043" cy="4073782"/>
          </a:xfrm>
        </p:grpSpPr>
        <p:sp>
          <p:nvSpPr>
            <p:cNvPr id="122" name="Freeform: Shape 121">
              <a:extLst>
                <a:ext uri="{FF2B5EF4-FFF2-40B4-BE49-F238E27FC236}">
                  <a16:creationId xmlns:a16="http://schemas.microsoft.com/office/drawing/2014/main" id="{A48F0433-E7D3-AE74-26F0-B5CB58BB5CA0}"/>
                </a:ext>
              </a:extLst>
            </p:cNvPr>
            <p:cNvSpPr/>
            <p:nvPr/>
          </p:nvSpPr>
          <p:spPr>
            <a:xfrm flipH="1">
              <a:off x="8151615" y="2327787"/>
              <a:ext cx="385316" cy="472921"/>
            </a:xfrm>
            <a:custGeom>
              <a:avLst/>
              <a:gdLst>
                <a:gd name="connsiteX0" fmla="*/ 269937 w 385316"/>
                <a:gd name="connsiteY0" fmla="*/ 33808 h 472921"/>
                <a:gd name="connsiteX1" fmla="*/ 334040 w 385316"/>
                <a:gd name="connsiteY1" fmla="*/ 140634 h 472921"/>
                <a:gd name="connsiteX2" fmla="*/ 342903 w 385316"/>
                <a:gd name="connsiteY2" fmla="*/ 294331 h 472921"/>
                <a:gd name="connsiteX3" fmla="*/ 385062 w 385316"/>
                <a:gd name="connsiteY3" fmla="*/ 428937 h 472921"/>
                <a:gd name="connsiteX4" fmla="*/ 316230 w 385316"/>
                <a:gd name="connsiteY4" fmla="*/ 353784 h 472921"/>
                <a:gd name="connsiteX5" fmla="*/ 300409 w 385316"/>
                <a:gd name="connsiteY5" fmla="*/ 408047 h 472921"/>
                <a:gd name="connsiteX6" fmla="*/ 262036 w 385316"/>
                <a:gd name="connsiteY6" fmla="*/ 428930 h 472921"/>
                <a:gd name="connsiteX7" fmla="*/ 149716 w 385316"/>
                <a:gd name="connsiteY7" fmla="*/ 464760 h 472921"/>
                <a:gd name="connsiteX8" fmla="*/ 88032 w 385316"/>
                <a:gd name="connsiteY8" fmla="*/ 467140 h 472921"/>
                <a:gd name="connsiteX9" fmla="*/ 34307 w 385316"/>
                <a:gd name="connsiteY9" fmla="*/ 379264 h 472921"/>
                <a:gd name="connsiteX10" fmla="*/ 1822 w 385316"/>
                <a:gd name="connsiteY10" fmla="*/ 243576 h 472921"/>
                <a:gd name="connsiteX11" fmla="*/ 16592 w 385316"/>
                <a:gd name="connsiteY11" fmla="*/ 103050 h 472921"/>
                <a:gd name="connsiteX12" fmla="*/ 109248 w 385316"/>
                <a:gd name="connsiteY12" fmla="*/ 9441 h 472921"/>
                <a:gd name="connsiteX13" fmla="*/ 222536 w 385316"/>
                <a:gd name="connsiteY13" fmla="*/ 2190 h 472921"/>
                <a:gd name="connsiteX14" fmla="*/ 285385 w 385316"/>
                <a:gd name="connsiteY14" fmla="*/ 21335 h 4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316" h="472921">
                  <a:moveTo>
                    <a:pt x="269937" y="33808"/>
                  </a:moveTo>
                  <a:cubicBezTo>
                    <a:pt x="302884" y="41443"/>
                    <a:pt x="325835" y="90702"/>
                    <a:pt x="334040" y="140634"/>
                  </a:cubicBezTo>
                  <a:cubicBezTo>
                    <a:pt x="342245" y="190566"/>
                    <a:pt x="339586" y="243067"/>
                    <a:pt x="342903" y="294331"/>
                  </a:cubicBezTo>
                  <a:cubicBezTo>
                    <a:pt x="346227" y="345586"/>
                    <a:pt x="357484" y="400029"/>
                    <a:pt x="385062" y="428937"/>
                  </a:cubicBezTo>
                  <a:cubicBezTo>
                    <a:pt x="356236" y="422329"/>
                    <a:pt x="329899" y="393577"/>
                    <a:pt x="316230" y="353784"/>
                  </a:cubicBezTo>
                  <a:cubicBezTo>
                    <a:pt x="318870" y="374033"/>
                    <a:pt x="312894" y="394532"/>
                    <a:pt x="300409" y="408047"/>
                  </a:cubicBezTo>
                  <a:cubicBezTo>
                    <a:pt x="289139" y="418672"/>
                    <a:pt x="275983" y="425837"/>
                    <a:pt x="262036" y="428930"/>
                  </a:cubicBezTo>
                  <a:lnTo>
                    <a:pt x="149716" y="464760"/>
                  </a:lnTo>
                  <a:cubicBezTo>
                    <a:pt x="129311" y="471267"/>
                    <a:pt x="107716" y="477680"/>
                    <a:pt x="88032" y="467140"/>
                  </a:cubicBezTo>
                  <a:cubicBezTo>
                    <a:pt x="62784" y="453626"/>
                    <a:pt x="46836" y="415752"/>
                    <a:pt x="34307" y="379264"/>
                  </a:cubicBezTo>
                  <a:cubicBezTo>
                    <a:pt x="18492" y="336096"/>
                    <a:pt x="7564" y="290439"/>
                    <a:pt x="1822" y="243576"/>
                  </a:cubicBezTo>
                  <a:cubicBezTo>
                    <a:pt x="-3129" y="195734"/>
                    <a:pt x="385" y="144518"/>
                    <a:pt x="16592" y="103050"/>
                  </a:cubicBezTo>
                  <a:cubicBezTo>
                    <a:pt x="35142" y="56813"/>
                    <a:pt x="68906" y="22705"/>
                    <a:pt x="109248" y="9441"/>
                  </a:cubicBezTo>
                  <a:cubicBezTo>
                    <a:pt x="146247" y="-3392"/>
                    <a:pt x="184664" y="-636"/>
                    <a:pt x="222536" y="2190"/>
                  </a:cubicBezTo>
                  <a:cubicBezTo>
                    <a:pt x="244049" y="3796"/>
                    <a:pt x="266360" y="5722"/>
                    <a:pt x="285385" y="21335"/>
                  </a:cubicBezTo>
                </a:path>
              </a:pathLst>
            </a:custGeom>
            <a:solidFill>
              <a:srgbClr val="2F2E41"/>
            </a:solidFill>
            <a:ln w="6327"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42183C2-105D-08A3-671C-0982A0AA2393}"/>
                </a:ext>
              </a:extLst>
            </p:cNvPr>
            <p:cNvSpPr/>
            <p:nvPr/>
          </p:nvSpPr>
          <p:spPr>
            <a:xfrm flipH="1">
              <a:off x="8175015" y="5796960"/>
              <a:ext cx="115859" cy="374481"/>
            </a:xfrm>
            <a:custGeom>
              <a:avLst/>
              <a:gdLst>
                <a:gd name="connsiteX0" fmla="*/ 13 w 115859"/>
                <a:gd name="connsiteY0" fmla="*/ 374481 h 374481"/>
                <a:gd name="connsiteX1" fmla="*/ 78512 w 115859"/>
                <a:gd name="connsiteY1" fmla="*/ 374481 h 374481"/>
                <a:gd name="connsiteX2" fmla="*/ 115859 w 115859"/>
                <a:gd name="connsiteY2" fmla="*/ 0 h 374481"/>
                <a:gd name="connsiteX3" fmla="*/ 0 w 115859"/>
                <a:gd name="connsiteY3" fmla="*/ 8 h 374481"/>
                <a:gd name="connsiteX4" fmla="*/ 13 w 115859"/>
                <a:gd name="connsiteY4" fmla="*/ 374481 h 37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59" h="374481">
                  <a:moveTo>
                    <a:pt x="13" y="374481"/>
                  </a:moveTo>
                  <a:lnTo>
                    <a:pt x="78512" y="374481"/>
                  </a:lnTo>
                  <a:lnTo>
                    <a:pt x="115859" y="0"/>
                  </a:lnTo>
                  <a:lnTo>
                    <a:pt x="0" y="8"/>
                  </a:lnTo>
                  <a:lnTo>
                    <a:pt x="13" y="374481"/>
                  </a:lnTo>
                  <a:close/>
                </a:path>
              </a:pathLst>
            </a:custGeom>
            <a:solidFill>
              <a:srgbClr val="A0616A"/>
            </a:solidFill>
            <a:ln w="6327"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CB087F-F88B-9AE0-7C2D-C5E8AA6E27AD}"/>
                </a:ext>
              </a:extLst>
            </p:cNvPr>
            <p:cNvSpPr/>
            <p:nvPr/>
          </p:nvSpPr>
          <p:spPr>
            <a:xfrm flipH="1">
              <a:off x="8053697" y="6114367"/>
              <a:ext cx="272289" cy="241440"/>
            </a:xfrm>
            <a:custGeom>
              <a:avLst/>
              <a:gdLst>
                <a:gd name="connsiteX0" fmla="*/ 139492 w 272289"/>
                <a:gd name="connsiteY0" fmla="*/ 65627 h 241440"/>
                <a:gd name="connsiteX1" fmla="*/ 139492 w 272289"/>
                <a:gd name="connsiteY1" fmla="*/ -184 h 241440"/>
                <a:gd name="connsiteX2" fmla="*/ 118859 w 272289"/>
                <a:gd name="connsiteY2" fmla="*/ 1374 h 241440"/>
                <a:gd name="connsiteX3" fmla="*/ 34851 w 272289"/>
                <a:gd name="connsiteY3" fmla="*/ 7528 h 241440"/>
                <a:gd name="connsiteX4" fmla="*/ 15409 w 272289"/>
                <a:gd name="connsiteY4" fmla="*/ 9000 h 241440"/>
                <a:gd name="connsiteX5" fmla="*/ 543 w 272289"/>
                <a:gd name="connsiteY5" fmla="*/ 229433 h 241440"/>
                <a:gd name="connsiteX6" fmla="*/ -254 w 272289"/>
                <a:gd name="connsiteY6" fmla="*/ 241256 h 241440"/>
                <a:gd name="connsiteX7" fmla="*/ 55485 w 272289"/>
                <a:gd name="connsiteY7" fmla="*/ 241256 h 241440"/>
                <a:gd name="connsiteX8" fmla="*/ 57276 w 272289"/>
                <a:gd name="connsiteY8" fmla="*/ 229519 h 241440"/>
                <a:gd name="connsiteX9" fmla="*/ 65374 w 272289"/>
                <a:gd name="connsiteY9" fmla="*/ 176173 h 241440"/>
                <a:gd name="connsiteX10" fmla="*/ 86279 w 272289"/>
                <a:gd name="connsiteY10" fmla="*/ 229519 h 241440"/>
                <a:gd name="connsiteX11" fmla="*/ 90856 w 272289"/>
                <a:gd name="connsiteY11" fmla="*/ 241256 h 241440"/>
                <a:gd name="connsiteX12" fmla="*/ 238630 w 272289"/>
                <a:gd name="connsiteY12" fmla="*/ 241256 h 241440"/>
                <a:gd name="connsiteX13" fmla="*/ 271805 w 272289"/>
                <a:gd name="connsiteY13" fmla="*/ 200140 h 241440"/>
                <a:gd name="connsiteX14" fmla="*/ 139492 w 272289"/>
                <a:gd name="connsiteY14" fmla="*/ 65627 h 2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289" h="241440">
                  <a:moveTo>
                    <a:pt x="139492" y="65627"/>
                  </a:moveTo>
                  <a:lnTo>
                    <a:pt x="139492" y="-184"/>
                  </a:lnTo>
                  <a:lnTo>
                    <a:pt x="118859" y="1374"/>
                  </a:lnTo>
                  <a:lnTo>
                    <a:pt x="34851" y="7528"/>
                  </a:lnTo>
                  <a:lnTo>
                    <a:pt x="15409" y="9000"/>
                  </a:lnTo>
                  <a:lnTo>
                    <a:pt x="543" y="229433"/>
                  </a:lnTo>
                  <a:lnTo>
                    <a:pt x="-254" y="241256"/>
                  </a:lnTo>
                  <a:lnTo>
                    <a:pt x="55485" y="241256"/>
                  </a:lnTo>
                  <a:lnTo>
                    <a:pt x="57276" y="229519"/>
                  </a:lnTo>
                  <a:lnTo>
                    <a:pt x="65374" y="176173"/>
                  </a:lnTo>
                  <a:lnTo>
                    <a:pt x="86279" y="229519"/>
                  </a:lnTo>
                  <a:lnTo>
                    <a:pt x="90856" y="241256"/>
                  </a:lnTo>
                  <a:lnTo>
                    <a:pt x="238630" y="241256"/>
                  </a:lnTo>
                  <a:cubicBezTo>
                    <a:pt x="256934" y="241107"/>
                    <a:pt x="271729" y="222769"/>
                    <a:pt x="271805" y="200140"/>
                  </a:cubicBezTo>
                  <a:cubicBezTo>
                    <a:pt x="278048" y="164106"/>
                    <a:pt x="155155" y="86229"/>
                    <a:pt x="139492" y="65627"/>
                  </a:cubicBezTo>
                  <a:close/>
                </a:path>
              </a:pathLst>
            </a:custGeom>
            <a:solidFill>
              <a:srgbClr val="2F2E41"/>
            </a:solidFill>
            <a:ln w="6327"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7329B3A-CA00-B4D4-D18E-01F459567257}"/>
                </a:ext>
              </a:extLst>
            </p:cNvPr>
            <p:cNvSpPr/>
            <p:nvPr/>
          </p:nvSpPr>
          <p:spPr>
            <a:xfrm flipH="1">
              <a:off x="7266390" y="5483286"/>
              <a:ext cx="229261" cy="392678"/>
            </a:xfrm>
            <a:custGeom>
              <a:avLst/>
              <a:gdLst>
                <a:gd name="connsiteX0" fmla="*/ 163127 w 229261"/>
                <a:gd name="connsiteY0" fmla="*/ 392679 h 392678"/>
                <a:gd name="connsiteX1" fmla="*/ 229262 w 229261"/>
                <a:gd name="connsiteY1" fmla="*/ 340373 h 392678"/>
                <a:gd name="connsiteX2" fmla="*/ 97606 w 229261"/>
                <a:gd name="connsiteY2" fmla="*/ 0 h 392678"/>
                <a:gd name="connsiteX3" fmla="*/ 0 w 229261"/>
                <a:gd name="connsiteY3" fmla="*/ 77205 h 392678"/>
                <a:gd name="connsiteX4" fmla="*/ 163127 w 229261"/>
                <a:gd name="connsiteY4" fmla="*/ 392679 h 3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61" h="392678">
                  <a:moveTo>
                    <a:pt x="163127" y="392679"/>
                  </a:moveTo>
                  <a:lnTo>
                    <a:pt x="229262" y="340373"/>
                  </a:lnTo>
                  <a:lnTo>
                    <a:pt x="97606" y="0"/>
                  </a:lnTo>
                  <a:lnTo>
                    <a:pt x="0" y="77205"/>
                  </a:lnTo>
                  <a:lnTo>
                    <a:pt x="163127" y="392679"/>
                  </a:lnTo>
                  <a:close/>
                </a:path>
              </a:pathLst>
            </a:custGeom>
            <a:solidFill>
              <a:srgbClr val="A0616A"/>
            </a:solidFill>
            <a:ln w="6327"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FAD6DFF-E8D6-4204-1C60-0EF98CA06790}"/>
                </a:ext>
              </a:extLst>
            </p:cNvPr>
            <p:cNvSpPr/>
            <p:nvPr/>
          </p:nvSpPr>
          <p:spPr>
            <a:xfrm flipH="1">
              <a:off x="7065326" y="5758169"/>
              <a:ext cx="304450" cy="296517"/>
            </a:xfrm>
            <a:custGeom>
              <a:avLst/>
              <a:gdLst>
                <a:gd name="connsiteX0" fmla="*/ 128951 w 304450"/>
                <a:gd name="connsiteY0" fmla="*/ 55269 h 296517"/>
                <a:gd name="connsiteX1" fmla="*/ 100277 w 304450"/>
                <a:gd name="connsiteY1" fmla="*/ -184 h 296517"/>
                <a:gd name="connsiteX2" fmla="*/ 83569 w 304450"/>
                <a:gd name="connsiteY2" fmla="*/ 14881 h 296517"/>
                <a:gd name="connsiteX3" fmla="*/ 15478 w 304450"/>
                <a:gd name="connsiteY3" fmla="*/ 76042 h 296517"/>
                <a:gd name="connsiteX4" fmla="*/ -254 w 304450"/>
                <a:gd name="connsiteY4" fmla="*/ 90238 h 296517"/>
                <a:gd name="connsiteX5" fmla="*/ 83240 w 304450"/>
                <a:gd name="connsiteY5" fmla="*/ 285849 h 296517"/>
                <a:gd name="connsiteX6" fmla="*/ 87716 w 304450"/>
                <a:gd name="connsiteY6" fmla="*/ 296333 h 296517"/>
                <a:gd name="connsiteX7" fmla="*/ 134674 w 304450"/>
                <a:gd name="connsiteY7" fmla="*/ 259195 h 296517"/>
                <a:gd name="connsiteX8" fmla="*/ 131072 w 304450"/>
                <a:gd name="connsiteY8" fmla="*/ 248115 h 296517"/>
                <a:gd name="connsiteX9" fmla="*/ 114655 w 304450"/>
                <a:gd name="connsiteY9" fmla="*/ 197784 h 296517"/>
                <a:gd name="connsiteX10" fmla="*/ 155503 w 304450"/>
                <a:gd name="connsiteY10" fmla="*/ 228799 h 296517"/>
                <a:gd name="connsiteX11" fmla="*/ 164468 w 304450"/>
                <a:gd name="connsiteY11" fmla="*/ 235634 h 296517"/>
                <a:gd name="connsiteX12" fmla="*/ 288969 w 304450"/>
                <a:gd name="connsiteY12" fmla="*/ 137171 h 296517"/>
                <a:gd name="connsiteX13" fmla="*/ 299010 w 304450"/>
                <a:gd name="connsiteY13" fmla="*/ 80427 h 296517"/>
                <a:gd name="connsiteX14" fmla="*/ 128951 w 304450"/>
                <a:gd name="connsiteY14" fmla="*/ 55269 h 2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450" h="296517">
                  <a:moveTo>
                    <a:pt x="128951" y="55269"/>
                  </a:moveTo>
                  <a:lnTo>
                    <a:pt x="100277" y="-184"/>
                  </a:lnTo>
                  <a:lnTo>
                    <a:pt x="83569" y="14881"/>
                  </a:lnTo>
                  <a:lnTo>
                    <a:pt x="15478" y="76042"/>
                  </a:lnTo>
                  <a:lnTo>
                    <a:pt x="-254" y="90238"/>
                  </a:lnTo>
                  <a:lnTo>
                    <a:pt x="83240" y="285849"/>
                  </a:lnTo>
                  <a:lnTo>
                    <a:pt x="87716" y="296333"/>
                  </a:lnTo>
                  <a:lnTo>
                    <a:pt x="134674" y="259195"/>
                  </a:lnTo>
                  <a:lnTo>
                    <a:pt x="131072" y="248115"/>
                  </a:lnTo>
                  <a:lnTo>
                    <a:pt x="114655" y="197784"/>
                  </a:lnTo>
                  <a:lnTo>
                    <a:pt x="155503" y="228799"/>
                  </a:lnTo>
                  <a:lnTo>
                    <a:pt x="164468" y="235634"/>
                  </a:lnTo>
                  <a:lnTo>
                    <a:pt x="288969" y="137171"/>
                  </a:lnTo>
                  <a:cubicBezTo>
                    <a:pt x="304322" y="124862"/>
                    <a:pt x="308804" y="99556"/>
                    <a:pt x="299010" y="80427"/>
                  </a:cubicBezTo>
                  <a:cubicBezTo>
                    <a:pt x="288570" y="45919"/>
                    <a:pt x="151116" y="62190"/>
                    <a:pt x="128951" y="55269"/>
                  </a:cubicBezTo>
                  <a:close/>
                </a:path>
              </a:pathLst>
            </a:custGeom>
            <a:solidFill>
              <a:srgbClr val="2F2E41"/>
            </a:solidFill>
            <a:ln w="6327"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03AD106-15E6-1690-5532-EA9D65F355FD}"/>
                </a:ext>
              </a:extLst>
            </p:cNvPr>
            <p:cNvSpPr/>
            <p:nvPr/>
          </p:nvSpPr>
          <p:spPr>
            <a:xfrm flipH="1">
              <a:off x="7134885" y="3733069"/>
              <a:ext cx="1445164" cy="2205663"/>
            </a:xfrm>
            <a:custGeom>
              <a:avLst/>
              <a:gdLst>
                <a:gd name="connsiteX0" fmla="*/ 497334 w 1445164"/>
                <a:gd name="connsiteY0" fmla="*/ -184 h 2205663"/>
                <a:gd name="connsiteX1" fmla="*/ 49365 w 1445164"/>
                <a:gd name="connsiteY1" fmla="*/ 95930 h 2205663"/>
                <a:gd name="connsiteX2" fmla="*/ 53417 w 1445164"/>
                <a:gd name="connsiteY2" fmla="*/ 180190 h 2205663"/>
                <a:gd name="connsiteX3" fmla="*/ 13284 w 1445164"/>
                <a:gd name="connsiteY3" fmla="*/ 653846 h 2205663"/>
                <a:gd name="connsiteX4" fmla="*/ 93942 w 1445164"/>
                <a:gd name="connsiteY4" fmla="*/ 1051881 h 2205663"/>
                <a:gd name="connsiteX5" fmla="*/ 129643 w 1445164"/>
                <a:gd name="connsiteY5" fmla="*/ 2197170 h 2205663"/>
                <a:gd name="connsiteX6" fmla="*/ 583481 w 1445164"/>
                <a:gd name="connsiteY6" fmla="*/ 2122041 h 2205663"/>
                <a:gd name="connsiteX7" fmla="*/ 424153 w 1445164"/>
                <a:gd name="connsiteY7" fmla="*/ 690914 h 2205663"/>
                <a:gd name="connsiteX8" fmla="*/ 741360 w 1445164"/>
                <a:gd name="connsiteY8" fmla="*/ 1412793 h 2205663"/>
                <a:gd name="connsiteX9" fmla="*/ 792009 w 1445164"/>
                <a:gd name="connsiteY9" fmla="*/ 1468175 h 2205663"/>
                <a:gd name="connsiteX10" fmla="*/ 792009 w 1445164"/>
                <a:gd name="connsiteY10" fmla="*/ 1560225 h 2205663"/>
                <a:gd name="connsiteX11" fmla="*/ 1019573 w 1445164"/>
                <a:gd name="connsiteY11" fmla="*/ 1988546 h 2205663"/>
                <a:gd name="connsiteX12" fmla="*/ 1444909 w 1445164"/>
                <a:gd name="connsiteY12" fmla="*/ 1664482 h 2205663"/>
                <a:gd name="connsiteX13" fmla="*/ 497334 w 1445164"/>
                <a:gd name="connsiteY13" fmla="*/ -184 h 22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5164" h="2205663">
                  <a:moveTo>
                    <a:pt x="497334" y="-184"/>
                  </a:moveTo>
                  <a:lnTo>
                    <a:pt x="49365" y="95930"/>
                  </a:lnTo>
                  <a:lnTo>
                    <a:pt x="53417" y="180190"/>
                  </a:lnTo>
                  <a:cubicBezTo>
                    <a:pt x="53417" y="180190"/>
                    <a:pt x="-32762" y="543857"/>
                    <a:pt x="13284" y="653846"/>
                  </a:cubicBezTo>
                  <a:cubicBezTo>
                    <a:pt x="59324" y="763836"/>
                    <a:pt x="93942" y="1051881"/>
                    <a:pt x="93942" y="1051881"/>
                  </a:cubicBezTo>
                  <a:cubicBezTo>
                    <a:pt x="93942" y="1051881"/>
                    <a:pt x="-76883" y="2174486"/>
                    <a:pt x="129643" y="2197170"/>
                  </a:cubicBezTo>
                  <a:cubicBezTo>
                    <a:pt x="336170" y="2219862"/>
                    <a:pt x="583880" y="2196481"/>
                    <a:pt x="583481" y="2122041"/>
                  </a:cubicBezTo>
                  <a:cubicBezTo>
                    <a:pt x="583083" y="2047600"/>
                    <a:pt x="424153" y="690914"/>
                    <a:pt x="424153" y="690914"/>
                  </a:cubicBezTo>
                  <a:cubicBezTo>
                    <a:pt x="424153" y="690914"/>
                    <a:pt x="690711" y="1412229"/>
                    <a:pt x="741360" y="1412793"/>
                  </a:cubicBezTo>
                  <a:cubicBezTo>
                    <a:pt x="792009" y="1413364"/>
                    <a:pt x="792009" y="1413364"/>
                    <a:pt x="792009" y="1468175"/>
                  </a:cubicBezTo>
                  <a:cubicBezTo>
                    <a:pt x="792009" y="1522985"/>
                    <a:pt x="728698" y="1480013"/>
                    <a:pt x="792009" y="1560225"/>
                  </a:cubicBezTo>
                  <a:cubicBezTo>
                    <a:pt x="855320" y="1640436"/>
                    <a:pt x="943252" y="1992140"/>
                    <a:pt x="1019573" y="1988546"/>
                  </a:cubicBezTo>
                  <a:cubicBezTo>
                    <a:pt x="1095901" y="1984960"/>
                    <a:pt x="1445707" y="1727679"/>
                    <a:pt x="1444909" y="1664482"/>
                  </a:cubicBezTo>
                  <a:cubicBezTo>
                    <a:pt x="1444111" y="1601286"/>
                    <a:pt x="497334" y="-184"/>
                    <a:pt x="497334" y="-184"/>
                  </a:cubicBezTo>
                  <a:close/>
                </a:path>
              </a:pathLst>
            </a:custGeom>
            <a:solidFill>
              <a:srgbClr val="2F2E41"/>
            </a:solidFill>
            <a:ln w="6327"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6FE0618-61A0-DDB4-8453-F181FCD8B286}"/>
                </a:ext>
              </a:extLst>
            </p:cNvPr>
            <p:cNvSpPr/>
            <p:nvPr/>
          </p:nvSpPr>
          <p:spPr>
            <a:xfrm flipH="1">
              <a:off x="8038955" y="2774103"/>
              <a:ext cx="570498" cy="1073879"/>
            </a:xfrm>
            <a:custGeom>
              <a:avLst/>
              <a:gdLst>
                <a:gd name="connsiteX0" fmla="*/ 79674 w 570498"/>
                <a:gd name="connsiteY0" fmla="*/ 1073695 h 1073879"/>
                <a:gd name="connsiteX1" fmla="*/ 99667 w 570498"/>
                <a:gd name="connsiteY1" fmla="*/ 790653 h 1073879"/>
                <a:gd name="connsiteX2" fmla="*/ 3055 w 570498"/>
                <a:gd name="connsiteY2" fmla="*/ 347651 h 1073879"/>
                <a:gd name="connsiteX3" fmla="*/ 41364 w 570498"/>
                <a:gd name="connsiteY3" fmla="*/ 110236 h 1073879"/>
                <a:gd name="connsiteX4" fmla="*/ 120807 w 570498"/>
                <a:gd name="connsiteY4" fmla="*/ 92485 h 1073879"/>
                <a:gd name="connsiteX5" fmla="*/ 160136 w 570498"/>
                <a:gd name="connsiteY5" fmla="*/ -184 h 1073879"/>
                <a:gd name="connsiteX6" fmla="*/ 292937 w 570498"/>
                <a:gd name="connsiteY6" fmla="*/ -184 h 1073879"/>
                <a:gd name="connsiteX7" fmla="*/ 359242 w 570498"/>
                <a:gd name="connsiteY7" fmla="*/ 78116 h 1073879"/>
                <a:gd name="connsiteX8" fmla="*/ 447877 w 570498"/>
                <a:gd name="connsiteY8" fmla="*/ 179907 h 1073879"/>
                <a:gd name="connsiteX9" fmla="*/ 526737 w 570498"/>
                <a:gd name="connsiteY9" fmla="*/ 847132 h 1073879"/>
                <a:gd name="connsiteX10" fmla="*/ 528206 w 570498"/>
                <a:gd name="connsiteY10" fmla="*/ 882172 h 1073879"/>
                <a:gd name="connsiteX11" fmla="*/ 561837 w 570498"/>
                <a:gd name="connsiteY11" fmla="*/ 900275 h 1073879"/>
                <a:gd name="connsiteX12" fmla="*/ 526737 w 570498"/>
                <a:gd name="connsiteY12" fmla="*/ 975858 h 107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498" h="1073879">
                  <a:moveTo>
                    <a:pt x="79674" y="1073695"/>
                  </a:moveTo>
                  <a:lnTo>
                    <a:pt x="99667" y="790653"/>
                  </a:lnTo>
                  <a:lnTo>
                    <a:pt x="3055" y="347651"/>
                  </a:lnTo>
                  <a:cubicBezTo>
                    <a:pt x="3055" y="347651"/>
                    <a:pt x="-16939" y="126702"/>
                    <a:pt x="41364" y="110236"/>
                  </a:cubicBezTo>
                  <a:cubicBezTo>
                    <a:pt x="99667" y="93777"/>
                    <a:pt x="120807" y="92485"/>
                    <a:pt x="120807" y="92485"/>
                  </a:cubicBezTo>
                  <a:lnTo>
                    <a:pt x="160136" y="-184"/>
                  </a:lnTo>
                  <a:lnTo>
                    <a:pt x="292937" y="-184"/>
                  </a:lnTo>
                  <a:lnTo>
                    <a:pt x="359242" y="78116"/>
                  </a:lnTo>
                  <a:cubicBezTo>
                    <a:pt x="359242" y="78116"/>
                    <a:pt x="447877" y="148587"/>
                    <a:pt x="447877" y="179907"/>
                  </a:cubicBezTo>
                  <a:cubicBezTo>
                    <a:pt x="447877" y="211228"/>
                    <a:pt x="542293" y="833132"/>
                    <a:pt x="526737" y="847132"/>
                  </a:cubicBezTo>
                  <a:cubicBezTo>
                    <a:pt x="511188" y="861124"/>
                    <a:pt x="507238" y="879729"/>
                    <a:pt x="528206" y="882172"/>
                  </a:cubicBezTo>
                  <a:cubicBezTo>
                    <a:pt x="549175" y="884614"/>
                    <a:pt x="587161" y="868954"/>
                    <a:pt x="561837" y="900275"/>
                  </a:cubicBezTo>
                  <a:cubicBezTo>
                    <a:pt x="545610" y="921815"/>
                    <a:pt x="533600" y="947678"/>
                    <a:pt x="526737" y="975858"/>
                  </a:cubicBezTo>
                  <a:close/>
                </a:path>
              </a:pathLst>
            </a:custGeom>
            <a:solidFill>
              <a:srgbClr val="E6E6E6"/>
            </a:solidFill>
            <a:ln w="6327"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205DC70-BC46-7BE2-00D1-F9291C7B8CBD}"/>
                </a:ext>
              </a:extLst>
            </p:cNvPr>
            <p:cNvSpPr/>
            <p:nvPr/>
          </p:nvSpPr>
          <p:spPr>
            <a:xfrm flipH="1">
              <a:off x="7559334" y="3456722"/>
              <a:ext cx="365419" cy="418909"/>
            </a:xfrm>
            <a:custGeom>
              <a:avLst/>
              <a:gdLst>
                <a:gd name="connsiteX0" fmla="*/ 364056 w 365419"/>
                <a:gd name="connsiteY0" fmla="*/ 329227 h 418909"/>
                <a:gd name="connsiteX1" fmla="*/ 292628 w 365419"/>
                <a:gd name="connsiteY1" fmla="*/ 269703 h 418909"/>
                <a:gd name="connsiteX2" fmla="*/ 283233 w 365419"/>
                <a:gd name="connsiteY2" fmla="*/ 272952 h 418909"/>
                <a:gd name="connsiteX3" fmla="*/ 74991 w 365419"/>
                <a:gd name="connsiteY3" fmla="*/ -184 h 418909"/>
                <a:gd name="connsiteX4" fmla="*/ -254 w 365419"/>
                <a:gd name="connsiteY4" fmla="*/ 52481 h 418909"/>
                <a:gd name="connsiteX5" fmla="*/ 248994 w 365419"/>
                <a:gd name="connsiteY5" fmla="*/ 374649 h 418909"/>
                <a:gd name="connsiteX6" fmla="*/ 329539 w 365419"/>
                <a:gd name="connsiteY6" fmla="*/ 411952 h 418909"/>
                <a:gd name="connsiteX7" fmla="*/ 364056 w 365419"/>
                <a:gd name="connsiteY7" fmla="*/ 329227 h 41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419" h="418909">
                  <a:moveTo>
                    <a:pt x="364056" y="329227"/>
                  </a:moveTo>
                  <a:cubicBezTo>
                    <a:pt x="357623" y="288393"/>
                    <a:pt x="325645" y="261748"/>
                    <a:pt x="292628" y="269703"/>
                  </a:cubicBezTo>
                  <a:cubicBezTo>
                    <a:pt x="289431" y="270470"/>
                    <a:pt x="286291" y="271559"/>
                    <a:pt x="283233" y="272952"/>
                  </a:cubicBezTo>
                  <a:lnTo>
                    <a:pt x="74991" y="-184"/>
                  </a:lnTo>
                  <a:lnTo>
                    <a:pt x="-254" y="52481"/>
                  </a:lnTo>
                  <a:lnTo>
                    <a:pt x="248994" y="374649"/>
                  </a:lnTo>
                  <a:cubicBezTo>
                    <a:pt x="262910" y="412461"/>
                    <a:pt x="298966" y="429155"/>
                    <a:pt x="329539" y="411952"/>
                  </a:cubicBezTo>
                  <a:cubicBezTo>
                    <a:pt x="355116" y="397552"/>
                    <a:pt x="369387" y="363351"/>
                    <a:pt x="364056" y="329227"/>
                  </a:cubicBezTo>
                  <a:close/>
                </a:path>
              </a:pathLst>
            </a:custGeom>
            <a:solidFill>
              <a:srgbClr val="A0616A"/>
            </a:solidFill>
            <a:ln w="6327"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55DD794-C3D1-08E9-89A3-8181AA30EBBC}"/>
                </a:ext>
              </a:extLst>
            </p:cNvPr>
            <p:cNvSpPr/>
            <p:nvPr/>
          </p:nvSpPr>
          <p:spPr>
            <a:xfrm flipH="1">
              <a:off x="7727946" y="2846717"/>
              <a:ext cx="655442" cy="830906"/>
            </a:xfrm>
            <a:custGeom>
              <a:avLst/>
              <a:gdLst>
                <a:gd name="connsiteX0" fmla="*/ 11639 w 655442"/>
                <a:gd name="connsiteY0" fmla="*/ 6309 h 830906"/>
                <a:gd name="connsiteX1" fmla="*/ 31607 w 655442"/>
                <a:gd name="connsiteY1" fmla="*/ 243545 h 830906"/>
                <a:gd name="connsiteX2" fmla="*/ 162553 w 655442"/>
                <a:gd name="connsiteY2" fmla="*/ 384408 h 830906"/>
                <a:gd name="connsiteX3" fmla="*/ 356386 w 655442"/>
                <a:gd name="connsiteY3" fmla="*/ 605295 h 830906"/>
                <a:gd name="connsiteX4" fmla="*/ 408200 w 655442"/>
                <a:gd name="connsiteY4" fmla="*/ 659745 h 830906"/>
                <a:gd name="connsiteX5" fmla="*/ 459969 w 655442"/>
                <a:gd name="connsiteY5" fmla="*/ 682217 h 830906"/>
                <a:gd name="connsiteX6" fmla="*/ 573954 w 655442"/>
                <a:gd name="connsiteY6" fmla="*/ 830723 h 830906"/>
                <a:gd name="connsiteX7" fmla="*/ 655188 w 655442"/>
                <a:gd name="connsiteY7" fmla="*/ 739635 h 830906"/>
                <a:gd name="connsiteX8" fmla="*/ 265168 w 655442"/>
                <a:gd name="connsiteY8" fmla="*/ 121717 h 830906"/>
                <a:gd name="connsiteX9" fmla="*/ 11639 w 655442"/>
                <a:gd name="connsiteY9" fmla="*/ 6309 h 8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442" h="830906">
                  <a:moveTo>
                    <a:pt x="11639" y="6309"/>
                  </a:moveTo>
                  <a:cubicBezTo>
                    <a:pt x="11639" y="6309"/>
                    <a:pt x="-25556" y="182095"/>
                    <a:pt x="31607" y="243545"/>
                  </a:cubicBezTo>
                  <a:cubicBezTo>
                    <a:pt x="88771" y="304996"/>
                    <a:pt x="133595" y="370478"/>
                    <a:pt x="162553" y="384408"/>
                  </a:cubicBezTo>
                  <a:cubicBezTo>
                    <a:pt x="191518" y="398338"/>
                    <a:pt x="329226" y="604363"/>
                    <a:pt x="356386" y="605295"/>
                  </a:cubicBezTo>
                  <a:cubicBezTo>
                    <a:pt x="383547" y="606234"/>
                    <a:pt x="368738" y="648039"/>
                    <a:pt x="408200" y="659745"/>
                  </a:cubicBezTo>
                  <a:cubicBezTo>
                    <a:pt x="447668" y="671451"/>
                    <a:pt x="458171" y="669227"/>
                    <a:pt x="459969" y="682217"/>
                  </a:cubicBezTo>
                  <a:cubicBezTo>
                    <a:pt x="461767" y="695207"/>
                    <a:pt x="573954" y="830723"/>
                    <a:pt x="573954" y="830723"/>
                  </a:cubicBezTo>
                  <a:lnTo>
                    <a:pt x="655188" y="739635"/>
                  </a:lnTo>
                  <a:lnTo>
                    <a:pt x="265168" y="121717"/>
                  </a:lnTo>
                  <a:cubicBezTo>
                    <a:pt x="205250" y="26793"/>
                    <a:pt x="107011" y="-17925"/>
                    <a:pt x="11639" y="6309"/>
                  </a:cubicBezTo>
                  <a:close/>
                </a:path>
              </a:pathLst>
            </a:custGeom>
            <a:solidFill>
              <a:srgbClr val="E6E6E6"/>
            </a:solidFill>
            <a:ln w="6327"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ECE3ADF-0586-1B6E-04ED-1AAFD479D159}"/>
                </a:ext>
              </a:extLst>
            </p:cNvPr>
            <p:cNvSpPr/>
            <p:nvPr/>
          </p:nvSpPr>
          <p:spPr>
            <a:xfrm flipH="1">
              <a:off x="7398237" y="3664903"/>
              <a:ext cx="1242305" cy="708116"/>
            </a:xfrm>
            <a:custGeom>
              <a:avLst/>
              <a:gdLst>
                <a:gd name="connsiteX0" fmla="*/ 1225282 w 1242305"/>
                <a:gd name="connsiteY0" fmla="*/ 65985 h 708116"/>
                <a:gd name="connsiteX1" fmla="*/ 38803 w 1242305"/>
                <a:gd name="connsiteY1" fmla="*/ 705052 h 708116"/>
                <a:gd name="connsiteX2" fmla="*/ 2077 w 1242305"/>
                <a:gd name="connsiteY2" fmla="*/ 687192 h 708116"/>
                <a:gd name="connsiteX3" fmla="*/ 16518 w 1242305"/>
                <a:gd name="connsiteY3" fmla="*/ 641762 h 708116"/>
                <a:gd name="connsiteX4" fmla="*/ 1202996 w 1242305"/>
                <a:gd name="connsiteY4" fmla="*/ 2694 h 708116"/>
                <a:gd name="connsiteX5" fmla="*/ 1239723 w 1242305"/>
                <a:gd name="connsiteY5" fmla="*/ 20563 h 708116"/>
                <a:gd name="connsiteX6" fmla="*/ 1225282 w 1242305"/>
                <a:gd name="connsiteY6" fmla="*/ 65985 h 70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305" h="708116">
                  <a:moveTo>
                    <a:pt x="1225282" y="65985"/>
                  </a:moveTo>
                  <a:lnTo>
                    <a:pt x="38803" y="705052"/>
                  </a:lnTo>
                  <a:cubicBezTo>
                    <a:pt x="24672" y="712663"/>
                    <a:pt x="8231" y="704668"/>
                    <a:pt x="2077" y="687192"/>
                  </a:cubicBezTo>
                  <a:cubicBezTo>
                    <a:pt x="-4083" y="669715"/>
                    <a:pt x="2387" y="649373"/>
                    <a:pt x="16518" y="641762"/>
                  </a:cubicBezTo>
                  <a:lnTo>
                    <a:pt x="1202996" y="2694"/>
                  </a:lnTo>
                  <a:cubicBezTo>
                    <a:pt x="1217127" y="-4917"/>
                    <a:pt x="1233569" y="3086"/>
                    <a:pt x="1239723" y="20563"/>
                  </a:cubicBezTo>
                  <a:cubicBezTo>
                    <a:pt x="1245877" y="38039"/>
                    <a:pt x="1239413" y="58374"/>
                    <a:pt x="1225282" y="65985"/>
                  </a:cubicBezTo>
                  <a:close/>
                </a:path>
              </a:pathLst>
            </a:custGeom>
            <a:solidFill>
              <a:srgbClr val="E82B2C"/>
            </a:solidFill>
            <a:ln w="6327"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79B95E0-0FD4-07F2-F039-6BD9ABADFFA0}"/>
                </a:ext>
              </a:extLst>
            </p:cNvPr>
            <p:cNvSpPr/>
            <p:nvPr/>
          </p:nvSpPr>
          <p:spPr>
            <a:xfrm flipH="1">
              <a:off x="6719147" y="5954856"/>
              <a:ext cx="189403" cy="417660"/>
            </a:xfrm>
            <a:custGeom>
              <a:avLst/>
              <a:gdLst>
                <a:gd name="connsiteX0" fmla="*/ 5051 w 189403"/>
                <a:gd name="connsiteY0" fmla="*/ 349950 h 417660"/>
                <a:gd name="connsiteX1" fmla="*/ 13098 w 189403"/>
                <a:gd name="connsiteY1" fmla="*/ 340875 h 417660"/>
                <a:gd name="connsiteX2" fmla="*/ 10635 w 189403"/>
                <a:gd name="connsiteY2" fmla="*/ 333444 h 417660"/>
                <a:gd name="connsiteX3" fmla="*/ 10110 w 189403"/>
                <a:gd name="connsiteY3" fmla="*/ 330844 h 417660"/>
                <a:gd name="connsiteX4" fmla="*/ 10319 w 189403"/>
                <a:gd name="connsiteY4" fmla="*/ 330226 h 417660"/>
                <a:gd name="connsiteX5" fmla="*/ 37422 w 189403"/>
                <a:gd name="connsiteY5" fmla="*/ 316641 h 417660"/>
                <a:gd name="connsiteX6" fmla="*/ 48463 w 189403"/>
                <a:gd name="connsiteY6" fmla="*/ 330398 h 417660"/>
                <a:gd name="connsiteX7" fmla="*/ 64601 w 189403"/>
                <a:gd name="connsiteY7" fmla="*/ 387253 h 417660"/>
                <a:gd name="connsiteX8" fmla="*/ 63531 w 189403"/>
                <a:gd name="connsiteY8" fmla="*/ 413272 h 417660"/>
                <a:gd name="connsiteX9" fmla="*/ 85842 w 189403"/>
                <a:gd name="connsiteY9" fmla="*/ 287278 h 417660"/>
                <a:gd name="connsiteX10" fmla="*/ 84373 w 189403"/>
                <a:gd name="connsiteY10" fmla="*/ 254611 h 417660"/>
                <a:gd name="connsiteX11" fmla="*/ 80999 w 189403"/>
                <a:gd name="connsiteY11" fmla="*/ 228130 h 417660"/>
                <a:gd name="connsiteX12" fmla="*/ 31794 w 189403"/>
                <a:gd name="connsiteY12" fmla="*/ 98064 h 417660"/>
                <a:gd name="connsiteX13" fmla="*/ 4329 w 189403"/>
                <a:gd name="connsiteY13" fmla="*/ 62821 h 417660"/>
                <a:gd name="connsiteX14" fmla="*/ -254 w 189403"/>
                <a:gd name="connsiteY14" fmla="*/ 45798 h 417660"/>
                <a:gd name="connsiteX15" fmla="*/ 3779 w 189403"/>
                <a:gd name="connsiteY15" fmla="*/ 19286 h 417660"/>
                <a:gd name="connsiteX16" fmla="*/ 11015 w 189403"/>
                <a:gd name="connsiteY16" fmla="*/ 10641 h 417660"/>
                <a:gd name="connsiteX17" fmla="*/ 42354 w 189403"/>
                <a:gd name="connsiteY17" fmla="*/ 19693 h 417660"/>
                <a:gd name="connsiteX18" fmla="*/ 48514 w 189403"/>
                <a:gd name="connsiteY18" fmla="*/ 60981 h 417660"/>
                <a:gd name="connsiteX19" fmla="*/ 36282 w 189403"/>
                <a:gd name="connsiteY19" fmla="*/ 94697 h 417660"/>
                <a:gd name="connsiteX20" fmla="*/ 37954 w 189403"/>
                <a:gd name="connsiteY20" fmla="*/ 97274 h 417660"/>
                <a:gd name="connsiteX21" fmla="*/ 64019 w 189403"/>
                <a:gd name="connsiteY21" fmla="*/ 148349 h 417660"/>
                <a:gd name="connsiteX22" fmla="*/ 70217 w 189403"/>
                <a:gd name="connsiteY22" fmla="*/ 88708 h 417660"/>
                <a:gd name="connsiteX23" fmla="*/ 97061 w 189403"/>
                <a:gd name="connsiteY23" fmla="*/ 40803 h 417660"/>
                <a:gd name="connsiteX24" fmla="*/ 126969 w 189403"/>
                <a:gd name="connsiteY24" fmla="*/ 36214 h 417660"/>
                <a:gd name="connsiteX25" fmla="*/ 135016 w 189403"/>
                <a:gd name="connsiteY25" fmla="*/ 53738 h 417660"/>
                <a:gd name="connsiteX26" fmla="*/ 135073 w 189403"/>
                <a:gd name="connsiteY26" fmla="*/ 54419 h 417660"/>
                <a:gd name="connsiteX27" fmla="*/ 130799 w 189403"/>
                <a:gd name="connsiteY27" fmla="*/ 57653 h 417660"/>
                <a:gd name="connsiteX28" fmla="*/ 127919 w 189403"/>
                <a:gd name="connsiteY28" fmla="*/ 75568 h 417660"/>
                <a:gd name="connsiteX29" fmla="*/ 135016 w 189403"/>
                <a:gd name="connsiteY29" fmla="*/ 81159 h 417660"/>
                <a:gd name="connsiteX30" fmla="*/ 135225 w 189403"/>
                <a:gd name="connsiteY30" fmla="*/ 81198 h 417660"/>
                <a:gd name="connsiteX31" fmla="*/ 132483 w 189403"/>
                <a:gd name="connsiteY31" fmla="*/ 100421 h 417660"/>
                <a:gd name="connsiteX32" fmla="*/ 79201 w 189403"/>
                <a:gd name="connsiteY32" fmla="*/ 183373 h 417660"/>
                <a:gd name="connsiteX33" fmla="*/ 76662 w 189403"/>
                <a:gd name="connsiteY33" fmla="*/ 184970 h 417660"/>
                <a:gd name="connsiteX34" fmla="*/ 90382 w 189403"/>
                <a:gd name="connsiteY34" fmla="*/ 264829 h 417660"/>
                <a:gd name="connsiteX35" fmla="*/ 90204 w 189403"/>
                <a:gd name="connsiteY35" fmla="*/ 313110 h 417660"/>
                <a:gd name="connsiteX36" fmla="*/ 90274 w 189403"/>
                <a:gd name="connsiteY36" fmla="*/ 312538 h 417660"/>
                <a:gd name="connsiteX37" fmla="*/ 112079 w 189403"/>
                <a:gd name="connsiteY37" fmla="*/ 266920 h 417660"/>
                <a:gd name="connsiteX38" fmla="*/ 170679 w 189403"/>
                <a:gd name="connsiteY38" fmla="*/ 229884 h 417660"/>
                <a:gd name="connsiteX39" fmla="*/ 187247 w 189403"/>
                <a:gd name="connsiteY39" fmla="*/ 234347 h 417660"/>
                <a:gd name="connsiteX40" fmla="*/ 189045 w 189403"/>
                <a:gd name="connsiteY40" fmla="*/ 244306 h 417660"/>
                <a:gd name="connsiteX41" fmla="*/ 188969 w 189403"/>
                <a:gd name="connsiteY41" fmla="*/ 244910 h 417660"/>
                <a:gd name="connsiteX42" fmla="*/ 181100 w 189403"/>
                <a:gd name="connsiteY42" fmla="*/ 249600 h 417660"/>
                <a:gd name="connsiteX43" fmla="*/ 176833 w 189403"/>
                <a:gd name="connsiteY43" fmla="*/ 252826 h 417660"/>
                <a:gd name="connsiteX44" fmla="*/ 173946 w 189403"/>
                <a:gd name="connsiteY44" fmla="*/ 270749 h 417660"/>
                <a:gd name="connsiteX45" fmla="*/ 181043 w 189403"/>
                <a:gd name="connsiteY45" fmla="*/ 276339 h 417660"/>
                <a:gd name="connsiteX46" fmla="*/ 181252 w 189403"/>
                <a:gd name="connsiteY46" fmla="*/ 276379 h 417660"/>
                <a:gd name="connsiteX47" fmla="*/ 181695 w 189403"/>
                <a:gd name="connsiteY47" fmla="*/ 276457 h 417660"/>
                <a:gd name="connsiteX48" fmla="*/ 162556 w 189403"/>
                <a:gd name="connsiteY48" fmla="*/ 313517 h 417660"/>
                <a:gd name="connsiteX49" fmla="*/ 84880 w 189403"/>
                <a:gd name="connsiteY49" fmla="*/ 355674 h 417660"/>
                <a:gd name="connsiteX50" fmla="*/ 84854 w 189403"/>
                <a:gd name="connsiteY50" fmla="*/ 355674 h 417660"/>
                <a:gd name="connsiteX51" fmla="*/ 67735 w 189403"/>
                <a:gd name="connsiteY51" fmla="*/ 417477 h 417660"/>
                <a:gd name="connsiteX52" fmla="*/ 6583 w 189403"/>
                <a:gd name="connsiteY52" fmla="*/ 417477 h 417660"/>
                <a:gd name="connsiteX53" fmla="*/ 5969 w 189403"/>
                <a:gd name="connsiteY53" fmla="*/ 414932 h 417660"/>
                <a:gd name="connsiteX54" fmla="*/ 22892 w 189403"/>
                <a:gd name="connsiteY54" fmla="*/ 413679 h 417660"/>
                <a:gd name="connsiteX55" fmla="*/ 9281 w 189403"/>
                <a:gd name="connsiteY55" fmla="*/ 392968 h 417660"/>
                <a:gd name="connsiteX56" fmla="*/ 8995 w 189403"/>
                <a:gd name="connsiteY56" fmla="*/ 392561 h 417660"/>
                <a:gd name="connsiteX57" fmla="*/ 2069 w 189403"/>
                <a:gd name="connsiteY57" fmla="*/ 382022 h 417660"/>
                <a:gd name="connsiteX58" fmla="*/ 2069 w 189403"/>
                <a:gd name="connsiteY58" fmla="*/ 382014 h 417660"/>
                <a:gd name="connsiteX59" fmla="*/ 5051 w 189403"/>
                <a:gd name="connsiteY59" fmla="*/ 349950 h 4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9403" h="417660">
                  <a:moveTo>
                    <a:pt x="5051" y="349950"/>
                  </a:moveTo>
                  <a:cubicBezTo>
                    <a:pt x="9299" y="350193"/>
                    <a:pt x="12902" y="346129"/>
                    <a:pt x="13098" y="340875"/>
                  </a:cubicBezTo>
                  <a:cubicBezTo>
                    <a:pt x="13206" y="338064"/>
                    <a:pt x="12300" y="335347"/>
                    <a:pt x="10635" y="333444"/>
                  </a:cubicBezTo>
                  <a:lnTo>
                    <a:pt x="10110" y="330844"/>
                  </a:lnTo>
                  <a:lnTo>
                    <a:pt x="10319" y="330226"/>
                  </a:lnTo>
                  <a:cubicBezTo>
                    <a:pt x="14770" y="317213"/>
                    <a:pt x="26906" y="311136"/>
                    <a:pt x="37422" y="316641"/>
                  </a:cubicBezTo>
                  <a:cubicBezTo>
                    <a:pt x="42424" y="319256"/>
                    <a:pt x="46387" y="324197"/>
                    <a:pt x="48463" y="330398"/>
                  </a:cubicBezTo>
                  <a:cubicBezTo>
                    <a:pt x="54706" y="348987"/>
                    <a:pt x="62652" y="367599"/>
                    <a:pt x="64601" y="387253"/>
                  </a:cubicBezTo>
                  <a:cubicBezTo>
                    <a:pt x="65462" y="395936"/>
                    <a:pt x="65102" y="404745"/>
                    <a:pt x="63531" y="413272"/>
                  </a:cubicBezTo>
                  <a:cubicBezTo>
                    <a:pt x="78188" y="373738"/>
                    <a:pt x="85792" y="330767"/>
                    <a:pt x="85842" y="287278"/>
                  </a:cubicBezTo>
                  <a:cubicBezTo>
                    <a:pt x="85849" y="276363"/>
                    <a:pt x="85355" y="265456"/>
                    <a:pt x="84373" y="254611"/>
                  </a:cubicBezTo>
                  <a:cubicBezTo>
                    <a:pt x="83563" y="245724"/>
                    <a:pt x="82436" y="236892"/>
                    <a:pt x="80999" y="228130"/>
                  </a:cubicBezTo>
                  <a:cubicBezTo>
                    <a:pt x="73142" y="180570"/>
                    <a:pt x="56282" y="135993"/>
                    <a:pt x="31794" y="98064"/>
                  </a:cubicBezTo>
                  <a:cubicBezTo>
                    <a:pt x="19942" y="90062"/>
                    <a:pt x="10357" y="77769"/>
                    <a:pt x="4329" y="62821"/>
                  </a:cubicBezTo>
                  <a:cubicBezTo>
                    <a:pt x="2145" y="57450"/>
                    <a:pt x="600" y="51718"/>
                    <a:pt x="-254" y="45798"/>
                  </a:cubicBezTo>
                  <a:cubicBezTo>
                    <a:pt x="2342" y="37327"/>
                    <a:pt x="3709" y="28345"/>
                    <a:pt x="3779" y="19286"/>
                  </a:cubicBezTo>
                  <a:cubicBezTo>
                    <a:pt x="5646" y="15786"/>
                    <a:pt x="8976" y="14048"/>
                    <a:pt x="11015" y="10641"/>
                  </a:cubicBezTo>
                  <a:cubicBezTo>
                    <a:pt x="21132" y="-6334"/>
                    <a:pt x="35079" y="-3367"/>
                    <a:pt x="42354" y="19693"/>
                  </a:cubicBezTo>
                  <a:cubicBezTo>
                    <a:pt x="57909" y="29402"/>
                    <a:pt x="58055" y="45493"/>
                    <a:pt x="48514" y="60981"/>
                  </a:cubicBezTo>
                  <a:cubicBezTo>
                    <a:pt x="42443" y="70831"/>
                    <a:pt x="41613" y="84158"/>
                    <a:pt x="36282" y="94697"/>
                  </a:cubicBezTo>
                  <a:cubicBezTo>
                    <a:pt x="36833" y="95567"/>
                    <a:pt x="37403" y="96412"/>
                    <a:pt x="37954" y="97274"/>
                  </a:cubicBezTo>
                  <a:cubicBezTo>
                    <a:pt x="47970" y="113208"/>
                    <a:pt x="56700" y="130309"/>
                    <a:pt x="64019" y="148349"/>
                  </a:cubicBezTo>
                  <a:cubicBezTo>
                    <a:pt x="62240" y="128139"/>
                    <a:pt x="64361" y="107703"/>
                    <a:pt x="70217" y="88708"/>
                  </a:cubicBezTo>
                  <a:cubicBezTo>
                    <a:pt x="76149" y="71012"/>
                    <a:pt x="87267" y="56103"/>
                    <a:pt x="97061" y="40803"/>
                  </a:cubicBezTo>
                  <a:cubicBezTo>
                    <a:pt x="104291" y="29316"/>
                    <a:pt x="117681" y="27265"/>
                    <a:pt x="126969" y="36214"/>
                  </a:cubicBezTo>
                  <a:cubicBezTo>
                    <a:pt x="131420" y="40506"/>
                    <a:pt x="134313" y="46809"/>
                    <a:pt x="135016" y="53738"/>
                  </a:cubicBezTo>
                  <a:lnTo>
                    <a:pt x="135073" y="54419"/>
                  </a:lnTo>
                  <a:cubicBezTo>
                    <a:pt x="133617" y="55430"/>
                    <a:pt x="132192" y="56510"/>
                    <a:pt x="130799" y="57653"/>
                  </a:cubicBezTo>
                  <a:cubicBezTo>
                    <a:pt x="126007" y="61615"/>
                    <a:pt x="124715" y="69633"/>
                    <a:pt x="127919" y="75568"/>
                  </a:cubicBezTo>
                  <a:cubicBezTo>
                    <a:pt x="129546" y="78583"/>
                    <a:pt x="132122" y="80611"/>
                    <a:pt x="135016" y="81159"/>
                  </a:cubicBezTo>
                  <a:lnTo>
                    <a:pt x="135225" y="81198"/>
                  </a:lnTo>
                  <a:cubicBezTo>
                    <a:pt x="134706" y="87681"/>
                    <a:pt x="133794" y="94110"/>
                    <a:pt x="132483" y="100421"/>
                  </a:cubicBezTo>
                  <a:cubicBezTo>
                    <a:pt x="145051" y="160501"/>
                    <a:pt x="117928" y="182387"/>
                    <a:pt x="79201" y="183373"/>
                  </a:cubicBezTo>
                  <a:cubicBezTo>
                    <a:pt x="78346" y="183913"/>
                    <a:pt x="77517" y="184453"/>
                    <a:pt x="76662" y="184970"/>
                  </a:cubicBezTo>
                  <a:cubicBezTo>
                    <a:pt x="84012" y="210739"/>
                    <a:pt x="88622" y="237588"/>
                    <a:pt x="90382" y="264829"/>
                  </a:cubicBezTo>
                  <a:cubicBezTo>
                    <a:pt x="91376" y="280904"/>
                    <a:pt x="91312" y="297050"/>
                    <a:pt x="90204" y="313110"/>
                  </a:cubicBezTo>
                  <a:lnTo>
                    <a:pt x="90274" y="312538"/>
                  </a:lnTo>
                  <a:cubicBezTo>
                    <a:pt x="93079" y="294685"/>
                    <a:pt x="100777" y="278571"/>
                    <a:pt x="112079" y="266920"/>
                  </a:cubicBezTo>
                  <a:cubicBezTo>
                    <a:pt x="128862" y="249866"/>
                    <a:pt x="152572" y="243586"/>
                    <a:pt x="170679" y="229884"/>
                  </a:cubicBezTo>
                  <a:cubicBezTo>
                    <a:pt x="176250" y="225460"/>
                    <a:pt x="183670" y="227456"/>
                    <a:pt x="187247" y="234347"/>
                  </a:cubicBezTo>
                  <a:cubicBezTo>
                    <a:pt x="188780" y="237299"/>
                    <a:pt x="189419" y="240830"/>
                    <a:pt x="189045" y="244306"/>
                  </a:cubicBezTo>
                  <a:lnTo>
                    <a:pt x="188969" y="244910"/>
                  </a:lnTo>
                  <a:cubicBezTo>
                    <a:pt x="186273" y="246264"/>
                    <a:pt x="183645" y="247830"/>
                    <a:pt x="181100" y="249600"/>
                  </a:cubicBezTo>
                  <a:cubicBezTo>
                    <a:pt x="179644" y="250610"/>
                    <a:pt x="178226" y="251690"/>
                    <a:pt x="176833" y="252826"/>
                  </a:cubicBezTo>
                  <a:cubicBezTo>
                    <a:pt x="172034" y="256796"/>
                    <a:pt x="170742" y="264814"/>
                    <a:pt x="173946" y="270749"/>
                  </a:cubicBezTo>
                  <a:cubicBezTo>
                    <a:pt x="175573" y="273756"/>
                    <a:pt x="178150" y="275784"/>
                    <a:pt x="181043" y="276339"/>
                  </a:cubicBezTo>
                  <a:lnTo>
                    <a:pt x="181252" y="276379"/>
                  </a:lnTo>
                  <a:lnTo>
                    <a:pt x="181695" y="276457"/>
                  </a:lnTo>
                  <a:cubicBezTo>
                    <a:pt x="177080" y="290081"/>
                    <a:pt x="170609" y="302617"/>
                    <a:pt x="162556" y="313517"/>
                  </a:cubicBezTo>
                  <a:cubicBezTo>
                    <a:pt x="154706" y="365970"/>
                    <a:pt x="120967" y="370943"/>
                    <a:pt x="84880" y="355674"/>
                  </a:cubicBezTo>
                  <a:lnTo>
                    <a:pt x="84854" y="355674"/>
                  </a:lnTo>
                  <a:cubicBezTo>
                    <a:pt x="80898" y="376948"/>
                    <a:pt x="75162" y="397666"/>
                    <a:pt x="67735" y="417477"/>
                  </a:cubicBezTo>
                  <a:lnTo>
                    <a:pt x="6583" y="417477"/>
                  </a:lnTo>
                  <a:cubicBezTo>
                    <a:pt x="6368" y="416639"/>
                    <a:pt x="6172" y="415770"/>
                    <a:pt x="5969" y="414932"/>
                  </a:cubicBezTo>
                  <a:cubicBezTo>
                    <a:pt x="11629" y="415371"/>
                    <a:pt x="17315" y="414948"/>
                    <a:pt x="22892" y="413679"/>
                  </a:cubicBezTo>
                  <a:cubicBezTo>
                    <a:pt x="18353" y="406796"/>
                    <a:pt x="13820" y="399859"/>
                    <a:pt x="9281" y="392968"/>
                  </a:cubicBezTo>
                  <a:cubicBezTo>
                    <a:pt x="9179" y="392843"/>
                    <a:pt x="9084" y="392710"/>
                    <a:pt x="8995" y="392561"/>
                  </a:cubicBezTo>
                  <a:cubicBezTo>
                    <a:pt x="6697" y="389038"/>
                    <a:pt x="4374" y="385546"/>
                    <a:pt x="2069" y="382022"/>
                  </a:cubicBezTo>
                  <a:lnTo>
                    <a:pt x="2069" y="382014"/>
                  </a:lnTo>
                  <a:cubicBezTo>
                    <a:pt x="1949" y="371216"/>
                    <a:pt x="2949" y="360434"/>
                    <a:pt x="5051" y="349950"/>
                  </a:cubicBezTo>
                  <a:close/>
                </a:path>
              </a:pathLst>
            </a:custGeom>
            <a:solidFill>
              <a:srgbClr val="F2F2F2"/>
            </a:solidFill>
            <a:ln w="6327"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DACB979-8C32-D6DD-CA56-5DB182DE5924}"/>
                </a:ext>
              </a:extLst>
            </p:cNvPr>
            <p:cNvSpPr/>
            <p:nvPr/>
          </p:nvSpPr>
          <p:spPr>
            <a:xfrm flipH="1">
              <a:off x="6464316" y="6364609"/>
              <a:ext cx="2482440" cy="21055"/>
            </a:xfrm>
            <a:custGeom>
              <a:avLst/>
              <a:gdLst>
                <a:gd name="connsiteX0" fmla="*/ 7261 w 2482440"/>
                <a:gd name="connsiteY0" fmla="*/ 18467 h 21055"/>
                <a:gd name="connsiteX1" fmla="*/ 2474652 w 2482440"/>
                <a:gd name="connsiteY1" fmla="*/ 20871 h 21055"/>
                <a:gd name="connsiteX2" fmla="*/ 2482186 w 2482440"/>
                <a:gd name="connsiteY2" fmla="*/ 11545 h 21055"/>
                <a:gd name="connsiteX3" fmla="*/ 2474652 w 2482440"/>
                <a:gd name="connsiteY3" fmla="*/ 2227 h 21055"/>
                <a:gd name="connsiteX4" fmla="*/ 7261 w 2482440"/>
                <a:gd name="connsiteY4" fmla="*/ -184 h 21055"/>
                <a:gd name="connsiteX5" fmla="*/ -254 w 2482440"/>
                <a:gd name="connsiteY5" fmla="*/ 9165 h 21055"/>
                <a:gd name="connsiteX6" fmla="*/ 7261 w 2482440"/>
                <a:gd name="connsiteY6" fmla="*/ 18467 h 2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440" h="21055">
                  <a:moveTo>
                    <a:pt x="7261" y="18467"/>
                  </a:moveTo>
                  <a:lnTo>
                    <a:pt x="2474652" y="20871"/>
                  </a:lnTo>
                  <a:cubicBezTo>
                    <a:pt x="2478812" y="20871"/>
                    <a:pt x="2482186" y="16697"/>
                    <a:pt x="2482186" y="11545"/>
                  </a:cubicBezTo>
                  <a:cubicBezTo>
                    <a:pt x="2482186" y="6401"/>
                    <a:pt x="2478812" y="2227"/>
                    <a:pt x="2474652" y="2227"/>
                  </a:cubicBezTo>
                  <a:lnTo>
                    <a:pt x="7261" y="-184"/>
                  </a:lnTo>
                  <a:cubicBezTo>
                    <a:pt x="3095" y="-168"/>
                    <a:pt x="-267" y="4020"/>
                    <a:pt x="-254" y="9165"/>
                  </a:cubicBezTo>
                  <a:cubicBezTo>
                    <a:pt x="-242" y="14294"/>
                    <a:pt x="3114" y="18451"/>
                    <a:pt x="7261" y="18467"/>
                  </a:cubicBezTo>
                  <a:close/>
                </a:path>
              </a:pathLst>
            </a:custGeom>
            <a:solidFill>
              <a:srgbClr val="CACACA"/>
            </a:solidFill>
            <a:ln w="6327"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DBC5BA2-9401-C685-D11B-425FE48D867D}"/>
                </a:ext>
              </a:extLst>
            </p:cNvPr>
            <p:cNvSpPr/>
            <p:nvPr/>
          </p:nvSpPr>
          <p:spPr>
            <a:xfrm flipH="1">
              <a:off x="8233953" y="2365636"/>
              <a:ext cx="295230" cy="365130"/>
            </a:xfrm>
            <a:custGeom>
              <a:avLst/>
              <a:gdLst>
                <a:gd name="connsiteX0" fmla="*/ 295230 w 295230"/>
                <a:gd name="connsiteY0" fmla="*/ 182565 h 365130"/>
                <a:gd name="connsiteX1" fmla="*/ 147615 w 295230"/>
                <a:gd name="connsiteY1" fmla="*/ 365131 h 365130"/>
                <a:gd name="connsiteX2" fmla="*/ 0 w 295230"/>
                <a:gd name="connsiteY2" fmla="*/ 182565 h 365130"/>
                <a:gd name="connsiteX3" fmla="*/ 147615 w 295230"/>
                <a:gd name="connsiteY3" fmla="*/ 0 h 365130"/>
                <a:gd name="connsiteX4" fmla="*/ 295230 w 295230"/>
                <a:gd name="connsiteY4" fmla="*/ 182565 h 36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30" h="365130">
                  <a:moveTo>
                    <a:pt x="295230" y="182565"/>
                  </a:moveTo>
                  <a:cubicBezTo>
                    <a:pt x="295230" y="283393"/>
                    <a:pt x="229141" y="365131"/>
                    <a:pt x="147615" y="365131"/>
                  </a:cubicBezTo>
                  <a:cubicBezTo>
                    <a:pt x="66090" y="365131"/>
                    <a:pt x="0" y="283393"/>
                    <a:pt x="0" y="182565"/>
                  </a:cubicBezTo>
                  <a:cubicBezTo>
                    <a:pt x="0" y="81737"/>
                    <a:pt x="66089" y="0"/>
                    <a:pt x="147615" y="0"/>
                  </a:cubicBezTo>
                  <a:cubicBezTo>
                    <a:pt x="229141" y="0"/>
                    <a:pt x="295230" y="81737"/>
                    <a:pt x="295230" y="182565"/>
                  </a:cubicBezTo>
                  <a:close/>
                </a:path>
              </a:pathLst>
            </a:custGeom>
            <a:solidFill>
              <a:srgbClr val="A0616A"/>
            </a:solidFill>
            <a:ln w="6327"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16B9D23-6E2D-CC28-6AD1-5A37CB7DC41B}"/>
                </a:ext>
              </a:extLst>
            </p:cNvPr>
            <p:cNvSpPr/>
            <p:nvPr/>
          </p:nvSpPr>
          <p:spPr>
            <a:xfrm flipH="1">
              <a:off x="8224632" y="2311882"/>
              <a:ext cx="405863" cy="528886"/>
            </a:xfrm>
            <a:custGeom>
              <a:avLst/>
              <a:gdLst>
                <a:gd name="connsiteX0" fmla="*/ 184413 w 405863"/>
                <a:gd name="connsiteY0" fmla="*/ 247180 h 528886"/>
                <a:gd name="connsiteX1" fmla="*/ 156405 w 405863"/>
                <a:gd name="connsiteY1" fmla="*/ 241652 h 528886"/>
                <a:gd name="connsiteX2" fmla="*/ 153005 w 405863"/>
                <a:gd name="connsiteY2" fmla="*/ 286072 h 528886"/>
                <a:gd name="connsiteX3" fmla="*/ 168877 w 405863"/>
                <a:gd name="connsiteY3" fmla="*/ 394589 h 528886"/>
                <a:gd name="connsiteX4" fmla="*/ 213878 w 405863"/>
                <a:gd name="connsiteY4" fmla="*/ 508564 h 528886"/>
                <a:gd name="connsiteX5" fmla="*/ 143223 w 405863"/>
                <a:gd name="connsiteY5" fmla="*/ 527082 h 528886"/>
                <a:gd name="connsiteX6" fmla="*/ 110226 w 405863"/>
                <a:gd name="connsiteY6" fmla="*/ 460260 h 528886"/>
                <a:gd name="connsiteX7" fmla="*/ 84154 w 405863"/>
                <a:gd name="connsiteY7" fmla="*/ 514859 h 528886"/>
                <a:gd name="connsiteX8" fmla="*/ 52233 w 405863"/>
                <a:gd name="connsiteY8" fmla="*/ 521741 h 528886"/>
                <a:gd name="connsiteX9" fmla="*/ 32049 w 405863"/>
                <a:gd name="connsiteY9" fmla="*/ 448515 h 528886"/>
                <a:gd name="connsiteX10" fmla="*/ 22502 w 405863"/>
                <a:gd name="connsiteY10" fmla="*/ 240775 h 528886"/>
                <a:gd name="connsiteX11" fmla="*/ 23749 w 405863"/>
                <a:gd name="connsiteY11" fmla="*/ 196418 h 528886"/>
                <a:gd name="connsiteX12" fmla="*/ 170523 w 405863"/>
                <a:gd name="connsiteY12" fmla="*/ 4111 h 528886"/>
                <a:gd name="connsiteX13" fmla="*/ 174929 w 405863"/>
                <a:gd name="connsiteY13" fmla="*/ 2944 h 528886"/>
                <a:gd name="connsiteX14" fmla="*/ 288851 w 405863"/>
                <a:gd name="connsiteY14" fmla="*/ 35118 h 528886"/>
                <a:gd name="connsiteX15" fmla="*/ 350174 w 405863"/>
                <a:gd name="connsiteY15" fmla="*/ 45375 h 528886"/>
                <a:gd name="connsiteX16" fmla="*/ 399278 w 405863"/>
                <a:gd name="connsiteY16" fmla="*/ 125344 h 528886"/>
                <a:gd name="connsiteX17" fmla="*/ 405609 w 405863"/>
                <a:gd name="connsiteY17" fmla="*/ 203645 h 528886"/>
                <a:gd name="connsiteX18" fmla="*/ 322843 w 405863"/>
                <a:gd name="connsiteY18" fmla="*/ 178126 h 528886"/>
                <a:gd name="connsiteX19" fmla="*/ 254106 w 405863"/>
                <a:gd name="connsiteY19" fmla="*/ 212814 h 528886"/>
                <a:gd name="connsiteX20" fmla="*/ 183071 w 405863"/>
                <a:gd name="connsiteY20" fmla="*/ 242631 h 5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863" h="528886">
                  <a:moveTo>
                    <a:pt x="184413" y="247180"/>
                  </a:moveTo>
                  <a:cubicBezTo>
                    <a:pt x="184147" y="231849"/>
                    <a:pt x="163869" y="229406"/>
                    <a:pt x="156405" y="241652"/>
                  </a:cubicBezTo>
                  <a:cubicBezTo>
                    <a:pt x="148947" y="253898"/>
                    <a:pt x="150802" y="270991"/>
                    <a:pt x="153005" y="286072"/>
                  </a:cubicBezTo>
                  <a:cubicBezTo>
                    <a:pt x="158297" y="322247"/>
                    <a:pt x="163590" y="358414"/>
                    <a:pt x="168877" y="394589"/>
                  </a:cubicBezTo>
                  <a:cubicBezTo>
                    <a:pt x="175157" y="437498"/>
                    <a:pt x="184027" y="485371"/>
                    <a:pt x="213878" y="508564"/>
                  </a:cubicBezTo>
                  <a:cubicBezTo>
                    <a:pt x="191460" y="520763"/>
                    <a:pt x="167205" y="533228"/>
                    <a:pt x="143223" y="527082"/>
                  </a:cubicBezTo>
                  <a:cubicBezTo>
                    <a:pt x="119241" y="520943"/>
                    <a:pt x="98716" y="486992"/>
                    <a:pt x="110226" y="460260"/>
                  </a:cubicBezTo>
                  <a:cubicBezTo>
                    <a:pt x="104496" y="480462"/>
                    <a:pt x="98424" y="501407"/>
                    <a:pt x="84154" y="514859"/>
                  </a:cubicBezTo>
                  <a:cubicBezTo>
                    <a:pt x="75227" y="523918"/>
                    <a:pt x="63116" y="526533"/>
                    <a:pt x="52233" y="521741"/>
                  </a:cubicBezTo>
                  <a:cubicBezTo>
                    <a:pt x="31220" y="511312"/>
                    <a:pt x="41394" y="473775"/>
                    <a:pt x="32049" y="448515"/>
                  </a:cubicBezTo>
                  <a:cubicBezTo>
                    <a:pt x="5231" y="376008"/>
                    <a:pt x="-20024" y="306227"/>
                    <a:pt x="22502" y="240775"/>
                  </a:cubicBezTo>
                  <a:cubicBezTo>
                    <a:pt x="28586" y="231402"/>
                    <a:pt x="23756" y="213291"/>
                    <a:pt x="23749" y="196418"/>
                  </a:cubicBezTo>
                  <a:cubicBezTo>
                    <a:pt x="23711" y="105362"/>
                    <a:pt x="98798" y="24641"/>
                    <a:pt x="170523" y="4111"/>
                  </a:cubicBezTo>
                  <a:cubicBezTo>
                    <a:pt x="172055" y="3672"/>
                    <a:pt x="173524" y="3289"/>
                    <a:pt x="174929" y="2944"/>
                  </a:cubicBezTo>
                  <a:cubicBezTo>
                    <a:pt x="214872" y="-6358"/>
                    <a:pt x="256138" y="5293"/>
                    <a:pt x="288851" y="35118"/>
                  </a:cubicBezTo>
                  <a:cubicBezTo>
                    <a:pt x="306274" y="17077"/>
                    <a:pt x="334467" y="25072"/>
                    <a:pt x="350174" y="45375"/>
                  </a:cubicBezTo>
                  <a:cubicBezTo>
                    <a:pt x="365881" y="65679"/>
                    <a:pt x="395327" y="97672"/>
                    <a:pt x="399278" y="125344"/>
                  </a:cubicBezTo>
                  <a:cubicBezTo>
                    <a:pt x="403222" y="153015"/>
                    <a:pt x="394682" y="179003"/>
                    <a:pt x="405609" y="203645"/>
                  </a:cubicBezTo>
                  <a:cubicBezTo>
                    <a:pt x="380683" y="209737"/>
                    <a:pt x="341367" y="199628"/>
                    <a:pt x="322843" y="178126"/>
                  </a:cubicBezTo>
                  <a:cubicBezTo>
                    <a:pt x="310896" y="206745"/>
                    <a:pt x="280140" y="212046"/>
                    <a:pt x="254106" y="212814"/>
                  </a:cubicBezTo>
                  <a:cubicBezTo>
                    <a:pt x="228073" y="213581"/>
                    <a:pt x="197740" y="216024"/>
                    <a:pt x="183071" y="242631"/>
                  </a:cubicBezTo>
                </a:path>
              </a:pathLst>
            </a:custGeom>
            <a:solidFill>
              <a:srgbClr val="2F2E41"/>
            </a:solidFill>
            <a:ln w="6327"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81E014C-A136-322B-A40D-33F091CA7C4F}"/>
                </a:ext>
              </a:extLst>
            </p:cNvPr>
            <p:cNvSpPr/>
            <p:nvPr/>
          </p:nvSpPr>
          <p:spPr>
            <a:xfrm flipH="1">
              <a:off x="5983713" y="4994486"/>
              <a:ext cx="1168340" cy="1001051"/>
            </a:xfrm>
            <a:custGeom>
              <a:avLst/>
              <a:gdLst>
                <a:gd name="connsiteX0" fmla="*/ 752560 w 1168340"/>
                <a:gd name="connsiteY0" fmla="*/ 977683 h 1001051"/>
                <a:gd name="connsiteX1" fmla="*/ 23471 w 1168340"/>
                <a:gd name="connsiteY1" fmla="*/ 603563 h 1001051"/>
                <a:gd name="connsiteX2" fmla="*/ 2693 w 1168340"/>
                <a:gd name="connsiteY2" fmla="*/ 541423 h 1001051"/>
                <a:gd name="connsiteX3" fmla="*/ 174544 w 1168340"/>
                <a:gd name="connsiteY3" fmla="*/ 29156 h 1001051"/>
                <a:gd name="connsiteX4" fmla="*/ 224794 w 1168340"/>
                <a:gd name="connsiteY4" fmla="*/ 3458 h 1001051"/>
                <a:gd name="connsiteX5" fmla="*/ 1144360 w 1168340"/>
                <a:gd name="connsiteY5" fmla="*/ 475322 h 1001051"/>
                <a:gd name="connsiteX6" fmla="*/ 1165139 w 1168340"/>
                <a:gd name="connsiteY6" fmla="*/ 537461 h 1001051"/>
                <a:gd name="connsiteX7" fmla="*/ 1072318 w 1168340"/>
                <a:gd name="connsiteY7" fmla="*/ 814145 h 1001051"/>
                <a:gd name="connsiteX8" fmla="*/ 752560 w 1168340"/>
                <a:gd name="connsiteY8" fmla="*/ 977683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40" h="1001051">
                  <a:moveTo>
                    <a:pt x="752560" y="977683"/>
                  </a:moveTo>
                  <a:lnTo>
                    <a:pt x="23471" y="603563"/>
                  </a:lnTo>
                  <a:cubicBezTo>
                    <a:pt x="3858" y="593501"/>
                    <a:pt x="-5449" y="565681"/>
                    <a:pt x="2693" y="541423"/>
                  </a:cubicBezTo>
                  <a:lnTo>
                    <a:pt x="174544" y="29156"/>
                  </a:lnTo>
                  <a:cubicBezTo>
                    <a:pt x="182680" y="4898"/>
                    <a:pt x="205174" y="-6604"/>
                    <a:pt x="224794" y="3458"/>
                  </a:cubicBezTo>
                  <a:lnTo>
                    <a:pt x="1144360" y="475322"/>
                  </a:lnTo>
                  <a:cubicBezTo>
                    <a:pt x="1163974" y="485383"/>
                    <a:pt x="1173280" y="513203"/>
                    <a:pt x="1165139" y="537461"/>
                  </a:cubicBezTo>
                  <a:lnTo>
                    <a:pt x="1072318" y="814145"/>
                  </a:lnTo>
                  <a:cubicBezTo>
                    <a:pt x="1020536" y="968515"/>
                    <a:pt x="877371" y="1041733"/>
                    <a:pt x="752560" y="977683"/>
                  </a:cubicBezTo>
                  <a:close/>
                </a:path>
              </a:pathLst>
            </a:custGeom>
            <a:solidFill>
              <a:srgbClr val="F2F2F2"/>
            </a:solidFill>
            <a:ln w="6327"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A622BB1-6811-1C10-0C7D-30A651089E1B}"/>
                </a:ext>
              </a:extLst>
            </p:cNvPr>
            <p:cNvSpPr/>
            <p:nvPr/>
          </p:nvSpPr>
          <p:spPr>
            <a:xfrm flipH="1">
              <a:off x="6063995" y="5093793"/>
              <a:ext cx="1007775" cy="848311"/>
            </a:xfrm>
            <a:custGeom>
              <a:avLst/>
              <a:gdLst>
                <a:gd name="connsiteX0" fmla="*/ 625706 w 1007775"/>
                <a:gd name="connsiteY0" fmla="*/ 821647 h 848311"/>
                <a:gd name="connsiteX1" fmla="*/ 120320 w 1007775"/>
                <a:gd name="connsiteY1" fmla="*/ 562315 h 848311"/>
                <a:gd name="connsiteX2" fmla="*/ 14654 w 1007775"/>
                <a:gd name="connsiteY2" fmla="*/ 246293 h 848311"/>
                <a:gd name="connsiteX3" fmla="*/ 47317 w 1007775"/>
                <a:gd name="connsiteY3" fmla="*/ 148942 h 848311"/>
                <a:gd name="connsiteX4" fmla="*/ 302839 w 1007775"/>
                <a:gd name="connsiteY4" fmla="*/ 18258 h 848311"/>
                <a:gd name="connsiteX5" fmla="*/ 886946 w 1007775"/>
                <a:gd name="connsiteY5" fmla="*/ 317977 h 848311"/>
                <a:gd name="connsiteX6" fmla="*/ 992612 w 1007775"/>
                <a:gd name="connsiteY6" fmla="*/ 633999 h 848311"/>
                <a:gd name="connsiteX7" fmla="*/ 625706 w 1007775"/>
                <a:gd name="connsiteY7" fmla="*/ 821647 h 8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11">
                  <a:moveTo>
                    <a:pt x="625706" y="821647"/>
                  </a:moveTo>
                  <a:lnTo>
                    <a:pt x="120320" y="562315"/>
                  </a:lnTo>
                  <a:cubicBezTo>
                    <a:pt x="20675" y="511020"/>
                    <a:pt x="-26593" y="369648"/>
                    <a:pt x="14654" y="246293"/>
                  </a:cubicBezTo>
                  <a:lnTo>
                    <a:pt x="47317" y="148942"/>
                  </a:lnTo>
                  <a:cubicBezTo>
                    <a:pt x="88791" y="25704"/>
                    <a:pt x="203099" y="-32763"/>
                    <a:pt x="302839" y="18258"/>
                  </a:cubicBezTo>
                  <a:lnTo>
                    <a:pt x="886946" y="317977"/>
                  </a:lnTo>
                  <a:cubicBezTo>
                    <a:pt x="986591" y="369272"/>
                    <a:pt x="1033859" y="510644"/>
                    <a:pt x="992612" y="633999"/>
                  </a:cubicBezTo>
                  <a:cubicBezTo>
                    <a:pt x="933055" y="810959"/>
                    <a:pt x="768922" y="894905"/>
                    <a:pt x="625706" y="821647"/>
                  </a:cubicBezTo>
                  <a:close/>
                </a:path>
              </a:pathLst>
            </a:custGeom>
            <a:solidFill>
              <a:srgbClr val="FFFFFF"/>
            </a:solidFill>
            <a:ln w="6327"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01AADE0A-2F8E-027C-BF2D-A62DC8161E76}"/>
                </a:ext>
              </a:extLst>
            </p:cNvPr>
            <p:cNvSpPr/>
            <p:nvPr/>
          </p:nvSpPr>
          <p:spPr>
            <a:xfrm flipH="1">
              <a:off x="6464533" y="5261999"/>
              <a:ext cx="307396" cy="172089"/>
            </a:xfrm>
            <a:custGeom>
              <a:avLst/>
              <a:gdLst>
                <a:gd name="connsiteX0" fmla="*/ 293443 w 307396"/>
                <a:gd name="connsiteY0" fmla="*/ 170976 h 172089"/>
                <a:gd name="connsiteX1" fmla="*/ 5866 w 307396"/>
                <a:gd name="connsiteY1" fmla="*/ 23410 h 172089"/>
                <a:gd name="connsiteX2" fmla="*/ 503 w 307396"/>
                <a:gd name="connsiteY2" fmla="*/ 7382 h 172089"/>
                <a:gd name="connsiteX3" fmla="*/ 13463 w 307396"/>
                <a:gd name="connsiteY3" fmla="*/ 757 h 172089"/>
                <a:gd name="connsiteX4" fmla="*/ 301047 w 307396"/>
                <a:gd name="connsiteY4" fmla="*/ 148323 h 172089"/>
                <a:gd name="connsiteX5" fmla="*/ 306371 w 307396"/>
                <a:gd name="connsiteY5" fmla="*/ 164367 h 172089"/>
                <a:gd name="connsiteX6" fmla="*/ 293443 w 307396"/>
                <a:gd name="connsiteY6" fmla="*/ 170976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6"/>
                  </a:moveTo>
                  <a:lnTo>
                    <a:pt x="5866" y="23410"/>
                  </a:lnTo>
                  <a:cubicBezTo>
                    <a:pt x="807" y="20811"/>
                    <a:pt x="-1592" y="13638"/>
                    <a:pt x="503" y="7382"/>
                  </a:cubicBezTo>
                  <a:cubicBezTo>
                    <a:pt x="2605" y="1125"/>
                    <a:pt x="8405" y="-1842"/>
                    <a:pt x="13463" y="757"/>
                  </a:cubicBezTo>
                  <a:lnTo>
                    <a:pt x="301047" y="148323"/>
                  </a:lnTo>
                  <a:cubicBezTo>
                    <a:pt x="306099" y="150931"/>
                    <a:pt x="308486" y="158119"/>
                    <a:pt x="306371" y="164367"/>
                  </a:cubicBezTo>
                  <a:cubicBezTo>
                    <a:pt x="304269" y="170592"/>
                    <a:pt x="298489" y="173552"/>
                    <a:pt x="293443" y="170976"/>
                  </a:cubicBezTo>
                  <a:close/>
                </a:path>
              </a:pathLst>
            </a:custGeom>
            <a:solidFill>
              <a:srgbClr val="E6E6E6"/>
            </a:solidFill>
            <a:ln w="6327"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B34E686-5CDB-44C2-27F0-6EE94974185B}"/>
                </a:ext>
              </a:extLst>
            </p:cNvPr>
            <p:cNvSpPr/>
            <p:nvPr/>
          </p:nvSpPr>
          <p:spPr>
            <a:xfrm flipH="1">
              <a:off x="6545546" y="5503553"/>
              <a:ext cx="307418" cy="172100"/>
            </a:xfrm>
            <a:custGeom>
              <a:avLst/>
              <a:gdLst>
                <a:gd name="connsiteX0" fmla="*/ 293447 w 307418"/>
                <a:gd name="connsiteY0" fmla="*/ 170979 h 172100"/>
                <a:gd name="connsiteX1" fmla="*/ 5863 w 307418"/>
                <a:gd name="connsiteY1" fmla="*/ 23414 h 172100"/>
                <a:gd name="connsiteX2" fmla="*/ 507 w 307418"/>
                <a:gd name="connsiteY2" fmla="*/ 7385 h 172100"/>
                <a:gd name="connsiteX3" fmla="*/ 13467 w 307418"/>
                <a:gd name="connsiteY3" fmla="*/ 753 h 172100"/>
                <a:gd name="connsiteX4" fmla="*/ 301044 w 307418"/>
                <a:gd name="connsiteY4" fmla="*/ 148327 h 172100"/>
                <a:gd name="connsiteX5" fmla="*/ 306407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4"/>
                  </a:lnTo>
                  <a:cubicBezTo>
                    <a:pt x="805" y="20814"/>
                    <a:pt x="-1595" y="13642"/>
                    <a:pt x="507" y="7385"/>
                  </a:cubicBezTo>
                  <a:cubicBezTo>
                    <a:pt x="2603" y="1129"/>
                    <a:pt x="8408" y="-1839"/>
                    <a:pt x="13467" y="753"/>
                  </a:cubicBezTo>
                  <a:lnTo>
                    <a:pt x="301044" y="148327"/>
                  </a:lnTo>
                  <a:cubicBezTo>
                    <a:pt x="306103" y="150919"/>
                    <a:pt x="308502" y="158099"/>
                    <a:pt x="306407" y="164347"/>
                  </a:cubicBezTo>
                  <a:cubicBezTo>
                    <a:pt x="304305"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0BB0034-B2AE-5009-79D8-79F55865DCBC}"/>
                </a:ext>
              </a:extLst>
            </p:cNvPr>
            <p:cNvSpPr/>
            <p:nvPr/>
          </p:nvSpPr>
          <p:spPr>
            <a:xfrm flipH="1">
              <a:off x="6290080" y="5382850"/>
              <a:ext cx="522405" cy="282417"/>
            </a:xfrm>
            <a:custGeom>
              <a:avLst/>
              <a:gdLst>
                <a:gd name="connsiteX0" fmla="*/ 508452 w 522405"/>
                <a:gd name="connsiteY0" fmla="*/ 281307 h 282417"/>
                <a:gd name="connsiteX1" fmla="*/ 5877 w 522405"/>
                <a:gd name="connsiteY1" fmla="*/ 23415 h 282417"/>
                <a:gd name="connsiteX2" fmla="*/ 502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0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7" y="23415"/>
                  </a:lnTo>
                  <a:cubicBezTo>
                    <a:pt x="813" y="20824"/>
                    <a:pt x="-1593" y="13659"/>
                    <a:pt x="502" y="7395"/>
                  </a:cubicBezTo>
                  <a:cubicBezTo>
                    <a:pt x="2592" y="1139"/>
                    <a:pt x="8391" y="-1837"/>
                    <a:pt x="13456" y="747"/>
                  </a:cubicBezTo>
                  <a:cubicBezTo>
                    <a:pt x="13462" y="755"/>
                    <a:pt x="13468" y="755"/>
                    <a:pt x="13475" y="763"/>
                  </a:cubicBezTo>
                  <a:lnTo>
                    <a:pt x="516056" y="258647"/>
                  </a:lnTo>
                  <a:cubicBezTo>
                    <a:pt x="521108" y="261262"/>
                    <a:pt x="523495" y="268442"/>
                    <a:pt x="521380" y="274690"/>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9594901-2C44-3A70-61AA-72F23B60DF37}"/>
                </a:ext>
              </a:extLst>
            </p:cNvPr>
            <p:cNvSpPr/>
            <p:nvPr/>
          </p:nvSpPr>
          <p:spPr>
            <a:xfrm flipH="1">
              <a:off x="7154965" y="4015726"/>
              <a:ext cx="1168337" cy="1001051"/>
            </a:xfrm>
            <a:custGeom>
              <a:avLst/>
              <a:gdLst>
                <a:gd name="connsiteX0" fmla="*/ 752557 w 1168337"/>
                <a:gd name="connsiteY0" fmla="*/ 977684 h 1001051"/>
                <a:gd name="connsiteX1" fmla="*/ 23469 w 1168337"/>
                <a:gd name="connsiteY1" fmla="*/ 603562 h 1001051"/>
                <a:gd name="connsiteX2" fmla="*/ 2690 w 1168337"/>
                <a:gd name="connsiteY2" fmla="*/ 541423 h 1001051"/>
                <a:gd name="connsiteX3" fmla="*/ 174541 w 1168337"/>
                <a:gd name="connsiteY3" fmla="*/ 29156 h 1001051"/>
                <a:gd name="connsiteX4" fmla="*/ 224785 w 1168337"/>
                <a:gd name="connsiteY4" fmla="*/ 3458 h 1001051"/>
                <a:gd name="connsiteX5" fmla="*/ 1144357 w 1168337"/>
                <a:gd name="connsiteY5" fmla="*/ 475322 h 1001051"/>
                <a:gd name="connsiteX6" fmla="*/ 1165136 w 1168337"/>
                <a:gd name="connsiteY6" fmla="*/ 537461 h 1001051"/>
                <a:gd name="connsiteX7" fmla="*/ 1072316 w 1168337"/>
                <a:gd name="connsiteY7" fmla="*/ 814145 h 1001051"/>
                <a:gd name="connsiteX8" fmla="*/ 752557 w 1168337"/>
                <a:gd name="connsiteY8" fmla="*/ 977684 h 100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337" h="1001051">
                  <a:moveTo>
                    <a:pt x="752557" y="977684"/>
                  </a:moveTo>
                  <a:lnTo>
                    <a:pt x="23469" y="603562"/>
                  </a:lnTo>
                  <a:cubicBezTo>
                    <a:pt x="3855" y="593501"/>
                    <a:pt x="-5445" y="565681"/>
                    <a:pt x="2690" y="541423"/>
                  </a:cubicBezTo>
                  <a:lnTo>
                    <a:pt x="174541" y="29156"/>
                  </a:lnTo>
                  <a:cubicBezTo>
                    <a:pt x="182677" y="4898"/>
                    <a:pt x="205171" y="-6604"/>
                    <a:pt x="224785" y="3458"/>
                  </a:cubicBezTo>
                  <a:lnTo>
                    <a:pt x="1144357" y="475322"/>
                  </a:lnTo>
                  <a:cubicBezTo>
                    <a:pt x="1163971" y="485383"/>
                    <a:pt x="1173278" y="513204"/>
                    <a:pt x="1165136" y="537461"/>
                  </a:cubicBezTo>
                  <a:lnTo>
                    <a:pt x="1072316" y="814145"/>
                  </a:lnTo>
                  <a:cubicBezTo>
                    <a:pt x="1020534" y="968515"/>
                    <a:pt x="877369" y="1041733"/>
                    <a:pt x="752557" y="977684"/>
                  </a:cubicBezTo>
                  <a:close/>
                </a:path>
              </a:pathLst>
            </a:custGeom>
            <a:solidFill>
              <a:srgbClr val="F2F2F2"/>
            </a:solidFill>
            <a:ln w="6327"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931B69A-35BE-592D-DA98-F9B8D58B3195}"/>
                </a:ext>
              </a:extLst>
            </p:cNvPr>
            <p:cNvSpPr/>
            <p:nvPr/>
          </p:nvSpPr>
          <p:spPr>
            <a:xfrm flipH="1">
              <a:off x="7235248" y="4115033"/>
              <a:ext cx="1007775" cy="848308"/>
            </a:xfrm>
            <a:custGeom>
              <a:avLst/>
              <a:gdLst>
                <a:gd name="connsiteX0" fmla="*/ 625706 w 1007775"/>
                <a:gd name="connsiteY0" fmla="*/ 821647 h 848308"/>
                <a:gd name="connsiteX1" fmla="*/ 120320 w 1007775"/>
                <a:gd name="connsiteY1" fmla="*/ 562315 h 848308"/>
                <a:gd name="connsiteX2" fmla="*/ 14654 w 1007775"/>
                <a:gd name="connsiteY2" fmla="*/ 246293 h 848308"/>
                <a:gd name="connsiteX3" fmla="*/ 47317 w 1007775"/>
                <a:gd name="connsiteY3" fmla="*/ 148942 h 848308"/>
                <a:gd name="connsiteX4" fmla="*/ 302839 w 1007775"/>
                <a:gd name="connsiteY4" fmla="*/ 18258 h 848308"/>
                <a:gd name="connsiteX5" fmla="*/ 886946 w 1007775"/>
                <a:gd name="connsiteY5" fmla="*/ 317977 h 848308"/>
                <a:gd name="connsiteX6" fmla="*/ 992612 w 1007775"/>
                <a:gd name="connsiteY6" fmla="*/ 633999 h 848308"/>
                <a:gd name="connsiteX7" fmla="*/ 625712 w 1007775"/>
                <a:gd name="connsiteY7" fmla="*/ 821647 h 84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7775" h="848308">
                  <a:moveTo>
                    <a:pt x="625706" y="821647"/>
                  </a:moveTo>
                  <a:lnTo>
                    <a:pt x="120320" y="562315"/>
                  </a:lnTo>
                  <a:cubicBezTo>
                    <a:pt x="20675" y="511020"/>
                    <a:pt x="-26593" y="369648"/>
                    <a:pt x="14654" y="246293"/>
                  </a:cubicBezTo>
                  <a:lnTo>
                    <a:pt x="47317" y="148942"/>
                  </a:lnTo>
                  <a:cubicBezTo>
                    <a:pt x="88792" y="25704"/>
                    <a:pt x="203099" y="-32763"/>
                    <a:pt x="302839" y="18258"/>
                  </a:cubicBezTo>
                  <a:lnTo>
                    <a:pt x="886946" y="317977"/>
                  </a:lnTo>
                  <a:cubicBezTo>
                    <a:pt x="986591" y="369272"/>
                    <a:pt x="1033859" y="510644"/>
                    <a:pt x="992612" y="633999"/>
                  </a:cubicBezTo>
                  <a:cubicBezTo>
                    <a:pt x="933056" y="810959"/>
                    <a:pt x="768922" y="894897"/>
                    <a:pt x="625712" y="821647"/>
                  </a:cubicBezTo>
                  <a:close/>
                </a:path>
              </a:pathLst>
            </a:custGeom>
            <a:solidFill>
              <a:srgbClr val="FFFFFF"/>
            </a:solidFill>
            <a:ln w="6327"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889CF53-3ED0-BD21-0495-AC467C8E0D37}"/>
                </a:ext>
              </a:extLst>
            </p:cNvPr>
            <p:cNvSpPr/>
            <p:nvPr/>
          </p:nvSpPr>
          <p:spPr>
            <a:xfrm flipH="1">
              <a:off x="7635785" y="4283239"/>
              <a:ext cx="307396" cy="172089"/>
            </a:xfrm>
            <a:custGeom>
              <a:avLst/>
              <a:gdLst>
                <a:gd name="connsiteX0" fmla="*/ 293443 w 307396"/>
                <a:gd name="connsiteY0" fmla="*/ 170975 h 172089"/>
                <a:gd name="connsiteX1" fmla="*/ 5866 w 307396"/>
                <a:gd name="connsiteY1" fmla="*/ 23410 h 172089"/>
                <a:gd name="connsiteX2" fmla="*/ 503 w 307396"/>
                <a:gd name="connsiteY2" fmla="*/ 7382 h 172089"/>
                <a:gd name="connsiteX3" fmla="*/ 13463 w 307396"/>
                <a:gd name="connsiteY3" fmla="*/ 758 h 172089"/>
                <a:gd name="connsiteX4" fmla="*/ 301047 w 307396"/>
                <a:gd name="connsiteY4" fmla="*/ 148323 h 172089"/>
                <a:gd name="connsiteX5" fmla="*/ 306371 w 307396"/>
                <a:gd name="connsiteY5" fmla="*/ 164367 h 172089"/>
                <a:gd name="connsiteX6" fmla="*/ 293443 w 307396"/>
                <a:gd name="connsiteY6" fmla="*/ 170975 h 17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6" h="172089">
                  <a:moveTo>
                    <a:pt x="293443" y="170975"/>
                  </a:moveTo>
                  <a:lnTo>
                    <a:pt x="5866" y="23410"/>
                  </a:lnTo>
                  <a:cubicBezTo>
                    <a:pt x="807" y="20810"/>
                    <a:pt x="-1592" y="13638"/>
                    <a:pt x="503" y="7382"/>
                  </a:cubicBezTo>
                  <a:cubicBezTo>
                    <a:pt x="2605" y="1125"/>
                    <a:pt x="8405" y="-1842"/>
                    <a:pt x="13463" y="758"/>
                  </a:cubicBezTo>
                  <a:lnTo>
                    <a:pt x="301047" y="148323"/>
                  </a:lnTo>
                  <a:cubicBezTo>
                    <a:pt x="306099" y="150930"/>
                    <a:pt x="308486" y="158118"/>
                    <a:pt x="306371" y="164367"/>
                  </a:cubicBezTo>
                  <a:cubicBezTo>
                    <a:pt x="304269" y="170592"/>
                    <a:pt x="298489" y="173552"/>
                    <a:pt x="293443" y="170975"/>
                  </a:cubicBezTo>
                  <a:close/>
                </a:path>
              </a:pathLst>
            </a:custGeom>
            <a:solidFill>
              <a:srgbClr val="E6E6E6"/>
            </a:solidFill>
            <a:ln w="6327"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4EE8DB6B-B19E-E81A-CA2F-73BABF524740}"/>
                </a:ext>
              </a:extLst>
            </p:cNvPr>
            <p:cNvSpPr/>
            <p:nvPr/>
          </p:nvSpPr>
          <p:spPr>
            <a:xfrm flipH="1">
              <a:off x="7716798" y="4524794"/>
              <a:ext cx="307418" cy="172100"/>
            </a:xfrm>
            <a:custGeom>
              <a:avLst/>
              <a:gdLst>
                <a:gd name="connsiteX0" fmla="*/ 293447 w 307418"/>
                <a:gd name="connsiteY0" fmla="*/ 170979 h 172100"/>
                <a:gd name="connsiteX1" fmla="*/ 5863 w 307418"/>
                <a:gd name="connsiteY1" fmla="*/ 23413 h 172100"/>
                <a:gd name="connsiteX2" fmla="*/ 507 w 307418"/>
                <a:gd name="connsiteY2" fmla="*/ 7385 h 172100"/>
                <a:gd name="connsiteX3" fmla="*/ 13467 w 307418"/>
                <a:gd name="connsiteY3" fmla="*/ 753 h 172100"/>
                <a:gd name="connsiteX4" fmla="*/ 301044 w 307418"/>
                <a:gd name="connsiteY4" fmla="*/ 148326 h 172100"/>
                <a:gd name="connsiteX5" fmla="*/ 306406 w 307418"/>
                <a:gd name="connsiteY5" fmla="*/ 164347 h 172100"/>
                <a:gd name="connsiteX6" fmla="*/ 293447 w 307418"/>
                <a:gd name="connsiteY6" fmla="*/ 170979 h 1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418" h="172100">
                  <a:moveTo>
                    <a:pt x="293447" y="170979"/>
                  </a:moveTo>
                  <a:lnTo>
                    <a:pt x="5863" y="23413"/>
                  </a:lnTo>
                  <a:cubicBezTo>
                    <a:pt x="805" y="20814"/>
                    <a:pt x="-1595" y="13641"/>
                    <a:pt x="507" y="7385"/>
                  </a:cubicBezTo>
                  <a:cubicBezTo>
                    <a:pt x="2603" y="1129"/>
                    <a:pt x="8408" y="-1839"/>
                    <a:pt x="13467" y="753"/>
                  </a:cubicBezTo>
                  <a:lnTo>
                    <a:pt x="301044" y="148326"/>
                  </a:lnTo>
                  <a:cubicBezTo>
                    <a:pt x="306102" y="150918"/>
                    <a:pt x="308502" y="158098"/>
                    <a:pt x="306406" y="164347"/>
                  </a:cubicBezTo>
                  <a:cubicBezTo>
                    <a:pt x="304304" y="170603"/>
                    <a:pt x="298505" y="173571"/>
                    <a:pt x="293447" y="170979"/>
                  </a:cubicBezTo>
                  <a:close/>
                </a:path>
              </a:pathLst>
            </a:custGeom>
            <a:solidFill>
              <a:srgbClr val="E6E6E6"/>
            </a:solidFill>
            <a:ln w="6327"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7FA041A-D1B3-6F45-116E-C6404E20818A}"/>
                </a:ext>
              </a:extLst>
            </p:cNvPr>
            <p:cNvSpPr/>
            <p:nvPr/>
          </p:nvSpPr>
          <p:spPr>
            <a:xfrm flipH="1">
              <a:off x="7461332" y="4404091"/>
              <a:ext cx="522405" cy="282417"/>
            </a:xfrm>
            <a:custGeom>
              <a:avLst/>
              <a:gdLst>
                <a:gd name="connsiteX0" fmla="*/ 508452 w 522405"/>
                <a:gd name="connsiteY0" fmla="*/ 281307 h 282417"/>
                <a:gd name="connsiteX1" fmla="*/ 5878 w 522405"/>
                <a:gd name="connsiteY1" fmla="*/ 23416 h 282417"/>
                <a:gd name="connsiteX2" fmla="*/ 503 w 522405"/>
                <a:gd name="connsiteY2" fmla="*/ 7395 h 282417"/>
                <a:gd name="connsiteX3" fmla="*/ 13456 w 522405"/>
                <a:gd name="connsiteY3" fmla="*/ 747 h 282417"/>
                <a:gd name="connsiteX4" fmla="*/ 13475 w 522405"/>
                <a:gd name="connsiteY4" fmla="*/ 763 h 282417"/>
                <a:gd name="connsiteX5" fmla="*/ 516056 w 522405"/>
                <a:gd name="connsiteY5" fmla="*/ 258647 h 282417"/>
                <a:gd name="connsiteX6" fmla="*/ 521380 w 522405"/>
                <a:gd name="connsiteY6" fmla="*/ 274691 h 282417"/>
                <a:gd name="connsiteX7" fmla="*/ 508452 w 522405"/>
                <a:gd name="connsiteY7" fmla="*/ 281307 h 28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05" h="282417">
                  <a:moveTo>
                    <a:pt x="508452" y="281307"/>
                  </a:moveTo>
                  <a:lnTo>
                    <a:pt x="5878" y="23416"/>
                  </a:lnTo>
                  <a:cubicBezTo>
                    <a:pt x="813" y="20824"/>
                    <a:pt x="-1593" y="13659"/>
                    <a:pt x="503" y="7395"/>
                  </a:cubicBezTo>
                  <a:cubicBezTo>
                    <a:pt x="2592" y="1139"/>
                    <a:pt x="8391" y="-1836"/>
                    <a:pt x="13456" y="747"/>
                  </a:cubicBezTo>
                  <a:cubicBezTo>
                    <a:pt x="13462" y="755"/>
                    <a:pt x="13468" y="755"/>
                    <a:pt x="13475" y="763"/>
                  </a:cubicBezTo>
                  <a:lnTo>
                    <a:pt x="516056" y="258647"/>
                  </a:lnTo>
                  <a:cubicBezTo>
                    <a:pt x="521108" y="261262"/>
                    <a:pt x="523495" y="268442"/>
                    <a:pt x="521380" y="274691"/>
                  </a:cubicBezTo>
                  <a:cubicBezTo>
                    <a:pt x="519278" y="280923"/>
                    <a:pt x="513498" y="283875"/>
                    <a:pt x="508452" y="281307"/>
                  </a:cubicBezTo>
                  <a:close/>
                </a:path>
              </a:pathLst>
            </a:custGeom>
            <a:solidFill>
              <a:srgbClr val="F2F2F2"/>
            </a:solidFill>
            <a:ln w="632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B214D497-FFE0-EE09-276C-621BA479B2FA}"/>
                </a:ext>
              </a:extLst>
            </p:cNvPr>
            <p:cNvSpPr/>
            <p:nvPr/>
          </p:nvSpPr>
          <p:spPr>
            <a:xfrm flipH="1">
              <a:off x="8047452" y="3668862"/>
              <a:ext cx="255451" cy="499978"/>
            </a:xfrm>
            <a:custGeom>
              <a:avLst/>
              <a:gdLst>
                <a:gd name="connsiteX0" fmla="*/ 254085 w 255451"/>
                <a:gd name="connsiteY0" fmla="*/ 438935 h 499978"/>
                <a:gd name="connsiteX1" fmla="*/ 205816 w 255451"/>
                <a:gd name="connsiteY1" fmla="*/ 350721 h 499978"/>
                <a:gd name="connsiteX2" fmla="*/ 196111 w 255451"/>
                <a:gd name="connsiteY2" fmla="*/ 349390 h 499978"/>
                <a:gd name="connsiteX3" fmla="*/ 85456 w 255451"/>
                <a:gd name="connsiteY3" fmla="*/ -184 h 499978"/>
                <a:gd name="connsiteX4" fmla="*/ -254 w 255451"/>
                <a:gd name="connsiteY4" fmla="*/ 13902 h 499978"/>
                <a:gd name="connsiteX5" fmla="*/ 133636 w 255451"/>
                <a:gd name="connsiteY5" fmla="*/ 427910 h 499978"/>
                <a:gd name="connsiteX6" fmla="*/ 197080 w 255451"/>
                <a:gd name="connsiteY6" fmla="*/ 499719 h 499978"/>
                <a:gd name="connsiteX7" fmla="*/ 254085 w 255451"/>
                <a:gd name="connsiteY7" fmla="*/ 438935 h 49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451" h="499978">
                  <a:moveTo>
                    <a:pt x="254085" y="438935"/>
                  </a:moveTo>
                  <a:cubicBezTo>
                    <a:pt x="260454" y="398085"/>
                    <a:pt x="238839" y="358590"/>
                    <a:pt x="205816" y="350721"/>
                  </a:cubicBezTo>
                  <a:cubicBezTo>
                    <a:pt x="202613" y="349961"/>
                    <a:pt x="199371" y="349515"/>
                    <a:pt x="196111" y="349390"/>
                  </a:cubicBezTo>
                  <a:lnTo>
                    <a:pt x="85456" y="-184"/>
                  </a:lnTo>
                  <a:lnTo>
                    <a:pt x="-254" y="13902"/>
                  </a:lnTo>
                  <a:lnTo>
                    <a:pt x="133636" y="427910"/>
                  </a:lnTo>
                  <a:cubicBezTo>
                    <a:pt x="135117" y="469409"/>
                    <a:pt x="163525" y="501559"/>
                    <a:pt x="197080" y="499719"/>
                  </a:cubicBezTo>
                  <a:cubicBezTo>
                    <a:pt x="225158" y="498185"/>
                    <a:pt x="248722" y="473050"/>
                    <a:pt x="254085" y="438935"/>
                  </a:cubicBezTo>
                  <a:close/>
                </a:path>
              </a:pathLst>
            </a:custGeom>
            <a:solidFill>
              <a:srgbClr val="A0616A"/>
            </a:solidFill>
            <a:ln w="6327"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4B7C146-6111-4A4B-793A-4E1C916CB4D5}"/>
                </a:ext>
              </a:extLst>
            </p:cNvPr>
            <p:cNvSpPr/>
            <p:nvPr/>
          </p:nvSpPr>
          <p:spPr>
            <a:xfrm flipH="1">
              <a:off x="8143645" y="2867869"/>
              <a:ext cx="436607" cy="1024534"/>
            </a:xfrm>
            <a:custGeom>
              <a:avLst/>
              <a:gdLst>
                <a:gd name="connsiteX0" fmla="*/ 60919 w 436607"/>
                <a:gd name="connsiteY0" fmla="*/ -184 h 1024534"/>
                <a:gd name="connsiteX1" fmla="*/ 7776 w 436607"/>
                <a:gd name="connsiteY1" fmla="*/ 229096 h 1024534"/>
                <a:gd name="connsiteX2" fmla="*/ 86693 w 436607"/>
                <a:gd name="connsiteY2" fmla="*/ 420268 h 1024534"/>
                <a:gd name="connsiteX3" fmla="*/ 199766 w 436607"/>
                <a:gd name="connsiteY3" fmla="*/ 714718 h 1024534"/>
                <a:gd name="connsiteX4" fmla="*/ 231384 w 436607"/>
                <a:gd name="connsiteY4" fmla="*/ 789166 h 1024534"/>
                <a:gd name="connsiteX5" fmla="*/ 272618 w 436607"/>
                <a:gd name="connsiteY5" fmla="*/ 833931 h 1024534"/>
                <a:gd name="connsiteX6" fmla="*/ 333485 w 436607"/>
                <a:gd name="connsiteY6" fmla="*/ 1024350 h 1024534"/>
                <a:gd name="connsiteX7" fmla="*/ 436353 w 436607"/>
                <a:gd name="connsiteY7" fmla="*/ 977385 h 1024534"/>
                <a:gd name="connsiteX8" fmla="*/ 217303 w 436607"/>
                <a:gd name="connsiteY8" fmla="*/ 35059 h 10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607" h="1024534">
                  <a:moveTo>
                    <a:pt x="60919" y="-184"/>
                  </a:moveTo>
                  <a:cubicBezTo>
                    <a:pt x="60919" y="-184"/>
                    <a:pt x="-26684" y="145682"/>
                    <a:pt x="7776" y="229096"/>
                  </a:cubicBezTo>
                  <a:cubicBezTo>
                    <a:pt x="42236" y="312518"/>
                    <a:pt x="64040" y="393966"/>
                    <a:pt x="86693" y="420268"/>
                  </a:cubicBezTo>
                  <a:cubicBezTo>
                    <a:pt x="109352" y="446569"/>
                    <a:pt x="174853" y="701305"/>
                    <a:pt x="199766" y="714718"/>
                  </a:cubicBezTo>
                  <a:cubicBezTo>
                    <a:pt x="224679" y="728138"/>
                    <a:pt x="198310" y="760069"/>
                    <a:pt x="231384" y="789166"/>
                  </a:cubicBezTo>
                  <a:cubicBezTo>
                    <a:pt x="264457" y="818262"/>
                    <a:pt x="274872" y="821050"/>
                    <a:pt x="272618" y="833931"/>
                  </a:cubicBezTo>
                  <a:cubicBezTo>
                    <a:pt x="270358" y="846819"/>
                    <a:pt x="333485" y="1024350"/>
                    <a:pt x="333485" y="1024350"/>
                  </a:cubicBezTo>
                  <a:lnTo>
                    <a:pt x="436353" y="977385"/>
                  </a:lnTo>
                  <a:lnTo>
                    <a:pt x="217303" y="35059"/>
                  </a:lnTo>
                  <a:close/>
                </a:path>
              </a:pathLst>
            </a:custGeom>
            <a:solidFill>
              <a:srgbClr val="E6E6E6"/>
            </a:solidFill>
            <a:ln w="6327" cap="flat">
              <a:noFill/>
              <a:prstDash val="solid"/>
              <a:miter/>
            </a:ln>
          </p:spPr>
          <p:txBody>
            <a:bodyPr rtlCol="0" anchor="ctr"/>
            <a:lstStyle/>
            <a:p>
              <a:endParaRPr lang="en-US"/>
            </a:p>
          </p:txBody>
        </p:sp>
      </p:grpSp>
    </p:spTree>
    <p:extLst>
      <p:ext uri="{BB962C8B-B14F-4D97-AF65-F5344CB8AC3E}">
        <p14:creationId xmlns:p14="http://schemas.microsoft.com/office/powerpoint/2010/main" val="28020112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376"/>
                                        </p:tgtEl>
                                        <p:attrNameLst>
                                          <p:attrName>style.visibility</p:attrName>
                                        </p:attrNameLst>
                                      </p:cBhvr>
                                      <p:to>
                                        <p:strVal val="visible"/>
                                      </p:to>
                                    </p:set>
                                    <p:animEffect transition="in" filter="wipe(down)">
                                      <p:cBhvr>
                                        <p:cTn id="12" dur="500"/>
                                        <p:tgtEl>
                                          <p:spTgt spid="376"/>
                                        </p:tgtEl>
                                      </p:cBhvr>
                                    </p:animEffect>
                                  </p:childTnLst>
                                </p:cTn>
                              </p:par>
                              <p:par>
                                <p:cTn id="13" presetID="22" presetClass="entr" presetSubtype="8" fill="hold" nodeType="with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wipe(left)">
                                      <p:cBhvr>
                                        <p:cTn id="15" dur="400"/>
                                        <p:tgtEl>
                                          <p:spTgt spid="162"/>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64"/>
                                        </p:tgtEl>
                                        <p:attrNameLst>
                                          <p:attrName>style.visibility</p:attrName>
                                        </p:attrNameLst>
                                      </p:cBhvr>
                                      <p:to>
                                        <p:strVal val="visible"/>
                                      </p:to>
                                    </p:set>
                                    <p:animEffect transition="in" filter="wipe(left)">
                                      <p:cBhvr>
                                        <p:cTn id="19" dur="400"/>
                                        <p:tgtEl>
                                          <p:spTgt spid="164"/>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165"/>
                                        </p:tgtEl>
                                        <p:attrNameLst>
                                          <p:attrName>style.visibility</p:attrName>
                                        </p:attrNameLst>
                                      </p:cBhvr>
                                      <p:to>
                                        <p:strVal val="visible"/>
                                      </p:to>
                                    </p:set>
                                    <p:animEffect transition="in" filter="wipe(left)">
                                      <p:cBhvr>
                                        <p:cTn id="23" dur="400"/>
                                        <p:tgtEl>
                                          <p:spTgt spid="165"/>
                                        </p:tgtEl>
                                      </p:cBhvr>
                                    </p:animEffect>
                                  </p:childTnLst>
                                </p:cTn>
                              </p:par>
                            </p:childTnLst>
                          </p:cTn>
                        </p:par>
                        <p:par>
                          <p:cTn id="24" fill="hold">
                            <p:stCondLst>
                              <p:cond delay="1800"/>
                            </p:stCondLst>
                            <p:childTnLst>
                              <p:par>
                                <p:cTn id="25" presetID="22" presetClass="entr" presetSubtype="8" fill="hold" nodeType="after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wipe(left)">
                                      <p:cBhvr>
                                        <p:cTn id="27" dur="4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TotalTime>
  <Words>956</Words>
  <Application>Microsoft Office PowerPoint</Application>
  <PresentationFormat>On-screen Show (4:3)</PresentationFormat>
  <Paragraphs>182</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Calibri Light</vt:lpstr>
      <vt:lpstr>Fira Sans Extra Condensed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Kabir Hosen</dc:creator>
  <cp:lastModifiedBy>Md. Kabir Hosen</cp:lastModifiedBy>
  <cp:revision>9</cp:revision>
  <dcterms:created xsi:type="dcterms:W3CDTF">2024-03-06T16:37:17Z</dcterms:created>
  <dcterms:modified xsi:type="dcterms:W3CDTF">2024-03-10T20:10:58Z</dcterms:modified>
</cp:coreProperties>
</file>