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D918-6726-449B-8CF8-45E43B6B5295}" type="datetimeFigureOut">
              <a:rPr lang="en-US" smtClean="0"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D2D4-290B-4792-9BE2-3853F2C843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75259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00B0F0"/>
                </a:solidFill>
              </a:rPr>
              <a:t>acm</a:t>
            </a:r>
            <a:r>
              <a:rPr lang="en-US" sz="4800" b="1" dirty="0" smtClean="0">
                <a:solidFill>
                  <a:srgbClr val="00B0F0"/>
                </a:solidFill>
              </a:rPr>
              <a:t> Contest of UIU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Team member: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Name: </a:t>
            </a:r>
            <a:r>
              <a:rPr lang="en-US" b="1" dirty="0" err="1" smtClean="0">
                <a:solidFill>
                  <a:schemeClr val="tx1"/>
                </a:solidFill>
              </a:rPr>
              <a:t>Kabir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Hasan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ID:  011 131 112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1371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990600"/>
            <a:ext cx="6553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Users: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/>
              <a:t>General users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/>
              <a:t>administrative users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General users can access all information about:</a:t>
            </a:r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dirty="0" smtClean="0"/>
              <a:t>Contestants of UIU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Coaches of UIU programming teams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dirty="0" smtClean="0"/>
              <a:t>Team information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dirty="0" smtClean="0"/>
              <a:t>Contest info both previous and upcoming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2400" dirty="0" smtClean="0"/>
              <a:t>Financial support from UIU authority</a:t>
            </a:r>
          </a:p>
          <a:p>
            <a:pPr>
              <a:buClr>
                <a:srgbClr val="0070C0"/>
              </a:buClr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 smtClean="0"/>
              <a:t>	</a:t>
            </a:r>
            <a:r>
              <a:rPr lang="en-US" sz="2400" dirty="0" smtClean="0"/>
              <a:t>Administrative users can access all information includes adding, removing and editing the data whereas general users are only permitted to access all the information.</a:t>
            </a:r>
            <a:endParaRPr lang="en-US" sz="2000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acm Contest of UIU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Contest of UIU</dc:title>
  <dc:creator>Kabir Hasan</dc:creator>
  <cp:lastModifiedBy>Kabir Hasan</cp:lastModifiedBy>
  <cp:revision>4</cp:revision>
  <dcterms:created xsi:type="dcterms:W3CDTF">2016-08-28T19:20:02Z</dcterms:created>
  <dcterms:modified xsi:type="dcterms:W3CDTF">2016-08-28T19:59:50Z</dcterms:modified>
</cp:coreProperties>
</file>