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Roboto Medium"/>
      <p:regular r:id="rId17"/>
    </p:embeddedFont>
    <p:embeddedFont>
      <p:font typeface="Roboto Medium"/>
      <p:regular r:id="rId18"/>
    </p:embeddedFont>
    <p:embeddedFont>
      <p:font typeface="Roboto Medium"/>
      <p:regular r:id="rId19"/>
    </p:embeddedFont>
    <p:embeddedFont>
      <p:font typeface="Roboto Medium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57835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Codeflix 25' - Codezilla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Name: Hasan Rupawalla FY CS (12414068) and Kabir Khanuja FY CS (12413584)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 : 3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Sponser : 1 (pi-labs.ai)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Speakers Separation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 !!!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Revolutionizing voice processing, one file at a time!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Vocal Vault: The Future of Audio Separation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6964"/>
            <a:ext cx="6781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The Problem We're Solving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299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Problem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9695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Speaker diarization involves separating and identifying individual speakers from a single audio file, even in challenging conditions like overlapping speech and noise.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299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Solution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19695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the LibriCSS dataset, a system can be designed to optimize accuracy, speed, and memory efficiency, enabling robust applications in transcription, virtual assistants, and audio analytics.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Idea and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Leveraging LibriCSS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5645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utilize the powerful LibriCSS dataset to train our models, achieving high accuracy in speaker separation.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765227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Optimized for Speed and 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609975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solution is designed for rapid processing, minimizing wait times for users and delivering results quickly.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5212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552123"/>
            <a:ext cx="28941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042541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prioritize a simple and intuitive interface, making Vocal Vault accessible to users of all technical backgrounds.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60883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Diagram and Flow Chart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3830" y="3267551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57523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audio or YouTube links, select separation options.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3830" y="4469249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Processing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46482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diarization and separation of voices.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3711" y="5832872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Output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573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 separated tracks in high-quality audio formats.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9979"/>
            <a:ext cx="72267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Features of Our Solution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68891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Real-Time Diarization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973128"/>
            <a:ext cx="30054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and separate speakers in real-time, providing immediate feedback.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6" y="468891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Upload and Separate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39446" y="5973128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Paste links of audios from YouTube or Spotify or upload local audio.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468891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Audio Storage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85221" y="5973128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to store audios of your friends and family members in personalized folders.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997" y="4688919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Downloadable Tracks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0997" y="5973128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 separated audio tracks with minimal loss in quality.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329" y="575667"/>
            <a:ext cx="5216604" cy="651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Methodology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0329" y="1879640"/>
            <a:ext cx="469463" cy="469463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6062" y="1957864"/>
            <a:ext cx="177879" cy="313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408390" y="1879640"/>
            <a:ext cx="3129915" cy="391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Frontend 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1408390" y="2396014"/>
            <a:ext cx="5802511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intuitive screens for audio file uploads, YouTube link processing, and displaying separated tracks. 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7419499" y="1879640"/>
            <a:ext cx="469463" cy="469463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65231" y="1957864"/>
            <a:ext cx="177879" cy="313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450" dirty="0"/>
          </a:p>
        </p:txBody>
      </p:sp>
      <p:sp>
        <p:nvSpPr>
          <p:cNvPr id="9" name="Text 7"/>
          <p:cNvSpPr/>
          <p:nvPr/>
        </p:nvSpPr>
        <p:spPr>
          <a:xfrm>
            <a:off x="8097560" y="1879640"/>
            <a:ext cx="3129915" cy="391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Backend</a:t>
            </a:r>
            <a:endParaRPr lang="en-US" sz="2450" dirty="0"/>
          </a:p>
        </p:txBody>
      </p:sp>
      <p:sp>
        <p:nvSpPr>
          <p:cNvPr id="10" name="Text 8"/>
          <p:cNvSpPr/>
          <p:nvPr/>
        </p:nvSpPr>
        <p:spPr>
          <a:xfrm>
            <a:off x="8097560" y="2396014"/>
            <a:ext cx="5802511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Firebase for backend services, including secure user authentication, file storage for uploaded audio files and separated tracks, and database management to store user profiles and processing history. 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30329" y="4174688"/>
            <a:ext cx="469463" cy="469463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6062" y="4252913"/>
            <a:ext cx="177879" cy="313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1408390" y="4174688"/>
            <a:ext cx="3129915" cy="391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Database</a:t>
            </a:r>
            <a:endParaRPr lang="en-US" sz="2450" dirty="0"/>
          </a:p>
        </p:txBody>
      </p:sp>
      <p:sp>
        <p:nvSpPr>
          <p:cNvPr id="14" name="Text 12"/>
          <p:cNvSpPr/>
          <p:nvPr/>
        </p:nvSpPr>
        <p:spPr>
          <a:xfrm>
            <a:off x="1408390" y="4691063"/>
            <a:ext cx="5802511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Storing user profiles, uploaded audio files, separated tracks, and processing history.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419499" y="4174688"/>
            <a:ext cx="469463" cy="469463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65231" y="4252913"/>
            <a:ext cx="177879" cy="313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8097560" y="4174688"/>
            <a:ext cx="3129915" cy="391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ML Model</a:t>
            </a:r>
            <a:endParaRPr lang="en-US" sz="2450" dirty="0"/>
          </a:p>
        </p:txBody>
      </p:sp>
      <p:sp>
        <p:nvSpPr>
          <p:cNvPr id="18" name="Text 16"/>
          <p:cNvSpPr/>
          <p:nvPr/>
        </p:nvSpPr>
        <p:spPr>
          <a:xfrm>
            <a:off x="8097560" y="4691063"/>
            <a:ext cx="5802511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a speaker diarization model using the LibriCSS dataset, optimized for accuracy, speed, and memory efficiency.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30329" y="6135886"/>
            <a:ext cx="469463" cy="469463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76062" y="6214110"/>
            <a:ext cx="177879" cy="313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5</a:t>
            </a:r>
            <a:endParaRPr lang="en-US" sz="2450" dirty="0"/>
          </a:p>
        </p:txBody>
      </p:sp>
      <p:sp>
        <p:nvSpPr>
          <p:cNvPr id="21" name="Text 19"/>
          <p:cNvSpPr/>
          <p:nvPr/>
        </p:nvSpPr>
        <p:spPr>
          <a:xfrm>
            <a:off x="1408390" y="6135886"/>
            <a:ext cx="3129915" cy="391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Audio Processing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1408390" y="6652260"/>
            <a:ext cx="5802511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Utilizing libraries like PyTorch/TensorFlow for voice separation and post-processing to enhance audio quality.</a:t>
            </a: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>
            <a:off x="7419499" y="6135886"/>
            <a:ext cx="469463" cy="469463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565231" y="6214110"/>
            <a:ext cx="177879" cy="313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6</a:t>
            </a:r>
            <a:endParaRPr lang="en-US" sz="2450" dirty="0"/>
          </a:p>
        </p:txBody>
      </p:sp>
      <p:sp>
        <p:nvSpPr>
          <p:cNvPr id="25" name="Text 23"/>
          <p:cNvSpPr/>
          <p:nvPr/>
        </p:nvSpPr>
        <p:spPr>
          <a:xfrm>
            <a:off x="8097560" y="6135886"/>
            <a:ext cx="3129915" cy="391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Cloud Integration</a:t>
            </a:r>
            <a:endParaRPr lang="en-US" sz="2450" dirty="0"/>
          </a:p>
        </p:txBody>
      </p:sp>
      <p:sp>
        <p:nvSpPr>
          <p:cNvPr id="26" name="Text 24"/>
          <p:cNvSpPr/>
          <p:nvPr/>
        </p:nvSpPr>
        <p:spPr>
          <a:xfrm>
            <a:off x="8097560" y="6652260"/>
            <a:ext cx="5802511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Host the application and model on a scalable cloud platform to ensure efficient processing and storage for diverse user needs.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61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Our User Interface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505081"/>
            <a:ext cx="4082891" cy="2268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240" y="610672"/>
            <a:ext cx="7589520" cy="1387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The Tech Stack Behind Vocal Vault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77240" y="2442567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5750" dirty="0"/>
          </a:p>
        </p:txBody>
      </p:sp>
      <p:sp>
        <p:nvSpPr>
          <p:cNvPr id="5" name="Text 2"/>
          <p:cNvSpPr/>
          <p:nvPr/>
        </p:nvSpPr>
        <p:spPr>
          <a:xfrm>
            <a:off x="1203246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React.js and Tailwind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77240" y="3933230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JavaScript library and CSS frame work for building user interfaces.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738568" y="2442567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5750" dirty="0"/>
          </a:p>
        </p:txBody>
      </p:sp>
      <p:sp>
        <p:nvSpPr>
          <p:cNvPr id="8" name="Text 5"/>
          <p:cNvSpPr/>
          <p:nvPr/>
        </p:nvSpPr>
        <p:spPr>
          <a:xfrm>
            <a:off x="5164574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Firebase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738568" y="3933230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backend-as-a-service platform for database and storage.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77240" y="5421035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5750" dirty="0"/>
          </a:p>
        </p:txBody>
      </p:sp>
      <p:sp>
        <p:nvSpPr>
          <p:cNvPr id="11" name="Text 8"/>
          <p:cNvSpPr/>
          <p:nvPr/>
        </p:nvSpPr>
        <p:spPr>
          <a:xfrm>
            <a:off x="1203246" y="6431399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Python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77240" y="6911697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programming language for machine learning models.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4738568" y="5421035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5750" dirty="0"/>
          </a:p>
        </p:txBody>
      </p:sp>
      <p:sp>
        <p:nvSpPr>
          <p:cNvPr id="14" name="Text 11"/>
          <p:cNvSpPr/>
          <p:nvPr/>
        </p:nvSpPr>
        <p:spPr>
          <a:xfrm>
            <a:off x="5164574" y="6431399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LibriCSS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4738568" y="6911697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large dataset used for training our speech models.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2025-01-10T17:41:11Z</dcterms:created>
  <dcterms:modified xsi:type="dcterms:W3CDTF">2025-01-10T17:41:11Z</dcterms:modified>
</cp:coreProperties>
</file>