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C48AF6-151A-4C8F-9E17-081DEA9949C3}" type="datetimeFigureOut">
              <a:rPr lang="en-US" smtClean="0"/>
              <a:t>18/06/2013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251F79-387C-4711-8090-1586CFE0C7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reading-lib.org/bookreader.php/134601/Clean_Code_-_A_Handbook_of_Agile_Software_Craftsmanship.pdf" TargetMode="External"/><Relationship Id="rId2" Type="http://schemas.openxmlformats.org/officeDocument/2006/relationships/hyperlink" Target="http://www.greenteapress.com/thinkpython/thinkpyth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pinsor/wiki/SOLID?ts=1233396562&amp;updated=SOLID" TargetMode="External"/><Relationship Id="rId5" Type="http://schemas.openxmlformats.org/officeDocument/2006/relationships/hyperlink" Target="http://stefanroock.files.wordpress.com/2011/09/solidforyourlanguage.pdf" TargetMode="External"/><Relationship Id="rId4" Type="http://schemas.openxmlformats.org/officeDocument/2006/relationships/hyperlink" Target="http://butunclebob.com/ArticleS.UncleBob.PrinciplesOfO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gentle introduction to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Course rules</a:t>
            </a:r>
          </a:p>
          <a:p>
            <a:r>
              <a:rPr lang="en-US" dirty="0" smtClean="0"/>
              <a:t>Traversal topics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Computers and Programs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Introduction to Python</a:t>
            </a:r>
          </a:p>
          <a:p>
            <a:pPr lvl="1"/>
            <a:r>
              <a:rPr lang="en-US" dirty="0" smtClean="0"/>
              <a:t>Verifying the Python installation</a:t>
            </a:r>
          </a:p>
          <a:p>
            <a:pPr lvl="1"/>
            <a:r>
              <a:rPr lang="en-US" dirty="0" smtClean="0"/>
              <a:t>First steps with Python console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Everything should be already installed in the computers</a:t>
            </a:r>
          </a:p>
          <a:p>
            <a:pPr lvl="2"/>
            <a:r>
              <a:rPr lang="en-US" dirty="0" smtClean="0"/>
              <a:t>Python 2.7 +</a:t>
            </a:r>
          </a:p>
          <a:p>
            <a:pPr lvl="2"/>
            <a:r>
              <a:rPr lang="en-US" dirty="0" smtClean="0"/>
              <a:t>Sublime 2</a:t>
            </a:r>
          </a:p>
          <a:p>
            <a:pPr lvl="2"/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err="1" smtClean="0"/>
              <a:t>Netbeans</a:t>
            </a:r>
            <a:r>
              <a:rPr lang="en-US" dirty="0" smtClean="0"/>
              <a:t> 6.9.1</a:t>
            </a:r>
          </a:p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Mandatory</a:t>
            </a:r>
          </a:p>
          <a:p>
            <a:r>
              <a:rPr lang="en-US" dirty="0" smtClean="0"/>
              <a:t>Grading</a:t>
            </a:r>
          </a:p>
          <a:p>
            <a:pPr lvl="1"/>
            <a:r>
              <a:rPr lang="en-US" dirty="0" smtClean="0"/>
              <a:t>Tests 50%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4</a:t>
            </a:r>
            <a:r>
              <a:rPr lang="en-US" dirty="0" smtClean="0"/>
              <a:t>0%</a:t>
            </a:r>
          </a:p>
          <a:p>
            <a:pPr lvl="1"/>
            <a:r>
              <a:rPr lang="en-US" dirty="0" smtClean="0"/>
              <a:t>Attendance 10%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Software Development Process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TDD</a:t>
            </a:r>
          </a:p>
          <a:p>
            <a:r>
              <a:rPr lang="en-US" dirty="0" smtClean="0"/>
              <a:t>Object Oriented Design</a:t>
            </a:r>
          </a:p>
          <a:p>
            <a:pPr lvl="1"/>
            <a:r>
              <a:rPr lang="en-US" dirty="0" smtClean="0"/>
              <a:t>SOLID Principles</a:t>
            </a:r>
          </a:p>
          <a:p>
            <a:r>
              <a:rPr lang="en-US" dirty="0" smtClean="0"/>
              <a:t>Good implementation practices</a:t>
            </a:r>
          </a:p>
          <a:p>
            <a:pPr lvl="1"/>
            <a:r>
              <a:rPr lang="en-US" dirty="0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r>
              <a:rPr lang="en-US" dirty="0"/>
              <a:t>Computers and Programs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is a sequence of instructions that specifies how to perform a computation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2"/>
            <a:r>
              <a:rPr lang="en-US" sz="1800" b="1" dirty="0"/>
              <a:t>input</a:t>
            </a:r>
            <a:r>
              <a:rPr lang="en-US" sz="1800" dirty="0"/>
              <a:t>: Get data from the keyboard, a file, or some other device.</a:t>
            </a:r>
          </a:p>
          <a:p>
            <a:pPr lvl="2"/>
            <a:r>
              <a:rPr lang="en-US" sz="1800" b="1" dirty="0"/>
              <a:t>output</a:t>
            </a:r>
            <a:r>
              <a:rPr lang="en-US" sz="1800" dirty="0"/>
              <a:t>: Display data on the screen or send data to a file or other device.</a:t>
            </a:r>
          </a:p>
          <a:p>
            <a:pPr lvl="2"/>
            <a:r>
              <a:rPr lang="en-US" sz="1800" b="1" dirty="0"/>
              <a:t>math</a:t>
            </a:r>
            <a:r>
              <a:rPr lang="en-US" sz="1800" dirty="0"/>
              <a:t>: Perform basic mathematical operations like addition and multiplication.</a:t>
            </a:r>
          </a:p>
          <a:p>
            <a:pPr lvl="2"/>
            <a:r>
              <a:rPr lang="en-US" sz="1800" b="1" dirty="0"/>
              <a:t>conditional execution</a:t>
            </a:r>
            <a:r>
              <a:rPr lang="en-US" sz="1800" dirty="0"/>
              <a:t>: Check for certain conditions and execute the appropriate code.</a:t>
            </a:r>
          </a:p>
          <a:p>
            <a:pPr lvl="2"/>
            <a:r>
              <a:rPr lang="en-US" sz="1800" b="1" dirty="0"/>
              <a:t>repetition</a:t>
            </a:r>
            <a:r>
              <a:rPr lang="en-US" sz="1800" dirty="0"/>
              <a:t>: Perform some action repeatedly, usually with some variation.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debugging</a:t>
            </a:r>
            <a:r>
              <a:rPr lang="en-US" sz="2800" dirty="0" smtClean="0"/>
              <a:t>?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process of tracking </a:t>
            </a:r>
            <a:r>
              <a:rPr lang="en-US" sz="2000" dirty="0" smtClean="0"/>
              <a:t>the errors </a:t>
            </a:r>
            <a:r>
              <a:rPr lang="en-US" sz="2000" dirty="0"/>
              <a:t>down is called debugging</a:t>
            </a:r>
          </a:p>
          <a:p>
            <a:r>
              <a:rPr lang="en-US" sz="2800" dirty="0"/>
              <a:t>Formal and natural </a:t>
            </a:r>
            <a:r>
              <a:rPr lang="en-US" sz="2800" dirty="0" smtClean="0"/>
              <a:t>languages</a:t>
            </a:r>
            <a:endParaRPr lang="en-US" sz="2800" dirty="0"/>
          </a:p>
          <a:p>
            <a:pPr lvl="1"/>
            <a:r>
              <a:rPr lang="en-US" sz="2000" dirty="0"/>
              <a:t>Natural languages are the languages people speak, such as English, Spanish, and French.</a:t>
            </a:r>
          </a:p>
          <a:p>
            <a:pPr lvl="1"/>
            <a:r>
              <a:rPr lang="en-US" sz="2000" dirty="0" smtClean="0"/>
              <a:t>Formal </a:t>
            </a:r>
            <a:r>
              <a:rPr lang="en-US" sz="2000" dirty="0"/>
              <a:t>languages are languages that are designed by people for speciﬁc applications. </a:t>
            </a:r>
            <a:endParaRPr lang="en-US" sz="2800" dirty="0"/>
          </a:p>
          <a:p>
            <a:pPr lvl="2"/>
            <a:r>
              <a:rPr lang="en-US" sz="2000" dirty="0"/>
              <a:t>Programming languages are formal languages that have been designed </a:t>
            </a:r>
            <a:r>
              <a:rPr lang="en-US" sz="2000" dirty="0" smtClean="0"/>
              <a:t>to express </a:t>
            </a:r>
            <a:r>
              <a:rPr lang="en-US" sz="2000" dirty="0"/>
              <a:t>computations.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6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Interpreted language</a:t>
            </a:r>
          </a:p>
          <a:p>
            <a:pPr lvl="1"/>
            <a:r>
              <a:rPr lang="en-US" dirty="0" smtClean="0"/>
              <a:t>Dynamically typed</a:t>
            </a:r>
          </a:p>
          <a:p>
            <a:r>
              <a:rPr lang="en-US" dirty="0" smtClean="0"/>
              <a:t>Our first program</a:t>
            </a:r>
          </a:p>
          <a:p>
            <a:pPr marL="0" indent="0">
              <a:buNone/>
            </a:pPr>
            <a:r>
              <a:rPr lang="en-US" dirty="0" smtClean="0"/>
              <a:t>	print “hello world”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open the Python shell and write ‘help’</a:t>
            </a:r>
          </a:p>
          <a:p>
            <a:r>
              <a:rPr lang="en-US" dirty="0" smtClean="0"/>
              <a:t>2. use help command to get help for ‘print’ statement</a:t>
            </a:r>
          </a:p>
          <a:p>
            <a:r>
              <a:rPr lang="en-US" dirty="0" smtClean="0"/>
              <a:t>3. use the command prompt as a calculator, calculate:</a:t>
            </a:r>
          </a:p>
          <a:p>
            <a:pPr lvl="1"/>
            <a:r>
              <a:rPr lang="en-US" dirty="0"/>
              <a:t>If you run a 10 kilometer race in 43 minutes 30 seconds, what is your average time per mile? </a:t>
            </a:r>
            <a:r>
              <a:rPr lang="en-US" dirty="0" smtClean="0"/>
              <a:t>What is </a:t>
            </a:r>
            <a:r>
              <a:rPr lang="en-US" dirty="0"/>
              <a:t>your average speed in miles per hour? (Hint: there are 1.61 kilometers in a mile).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dirty="0" smtClean="0"/>
              <a:t>Python: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/>
              <a:t>Code: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://www.e-reading-lib.org/bookreader.php/134601/Clean_Code_-_</a:t>
            </a:r>
            <a:r>
              <a:rPr lang="en-US" dirty="0" smtClean="0">
                <a:hlinkClick r:id="rId3"/>
              </a:rPr>
              <a:t>A_Handbook_of_Agile_Software_Craftsmanship.pdf</a:t>
            </a:r>
            <a:endParaRPr lang="en-US" dirty="0" smtClean="0"/>
          </a:p>
          <a:p>
            <a:r>
              <a:rPr lang="en-US" dirty="0" smtClean="0"/>
              <a:t>SOLID Principles</a:t>
            </a:r>
            <a:r>
              <a:rPr lang="en-US" dirty="0"/>
              <a:t>: 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butunclebob.com/ArticleS.UncleBob.PrinciplesOfOod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stefanroock.files.wordpress.com/2011/09/solidforyourlanguage.pdf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code.google.com/p/pinsor/wiki/SOLID?ts=1233396562&amp;updated=SOLID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478</TotalTime>
  <Words>361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Software Development Fundamentals</vt:lpstr>
      <vt:lpstr>Agenda</vt:lpstr>
      <vt:lpstr>Couse rules</vt:lpstr>
      <vt:lpstr>Traversal topics</vt:lpstr>
      <vt:lpstr>Programming</vt:lpstr>
      <vt:lpstr>Programming</vt:lpstr>
      <vt:lpstr>Introduction to Python</vt:lpstr>
      <vt:lpstr>Exercises</vt:lpstr>
      <vt:lpstr>Bibliography and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Fundamentals</dc:title>
  <dc:creator>Raul Garvizu @ PROS</dc:creator>
  <cp:lastModifiedBy>Raul Garvizu @ PROS</cp:lastModifiedBy>
  <cp:revision>5</cp:revision>
  <dcterms:created xsi:type="dcterms:W3CDTF">2013-06-18T13:08:17Z</dcterms:created>
  <dcterms:modified xsi:type="dcterms:W3CDTF">2013-06-18T21:06:48Z</dcterms:modified>
</cp:coreProperties>
</file>