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753-47FF-DC62-4788-4E7B6E34A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3993-4343-BAAC-E3F7-D64CC0F10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502A-88F0-CF95-27AE-96C99331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3F72-4E73-72EE-7D05-6D49C0E9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2DEEA-24A9-4545-9436-B8065D40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3148-85D1-D7D1-F754-8FFFB065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6180-31DC-92C6-25E8-B82CF54C8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F522-6884-28EC-2889-1D04D812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3CA5-A3F2-BB10-3EEB-8FCEE0FE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1ED09-017C-4498-947E-3CBC8516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04B77-823A-C22D-D95F-7A6B2D6B6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B3708-3D4F-1095-1186-90F58D124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1D26-252A-815D-1EEE-7B4B3F4F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40B0-D609-2BCE-028C-EA6072F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ADF5-5972-9909-67DC-868C0BE1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A4C9-1CE6-EF7D-DB7E-CEC7CCFA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A1A5-D4BC-3669-47D5-9E43E2D6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DA53-2A6F-5419-BBF4-0BF58624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6A86-95CB-9F99-8096-906048C9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33BA-9FCA-7886-6F2D-8E7EDCCE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DA1C-BE5F-D8E6-B80F-21C50429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340E-97EC-E3E5-00C5-9202D875C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B51A-9B87-5734-D6DF-B2C2476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0CF5F-74BD-B440-389B-3338E460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6420-E0F8-52BA-76E6-3059A886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E695-C599-DEDE-A83A-C587BD08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AEAC-B079-F3B2-296F-2A9F13683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B7B6-8730-0764-7CEC-6F2015223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4656-52DB-F259-201C-8A4018CB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85604-435E-8DE5-50F2-F027656D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2DBE8-C6AF-05D5-D389-CFE23618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1FE-25A3-8661-16C8-55B6DEA2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3BA9A-CD81-6879-DF7A-45211FC4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9C71B-ACF0-3DCF-48EC-90426A4F8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0BF29-68A3-9AE0-500D-692297962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2E9F0-1BD2-17B7-0138-254058F17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20097-14BE-E261-8592-1BD0EEC2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5226C-9A6E-0749-2491-BF07B5C6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A81C8-FF37-B978-B75D-BE058F8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7472-8D66-1435-F1D4-CED2A539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E2B43-851A-6920-D27E-3DC2F3CC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A7B6-B595-39C7-7D2E-6F8FB307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D7CDB-BDD0-C1C5-C370-C33535B1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C400D-DC45-4624-9044-143468E6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F6073-84A2-92CA-D464-AD2DC8C4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BF9B3-9CD5-1F4D-9CB4-7C02B3CE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B1A2-92E8-51E4-EDE6-8773B8B3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FDEA-5396-A55C-BDA6-88C4D91B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821F-0A2E-B660-ABF0-085B381E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FDCAC-1E25-7299-936C-E66C5A2E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E590F-8F68-9816-993A-26A47F7C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1EC9A-2C92-F9AB-C6E2-E96B4FD4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6768-4A88-3C21-8642-61151DE0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5CDFB-051A-C5DE-A5C9-DE2FD57D1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FD16-1A3E-A718-4A67-E9F0A698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B235-603D-EDE8-22B9-795AB27E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19EDB-5CEF-D3BF-984E-C0FF30CA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F410-A412-BF24-B168-32F32D47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7D815-2480-C0C9-0043-63A94B0E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F1ECD-8759-7730-9B70-48CD77DD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C4F4-5487-7C1E-166C-990B77D6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E7E7-1EF8-1AA9-35B2-9F4CB8D03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8D12-89BB-F6A4-C96C-21BA6702B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7C4E-F5B8-6C2A-6368-5810569D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Aviation Risk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DE8A5-7D5F-5E49-F7F6-F520A0F1B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By: Kabira Timothy</a:t>
            </a:r>
          </a:p>
          <a:p>
            <a:r>
              <a:rPr lang="en-US" sz="4800" dirty="0"/>
              <a:t>Date: April 2025</a:t>
            </a:r>
          </a:p>
        </p:txBody>
      </p:sp>
    </p:spTree>
    <p:extLst>
      <p:ext uri="{BB962C8B-B14F-4D97-AF65-F5344CB8AC3E}">
        <p14:creationId xmlns:p14="http://schemas.microsoft.com/office/powerpoint/2010/main" val="147936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CE0B-796A-0F33-8B33-666DE199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074F-06B6-FCD7-2D61-76BA5264D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aircraft accident data.</a:t>
            </a:r>
          </a:p>
          <a:p>
            <a:r>
              <a:rPr lang="en-US" dirty="0"/>
              <a:t>Identify safer aircraft types.</a:t>
            </a:r>
          </a:p>
          <a:p>
            <a:r>
              <a:rPr lang="en-US" dirty="0"/>
              <a:t>Recommend best models for risk reduction.</a:t>
            </a:r>
          </a:p>
        </p:txBody>
      </p:sp>
    </p:spTree>
    <p:extLst>
      <p:ext uri="{BB962C8B-B14F-4D97-AF65-F5344CB8AC3E}">
        <p14:creationId xmlns:p14="http://schemas.microsoft.com/office/powerpoint/2010/main" val="270272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E236-2F69-783A-A3F2-2797FB5D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4EC2-861D-4813-6D4C-464B9BC3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company is entering the aviation market and wants to avoid high risk aircrafts. My analysis addresses:</a:t>
            </a:r>
          </a:p>
          <a:p>
            <a:r>
              <a:rPr lang="en-US" dirty="0"/>
              <a:t>Which aircrafts have the lowest accidents and fatality rates?</a:t>
            </a:r>
          </a:p>
          <a:p>
            <a:r>
              <a:rPr lang="en-US" dirty="0"/>
              <a:t>What are most common causes of accidents?</a:t>
            </a:r>
          </a:p>
          <a:p>
            <a:r>
              <a:rPr lang="en-US" dirty="0"/>
              <a:t>What recommendations can guide safe investments?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2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40D3-E4D1-213A-C3BE-596819EF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2FCF-6431-D7FF-89C8-937D721B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National Transportation Safety Board(1962 – 2023).</a:t>
            </a:r>
          </a:p>
          <a:p>
            <a:pPr marL="0" indent="0">
              <a:buNone/>
            </a:pPr>
            <a:r>
              <a:rPr lang="en-US" dirty="0"/>
              <a:t>Description: Civil aviation accidents, aircraft model, date, fatalities accidents cause are some of the areas of consideration in this data set.</a:t>
            </a:r>
          </a:p>
        </p:txBody>
      </p:sp>
    </p:spTree>
    <p:extLst>
      <p:ext uri="{BB962C8B-B14F-4D97-AF65-F5344CB8AC3E}">
        <p14:creationId xmlns:p14="http://schemas.microsoft.com/office/powerpoint/2010/main" val="107798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495F-A563-432B-19EA-14173E2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B920-E5A7-9CF7-3250-3419ABF0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accident causes identified: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 error.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failure.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-Adverse weather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3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3868-0347-06C4-2E39-D83B68E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7543-D461-BFF3-F48D-DAF7E641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 of accidents per aircraft:</a:t>
            </a:r>
          </a:p>
          <a:p>
            <a:r>
              <a:rPr lang="en-US" dirty="0"/>
              <a:t>Cessna had the highest number of accidents by make with over 8000 accidents followed by piper with 5000 accidents beech, </a:t>
            </a:r>
            <a:r>
              <a:rPr lang="en-US" dirty="0" err="1"/>
              <a:t>boeing,and</a:t>
            </a:r>
            <a:r>
              <a:rPr lang="en-US" dirty="0"/>
              <a:t> </a:t>
            </a:r>
            <a:r>
              <a:rPr lang="en-US" dirty="0" err="1"/>
              <a:t>mooney</a:t>
            </a:r>
            <a:r>
              <a:rPr lang="en-US" dirty="0"/>
              <a:t> with less than 2000 accidents.</a:t>
            </a:r>
          </a:p>
          <a:p>
            <a:pPr marL="0" indent="0">
              <a:buNone/>
            </a:pPr>
            <a:r>
              <a:rPr lang="en-US" dirty="0"/>
              <a:t>Average Fatalities By make:</a:t>
            </a:r>
          </a:p>
          <a:p>
            <a:r>
              <a:rPr lang="en-US" dirty="0"/>
              <a:t>TUPOLEV top the list with highest fatalities by make, VIKING AIR LIMITED had slightly over 20 fatalities with the rest of the companies having fatalities below 20.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3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35FA-1DDA-EC19-0E41-A09ED835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F96E-EF1B-1CD5-08CC-F506D8C9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 of accidents under different weather conditions:</a:t>
            </a:r>
          </a:p>
          <a:p>
            <a:r>
              <a:rPr lang="en-US" dirty="0"/>
              <a:t>Visual meteorological weather conditions had the highest number of accidents followed by instruments meteorological conditions(poor visibility, bad weather)</a:t>
            </a:r>
          </a:p>
          <a:p>
            <a:pPr marL="0" indent="0">
              <a:buNone/>
            </a:pPr>
            <a:r>
              <a:rPr lang="en-US" dirty="0"/>
              <a:t>Number of accidents per phase of flight</a:t>
            </a:r>
          </a:p>
          <a:p>
            <a:r>
              <a:rPr lang="en-US" dirty="0"/>
              <a:t>A significant number of accidents takes place during take off phase of flight.</a:t>
            </a:r>
          </a:p>
        </p:txBody>
      </p:sp>
    </p:spTree>
    <p:extLst>
      <p:ext uri="{BB962C8B-B14F-4D97-AF65-F5344CB8AC3E}">
        <p14:creationId xmlns:p14="http://schemas.microsoft.com/office/powerpoint/2010/main" val="330781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A272-7DEC-22DD-EA43-A529E32A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FF14-42C8-C01A-CE8D-DF7DF339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15621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Aircraft Type Selection: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accident rates, Boeing 737, Airbus A320, and Cessna 172 show lower accident frequencies.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acquisition of aircraft types with proven safety records to minimize accident risks.</a:t>
            </a:r>
          </a:p>
        </p:txBody>
      </p:sp>
    </p:spTree>
    <p:extLst>
      <p:ext uri="{BB962C8B-B14F-4D97-AF65-F5344CB8AC3E}">
        <p14:creationId xmlns:p14="http://schemas.microsoft.com/office/powerpoint/2010/main" val="234918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FE99-D095-FCDE-ED81-5D47CC21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C728-8EBA-0713-E347-B3861040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 in advanced pilot training and weather navigation skills.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aircraft with a record of mechanical reliability.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strict weather-related flight operation protocols.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327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TITLE: Aviation Risk Analysis Project</vt:lpstr>
      <vt:lpstr>Overview</vt:lpstr>
      <vt:lpstr>Business Understanding</vt:lpstr>
      <vt:lpstr>Data Understanding</vt:lpstr>
      <vt:lpstr>Data Analysis</vt:lpstr>
      <vt:lpstr>Data Analysis</vt:lpstr>
      <vt:lpstr>Data Analysis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2025-04-28T12:18:21Z</dcterms:created>
  <dcterms:modified xsi:type="dcterms:W3CDTF">2025-04-28T13:30:55Z</dcterms:modified>
</cp:coreProperties>
</file>