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AC34-DDF1-F735-7AB8-16AEA9CF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DD64-C925-4612-591B-DEA9A0B0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4789-8264-B090-7287-7EC4AAE0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68B6-197D-555B-9EA5-22681675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EAF0-16FA-DA4E-2110-D0C6953E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0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3995-D61F-AC10-2A8A-B74B40CE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BFD10-77D9-25D6-3A96-ACCAE16D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9DD2-6EEC-6D4D-243D-14331E38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CBCA-FD8D-E2C5-2505-0177FC7A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8ECC5-390F-A534-65A1-D35C74DD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29E09-31AA-A5E3-F70F-4F68C2EE6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EC2FA-78DB-C553-9032-08D38570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E8D5-691F-29AE-9F81-06701AB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0F85-5E2C-1238-93CF-60E63EF8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2CE6-81DC-355D-FCB8-93A8150F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758A-CD0A-C037-DD25-8620CEA8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61E1-72D9-B73A-48CD-B880CF50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3036-0BCB-7DD6-1CD9-8F4274D0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3F00-6F14-5615-8C42-EAD0253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44B2-9824-35BD-B3EF-4BF7CD45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1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99EE-235D-9BC6-3D9E-CB977CBB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39AA1-DF1A-B999-60AC-7D01AFCB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95B4-BF48-3CED-F56E-5E206C2A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E635-840C-8AED-2087-DA1148CA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7E0FF-D687-611C-87D6-ABB40CB4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E681-EE8F-2149-EA02-6C8E1AF27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13E9-73A3-263B-BFDF-C3124078C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5DC29-380F-C62E-3B37-8EA84289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E5A40-7849-C8E1-B892-EF854D5A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83253-EAF0-15DC-3700-6C8595F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224D8-D895-3452-5AFA-B12A44B0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E780-CA41-DF0F-5290-667351C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71F4-BFAA-E33E-06F1-7D5E8B001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7B248-7820-CB17-C386-5CF84B51C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72F19-F8F8-E5BD-2163-1CF34E7D6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76C69-1568-9560-0BD1-F40F51BC8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A1B58-AC88-6838-9C92-536BA30A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7B504-DB7E-F039-7B92-4C5A1E97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0F63D-5702-7D31-DCF7-0DFA1C85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9A8C-09DB-6D70-3783-B17980FD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1F31E-20CA-7159-3600-B761305A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3083A-7220-15C6-24EB-D61C66DF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FD751-931A-9128-D09E-FB9D9935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E82DA-6472-13D5-4035-DCBDDEE7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5E537-3490-ACCD-7C60-0439DDA7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A092-FF08-876D-30DA-0433F73A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14D6-6C0E-5A79-CEAD-B6662E2E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1EF2-46E3-255E-90C2-2FB600E7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A157C-FEA0-1251-4C42-20BC06ACA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8579-0C18-D1B8-AF48-F9057838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CFB6A-2EC5-649A-4B31-37007388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55FEA-1B37-496A-DC40-17C133E9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C67C-BC55-2B82-E1E9-D6D7469D4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6BD4-1094-8827-671A-CD9ADD9F0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2AE1E-CEF8-0FDB-0F6B-3B1223665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1929-D189-44FE-9130-C62DE36B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4F647-D3F4-E953-4AF1-DD8BDD4E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962A-C82F-8BFA-E493-E55ED77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D91C1-259F-4209-6FA5-9E223B5E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4FB02-8E3D-45B1-F311-937A9F36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04FC-911F-89F3-9301-F3544F02B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1773F-77D1-44C1-9690-36C5E9A8D14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72FB1-E215-63D0-F8FD-DFF589AD7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F6CB-CC73-4FE7-8BAD-31690F62D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B081-3532-4095-86C8-938A9384E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6C63-7595-2495-A0A7-764DD6D07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Customer Churn to Drive Retention and Growth</a:t>
            </a:r>
            <a:br>
              <a:rPr lang="en-US" dirty="0"/>
            </a:br>
            <a:r>
              <a:rPr lang="en-US" sz="3600" dirty="0"/>
              <a:t>Optimized, Transparent, Scalable Customer Retention.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2F2DE-2DF2-CBE3-31A7-E36124415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Presenter:</a:t>
            </a:r>
            <a:r>
              <a:rPr lang="en-US" dirty="0"/>
              <a:t> Tim Kabira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23</a:t>
            </a:r>
            <a:r>
              <a:rPr lang="en-US" baseline="30000" dirty="0"/>
              <a:t>rd</a:t>
            </a:r>
            <a:r>
              <a:rPr lang="en-US" dirty="0"/>
              <a:t> July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B694-5CC9-36E9-29BB-DF5DAE01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235F-9C67-0F61-14D4-F685B1E1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retention is a critical challenge, as acquiring new customers is far more costly than retaining existing ones. Without a proactive approach, businesses risk losing valuable customers due to unnoticed dissatisfaction or disengagement. This project develops a machine learning model to predict churn, enabling timely, data-driven interventions that reduce revenue loss, enhance customer lifetime value, and improve overall retention strategy.</a:t>
            </a:r>
          </a:p>
        </p:txBody>
      </p:sp>
    </p:spTree>
    <p:extLst>
      <p:ext uri="{BB962C8B-B14F-4D97-AF65-F5344CB8AC3E}">
        <p14:creationId xmlns:p14="http://schemas.microsoft.com/office/powerpoint/2010/main" val="72477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CED5-DDA0-F553-5209-BF3FD275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3AB3-5389-3E1D-E1D8-E4F0B3DA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Predicting Customer Churn to Drive Retention and Growth Optimized, Transparent, Scalable Customer Retention.</vt:lpstr>
      <vt:lpstr>                         Business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2025-07-23T11:59:37Z</dcterms:created>
  <dcterms:modified xsi:type="dcterms:W3CDTF">2025-07-23T12:14:44Z</dcterms:modified>
</cp:coreProperties>
</file>