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85000" lnSpcReduction="10000"/>
          </a:bodyPr>
          <a:lstStyle/>
          <a:p>
            <a:pPr>
              <a:buNone/>
            </a:pPr>
            <a:r>
              <a:rPr lang="en-US" b="1" dirty="0"/>
              <a:t>Model Performance:</a:t>
            </a:r>
            <a:r>
              <a:rPr lang="en-US" dirty="0"/>
              <a:t> The Random Forest Classifier, optimized using RandomizedSearchCV,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SMOTE(Synthetic Minority Over-sampling Technique) and the recommended Precision-Recall Curve improves the model’s sensitivity to churn cases, helping minimize customer loss and associated revenue impact.</a:t>
            </a:r>
          </a:p>
          <a:p>
            <a:r>
              <a:rPr lang="en-US" b="1" dirty="0"/>
              <a:t>Fairness:</a:t>
            </a:r>
            <a:r>
              <a:rPr lang="en-US" dirty="0"/>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695-A8D9-3BC8-E908-A80B08DB94BF}"/>
              </a:ext>
            </a:extLst>
          </p:cNvPr>
          <p:cNvSpPr>
            <a:spLocks noGrp="1"/>
          </p:cNvSpPr>
          <p:nvPr>
            <p:ph type="title"/>
          </p:nvPr>
        </p:nvSpPr>
        <p:spPr/>
        <p:txBody>
          <a:bodyPr/>
          <a:lstStyle/>
          <a:p>
            <a:r>
              <a:rPr lang="en-US" b="1" dirty="0"/>
              <a:t>Key Recommendations for Churn Model</a:t>
            </a:r>
            <a:br>
              <a:rPr lang="en-US" b="1" dirty="0"/>
            </a:br>
            <a:endParaRPr lang="en-US" dirty="0"/>
          </a:p>
        </p:txBody>
      </p:sp>
      <p:sp>
        <p:nvSpPr>
          <p:cNvPr id="3" name="Content Placeholder 2">
            <a:extLst>
              <a:ext uri="{FF2B5EF4-FFF2-40B4-BE49-F238E27FC236}">
                <a16:creationId xmlns:a16="http://schemas.microsoft.com/office/drawing/2014/main" id="{66CDCB6A-73CF-EE3F-413C-84C615C2DE1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Address Imbalance</a:t>
            </a:r>
            <a:r>
              <a:rPr lang="en-US" dirty="0"/>
              <a:t>: Use SMOTE(Synthetic Minority Over-sampling Technique) on training data; consider class weights.</a:t>
            </a:r>
          </a:p>
          <a:p>
            <a:pPr>
              <a:buFont typeface="Arial" panose="020B0604020202020204" pitchFamily="34" charset="0"/>
              <a:buChar char="•"/>
            </a:pPr>
            <a:r>
              <a:rPr lang="en-US" b="1" dirty="0"/>
              <a:t>Fairness</a:t>
            </a:r>
            <a:r>
              <a:rPr lang="en-US" dirty="0"/>
              <a:t>: Evaluate model bias across demographics.</a:t>
            </a:r>
          </a:p>
          <a:p>
            <a:pPr>
              <a:buFont typeface="Arial" panose="020B0604020202020204" pitchFamily="34" charset="0"/>
              <a:buChar char="•"/>
            </a:pPr>
            <a:r>
              <a:rPr lang="en-US" b="1" dirty="0"/>
              <a:t>Threshold Tuning</a:t>
            </a:r>
            <a:r>
              <a:rPr lang="en-US" dirty="0"/>
              <a:t>: Optimize with precision-recall balance.</a:t>
            </a:r>
          </a:p>
          <a:p>
            <a:pPr>
              <a:buFont typeface="Arial" panose="020B0604020202020204" pitchFamily="34" charset="0"/>
              <a:buChar char="•"/>
            </a:pPr>
            <a:r>
              <a:rPr lang="en-US" b="1" dirty="0"/>
              <a:t>Cross-Validation</a:t>
            </a:r>
            <a:r>
              <a:rPr lang="en-US" dirty="0"/>
              <a:t>: Ensure model generalizes well.</a:t>
            </a:r>
          </a:p>
          <a:p>
            <a:pPr>
              <a:buFont typeface="Arial" panose="020B0604020202020204" pitchFamily="34" charset="0"/>
              <a:buChar char="•"/>
            </a:pPr>
            <a:r>
              <a:rPr lang="en-US" b="1" dirty="0"/>
              <a:t>Telecom Insights</a:t>
            </a:r>
            <a:r>
              <a:rPr lang="en-US" dirty="0"/>
              <a:t>: Include usage, billing, and complaints data.</a:t>
            </a:r>
          </a:p>
          <a:p>
            <a:pPr>
              <a:buFont typeface="Arial" panose="020B0604020202020204" pitchFamily="34" charset="0"/>
              <a:buChar char="•"/>
            </a:pPr>
            <a:r>
              <a:rPr lang="en-US" b="1" dirty="0"/>
              <a:t>Model Deployment</a:t>
            </a:r>
            <a:r>
              <a:rPr lang="en-US" dirty="0"/>
              <a:t>: Enable real-time churn prediction &amp; retraining.</a:t>
            </a:r>
          </a:p>
          <a:p>
            <a:pPr>
              <a:buFont typeface="Arial" panose="020B0604020202020204" pitchFamily="34" charset="0"/>
              <a:buChar char="•"/>
            </a:pPr>
            <a:r>
              <a:rPr lang="en-US" b="1" dirty="0"/>
              <a:t>Transparency</a:t>
            </a:r>
            <a:r>
              <a:rPr lang="en-US" dirty="0"/>
              <a:t>: Communicate churn drivers clearly.</a:t>
            </a:r>
          </a:p>
          <a:p>
            <a:pPr>
              <a:buFont typeface="Arial" panose="020B0604020202020204" pitchFamily="34" charset="0"/>
              <a:buChar char="•"/>
            </a:pPr>
            <a:r>
              <a:rPr lang="en-US" b="1" dirty="0"/>
              <a:t>Integration</a:t>
            </a:r>
            <a:r>
              <a:rPr lang="en-US" dirty="0"/>
              <a:t>: Automate with CRM(Customer Relation Management) systems for actionability.</a:t>
            </a:r>
          </a:p>
          <a:p>
            <a:pPr>
              <a:buNone/>
            </a:pPr>
            <a:endParaRPr lang="en-US" b="1" dirty="0"/>
          </a:p>
        </p:txBody>
      </p:sp>
    </p:spTree>
    <p:extLst>
      <p:ext uri="{BB962C8B-B14F-4D97-AF65-F5344CB8AC3E}">
        <p14:creationId xmlns:p14="http://schemas.microsoft.com/office/powerpoint/2010/main" val="204920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612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lpstr>Key Recommendations for Churn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14</cp:revision>
  <dcterms:created xsi:type="dcterms:W3CDTF">2025-07-23T11:59:37Z</dcterms:created>
  <dcterms:modified xsi:type="dcterms:W3CDTF">2025-07-24T10:21:26Z</dcterms:modified>
</cp:coreProperties>
</file>