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95E-5890-CF2E-85DF-F7806507F147}"/>
              </a:ext>
            </a:extLst>
          </p:cNvPr>
          <p:cNvSpPr>
            <a:spLocks noGrp="1"/>
          </p:cNvSpPr>
          <p:nvPr>
            <p:ph type="title"/>
          </p:nvPr>
        </p:nvSpPr>
        <p:spPr/>
        <p:txBody>
          <a:bodyPr/>
          <a:lstStyle/>
          <a:p>
            <a:r>
              <a:rPr lang="en-US" dirty="0"/>
              <a:t>                               Key Insights</a:t>
            </a:r>
          </a:p>
        </p:txBody>
      </p:sp>
      <p:sp>
        <p:nvSpPr>
          <p:cNvPr id="3" name="Content Placeholder 2">
            <a:extLst>
              <a:ext uri="{FF2B5EF4-FFF2-40B4-BE49-F238E27FC236}">
                <a16:creationId xmlns:a16="http://schemas.microsoft.com/office/drawing/2014/main" id="{247111DB-B313-6161-F99D-8FA828A3CE87}"/>
              </a:ext>
            </a:extLst>
          </p:cNvPr>
          <p:cNvSpPr>
            <a:spLocks noGrp="1"/>
          </p:cNvSpPr>
          <p:nvPr>
            <p:ph idx="1"/>
          </p:nvPr>
        </p:nvSpPr>
        <p:spPr/>
        <p:txBody>
          <a:bodyPr>
            <a:normAutofit fontScale="92500" lnSpcReduction="20000"/>
          </a:bodyPr>
          <a:lstStyle/>
          <a:p>
            <a:pPr>
              <a:buNone/>
            </a:pPr>
            <a:r>
              <a:rPr lang="en-US" b="1" dirty="0"/>
              <a:t>Model Performance:</a:t>
            </a:r>
            <a:r>
              <a:rPr lang="en-US" dirty="0"/>
              <a:t> The Random Forest Classifier, optimized using </a:t>
            </a:r>
            <a:r>
              <a:rPr lang="en-US" dirty="0" err="1"/>
              <a:t>RandomizedSearchCV</a:t>
            </a:r>
            <a:r>
              <a:rPr lang="en-US" dirty="0"/>
              <a:t>, demonstrates strong performance across accuracy, precision, recall, and ROC AUC. SMOTE enhances the detection of churn in an imbalanced dataset.</a:t>
            </a:r>
          </a:p>
          <a:p>
            <a:pPr>
              <a:buNone/>
            </a:pPr>
            <a:r>
              <a:rPr lang="en-US" b="1" dirty="0"/>
              <a:t>Key Predictors:</a:t>
            </a:r>
            <a:r>
              <a:rPr lang="en-US" dirty="0"/>
              <a:t> The Feature Importance Plot identifies key drivers such as tenure, monthly charges, and contract type—factors strongly associated with customer retention behavior.</a:t>
            </a:r>
          </a:p>
          <a:p>
            <a:pPr>
              <a:buNone/>
            </a:pPr>
            <a:r>
              <a:rPr lang="en-US" b="1" dirty="0"/>
              <a:t>Churn Risk:</a:t>
            </a:r>
            <a:r>
              <a:rPr lang="en-US" dirty="0"/>
              <a:t> The use of SMOTE and the recommended Precision-Recall Curve improves the model’s sensitivity to churn cases, helping minimize customer loss and associated revenue impact.</a:t>
            </a:r>
          </a:p>
          <a:p>
            <a:r>
              <a:rPr lang="en-US" b="1"/>
              <a:t>Fairness:</a:t>
            </a:r>
            <a:r>
              <a:rPr lang="en-US"/>
              <a:t> Encoded demographic features (e.g., gender, senior citizen status) allow for analysis of potential model bias, supporting ethical and balanced decision-making.</a:t>
            </a:r>
          </a:p>
          <a:p>
            <a:pPr marL="0" indent="0">
              <a:buNone/>
            </a:pPr>
            <a:endParaRPr lang="en-US" dirty="0"/>
          </a:p>
        </p:txBody>
      </p:sp>
    </p:spTree>
    <p:extLst>
      <p:ext uri="{BB962C8B-B14F-4D97-AF65-F5344CB8AC3E}">
        <p14:creationId xmlns:p14="http://schemas.microsoft.com/office/powerpoint/2010/main" val="2821246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dirty="0"/>
              <a:t>                             Interpretation</a:t>
            </a:r>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515</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lpstr>                               Key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10</cp:revision>
  <dcterms:created xsi:type="dcterms:W3CDTF">2025-07-23T11:59:37Z</dcterms:created>
  <dcterms:modified xsi:type="dcterms:W3CDTF">2025-07-23T17:31:48Z</dcterms:modified>
</cp:coreProperties>
</file>