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CA0EBD-C190-4EE3-B540-CE5FB38661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tableau_music_sales_story_Kabira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07F1D1E-B840-4D0C-9AAD-EBFFE9A33E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7/8/23 12:27:51 PM MDT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Dashboard (2)" id="10" name="slide10">
            <a:extLst>
              <a:ext uri="{FF2B5EF4-FFF2-40B4-BE49-F238E27FC236}">
                <a16:creationId xmlns:a16="http://schemas.microsoft.com/office/drawing/2014/main" id="{3782F7BD-4825-49DB-BFD8-478326AF3B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2" id="11" name="slide11">
            <a:extLst>
              <a:ext uri="{FF2B5EF4-FFF2-40B4-BE49-F238E27FC236}">
                <a16:creationId xmlns:a16="http://schemas.microsoft.com/office/drawing/2014/main" id="{7D95A644-5B25-4194-AAE3-070E719920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3" id="12" name="slide12">
            <a:extLst>
              <a:ext uri="{FF2B5EF4-FFF2-40B4-BE49-F238E27FC236}">
                <a16:creationId xmlns:a16="http://schemas.microsoft.com/office/drawing/2014/main" id="{19091639-ACBF-45C5-B9D6-DC27D4938D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4" id="13" name="slide13">
            <a:extLst>
              <a:ext uri="{FF2B5EF4-FFF2-40B4-BE49-F238E27FC236}">
                <a16:creationId xmlns:a16="http://schemas.microsoft.com/office/drawing/2014/main" id="{37FB528F-58C0-4663-847F-DF6F665863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8" id="14" name="slide14">
            <a:extLst>
              <a:ext uri="{FF2B5EF4-FFF2-40B4-BE49-F238E27FC236}">
                <a16:creationId xmlns:a16="http://schemas.microsoft.com/office/drawing/2014/main" id="{5CCD9326-0A3D-41D5-AD9C-44E44B07EF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5" id="15" name="slide15">
            <a:extLst>
              <a:ext uri="{FF2B5EF4-FFF2-40B4-BE49-F238E27FC236}">
                <a16:creationId xmlns:a16="http://schemas.microsoft.com/office/drawing/2014/main" id="{1A5BD2B9-E10F-41F6-B093-65EDDB1CF7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6" id="16" name="slide16">
            <a:extLst>
              <a:ext uri="{FF2B5EF4-FFF2-40B4-BE49-F238E27FC236}">
                <a16:creationId xmlns:a16="http://schemas.microsoft.com/office/drawing/2014/main" id="{F9E1F403-8D1C-4978-9BA8-FBC7266DF7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Story7" id="17" name="slide17">
            <a:extLst>
              <a:ext uri="{FF2B5EF4-FFF2-40B4-BE49-F238E27FC236}">
                <a16:creationId xmlns:a16="http://schemas.microsoft.com/office/drawing/2014/main" id="{E34817CE-1395-43C6-BB28-1F171121648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- Most Popular Genre" id="2" name="slide2">
            <a:extLst>
              <a:ext uri="{FF2B5EF4-FFF2-40B4-BE49-F238E27FC236}">
                <a16:creationId xmlns:a16="http://schemas.microsoft.com/office/drawing/2014/main" id="{117C888F-DFB3-4E4B-BC55-4F93561FA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561975"/>
            <a:ext cx="70008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- Top 20 Artists" id="3" name="slide3">
            <a:extLst>
              <a:ext uri="{FF2B5EF4-FFF2-40B4-BE49-F238E27FC236}">
                <a16:creationId xmlns:a16="http://schemas.microsoft.com/office/drawing/2014/main" id="{97B4CC1F-4C12-480A-928F-E46E5C908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876300"/>
            <a:ext cx="7162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 - Sales Distribution by Region" id="4" name="slide4">
            <a:extLst>
              <a:ext uri="{FF2B5EF4-FFF2-40B4-BE49-F238E27FC236}">
                <a16:creationId xmlns:a16="http://schemas.microsoft.com/office/drawing/2014/main" id="{86A9E819-14AA-43D4-ACA2-591073D8DD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47737"/>
            <a:ext cx="72771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 - Sales by Geography" id="5" name="slide5">
            <a:extLst>
              <a:ext uri="{FF2B5EF4-FFF2-40B4-BE49-F238E27FC236}">
                <a16:creationId xmlns:a16="http://schemas.microsoft.com/office/drawing/2014/main" id="{CA59037A-2C11-4D00-A1FF-9CB63E16A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00062"/>
            <a:ext cx="71628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 - Rock vs Alt vs Heavy Metal" id="6" name="slide6">
            <a:extLst>
              <a:ext uri="{FF2B5EF4-FFF2-40B4-BE49-F238E27FC236}">
                <a16:creationId xmlns:a16="http://schemas.microsoft.com/office/drawing/2014/main" id="{475C0952-8805-4104-BAC2-F675D68A9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66737"/>
            <a:ext cx="71628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 - Top Sales by Year" id="7" name="slide7">
            <a:extLst>
              <a:ext uri="{FF2B5EF4-FFF2-40B4-BE49-F238E27FC236}">
                <a16:creationId xmlns:a16="http://schemas.microsoft.com/office/drawing/2014/main" id="{C4E209D3-F3BA-43BA-9DD5-6D3A291FA4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566737"/>
            <a:ext cx="8496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- Top Genres by Country" id="8" name="slide8">
            <a:extLst>
              <a:ext uri="{FF2B5EF4-FFF2-40B4-BE49-F238E27FC236}">
                <a16:creationId xmlns:a16="http://schemas.microsoft.com/office/drawing/2014/main" id="{8B8DC5DC-690F-4249-B4E1-B918DD0B7F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466725"/>
            <a:ext cx="8305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Sales Dashboard" id="9" name="slide9">
            <a:extLst>
              <a:ext uri="{FF2B5EF4-FFF2-40B4-BE49-F238E27FC236}">
                <a16:creationId xmlns:a16="http://schemas.microsoft.com/office/drawing/2014/main" id="{F8D9CCF9-76D3-43B4-97D0-37E326DD5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2023-07-08T18:27:54Z</dcterms:created>
  <dcterms:modified xsi:type="dcterms:W3CDTF">2023-07-08T18:27:54Z</dcterms:modified>
</cp:coreProperties>
</file>