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3"/>
  </p:notesMasterIdLst>
  <p:sldIdLst>
    <p:sldId id="257" r:id="rId2"/>
    <p:sldId id="258" r:id="rId3"/>
    <p:sldId id="259" r:id="rId4"/>
    <p:sldId id="260" r:id="rId5"/>
    <p:sldId id="261" r:id="rId6"/>
    <p:sldId id="262" r:id="rId7"/>
    <p:sldId id="263" r:id="rId8"/>
    <p:sldId id="264" r:id="rId9"/>
    <p:sldId id="267"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48"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4ADF2-43CB-43A9-B181-D3AF90BE3B19}" type="datetimeFigureOut">
              <a:rPr lang="en-US" smtClean="0"/>
              <a:t>10/6/2022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50855C-6ACF-4BEC-9A1C-75C92C8424D1}" type="slidenum">
              <a:rPr lang="en-US" smtClean="0"/>
              <a:t>‹#›</a:t>
            </a:fld>
            <a:endParaRPr lang="en-US"/>
          </a:p>
        </p:txBody>
      </p:sp>
    </p:spTree>
    <p:extLst>
      <p:ext uri="{BB962C8B-B14F-4D97-AF65-F5344CB8AC3E}">
        <p14:creationId xmlns:p14="http://schemas.microsoft.com/office/powerpoint/2010/main" val="4102171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SHIVANI MISHRA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Shivani Mishra,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F7F5A-1E87-4706-AC92-1184AB3DFC7D}" type="datetimeFigureOut">
              <a:rPr lang="en-US" smtClean="0"/>
              <a:t>10/6/2022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630BBDA-3489-4127-B56D-0DB5529B99DA}" type="slidenum">
              <a:rPr lang="en-US" smtClean="0"/>
              <a:t>‹#›</a:t>
            </a:fld>
            <a:endParaRPr lang="en-US"/>
          </a:p>
        </p:txBody>
      </p:sp>
    </p:spTree>
    <p:extLst>
      <p:ext uri="{BB962C8B-B14F-4D97-AF65-F5344CB8AC3E}">
        <p14:creationId xmlns:p14="http://schemas.microsoft.com/office/powerpoint/2010/main" val="3386401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F7F5A-1E87-4706-AC92-1184AB3DFC7D}"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630BBDA-3489-4127-B56D-0DB5529B99DA}" type="slidenum">
              <a:rPr lang="en-US" smtClean="0"/>
              <a:t>‹#›</a:t>
            </a:fld>
            <a:endParaRPr lang="en-US"/>
          </a:p>
        </p:txBody>
      </p:sp>
    </p:spTree>
    <p:extLst>
      <p:ext uri="{BB962C8B-B14F-4D97-AF65-F5344CB8AC3E}">
        <p14:creationId xmlns:p14="http://schemas.microsoft.com/office/powerpoint/2010/main" val="323159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F7F5A-1E87-4706-AC92-1184AB3DFC7D}"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30BBDA-3489-4127-B56D-0DB5529B99DA}" type="slidenum">
              <a:rPr lang="en-US" smtClean="0"/>
              <a:t>‹#›</a:t>
            </a:fld>
            <a:endParaRPr lang="en-US"/>
          </a:p>
        </p:txBody>
      </p:sp>
    </p:spTree>
    <p:extLst>
      <p:ext uri="{BB962C8B-B14F-4D97-AF65-F5344CB8AC3E}">
        <p14:creationId xmlns:p14="http://schemas.microsoft.com/office/powerpoint/2010/main" val="2087997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F7F5A-1E87-4706-AC92-1184AB3DFC7D}"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30BBDA-3489-4127-B56D-0DB5529B99DA}" type="slidenum">
              <a:rPr lang="en-US" smtClean="0"/>
              <a:t>‹#›</a:t>
            </a:fld>
            <a:endParaRPr lang="en-US"/>
          </a:p>
        </p:txBody>
      </p:sp>
    </p:spTree>
    <p:extLst>
      <p:ext uri="{BB962C8B-B14F-4D97-AF65-F5344CB8AC3E}">
        <p14:creationId xmlns:p14="http://schemas.microsoft.com/office/powerpoint/2010/main" val="2601672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F7F5A-1E87-4706-AC92-1184AB3DFC7D}"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30BBDA-3489-4127-B56D-0DB5529B99DA}" type="slidenum">
              <a:rPr lang="en-US" smtClean="0"/>
              <a:t>‹#›</a:t>
            </a:fld>
            <a:endParaRPr lang="en-US"/>
          </a:p>
        </p:txBody>
      </p:sp>
    </p:spTree>
    <p:extLst>
      <p:ext uri="{BB962C8B-B14F-4D97-AF65-F5344CB8AC3E}">
        <p14:creationId xmlns:p14="http://schemas.microsoft.com/office/powerpoint/2010/main" val="156119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F7F5A-1E87-4706-AC92-1184AB3DFC7D}" type="datetimeFigureOut">
              <a:rPr lang="en-US" smtClean="0"/>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30BBDA-3489-4127-B56D-0DB5529B99DA}" type="slidenum">
              <a:rPr lang="en-US" smtClean="0"/>
              <a:t>‹#›</a:t>
            </a:fld>
            <a:endParaRPr lang="en-US"/>
          </a:p>
        </p:txBody>
      </p:sp>
    </p:spTree>
    <p:extLst>
      <p:ext uri="{BB962C8B-B14F-4D97-AF65-F5344CB8AC3E}">
        <p14:creationId xmlns:p14="http://schemas.microsoft.com/office/powerpoint/2010/main" val="975896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F7F5A-1E87-4706-AC92-1184AB3DFC7D}" type="datetimeFigureOut">
              <a:rPr lang="en-US" smtClean="0"/>
              <a:t>10/6/2022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630BBDA-3489-4127-B56D-0DB5529B99DA}" type="slidenum">
              <a:rPr lang="en-US" smtClean="0"/>
              <a:t>‹#›</a:t>
            </a:fld>
            <a:endParaRPr lang="en-US"/>
          </a:p>
        </p:txBody>
      </p:sp>
    </p:spTree>
    <p:extLst>
      <p:ext uri="{BB962C8B-B14F-4D97-AF65-F5344CB8AC3E}">
        <p14:creationId xmlns:p14="http://schemas.microsoft.com/office/powerpoint/2010/main" val="307192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F7F5A-1E87-4706-AC92-1184AB3DFC7D}"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0BBDA-3489-4127-B56D-0DB5529B99DA}" type="slidenum">
              <a:rPr lang="en-US" smtClean="0"/>
              <a:t>‹#›</a:t>
            </a:fld>
            <a:endParaRPr lang="en-US"/>
          </a:p>
        </p:txBody>
      </p:sp>
    </p:spTree>
    <p:extLst>
      <p:ext uri="{BB962C8B-B14F-4D97-AF65-F5344CB8AC3E}">
        <p14:creationId xmlns:p14="http://schemas.microsoft.com/office/powerpoint/2010/main" val="705705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F7F5A-1E87-4706-AC92-1184AB3DFC7D}"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30BBDA-3489-4127-B56D-0DB5529B99DA}" type="slidenum">
              <a:rPr lang="en-US" smtClean="0"/>
              <a:t>‹#›</a:t>
            </a:fld>
            <a:endParaRPr lang="en-US"/>
          </a:p>
        </p:txBody>
      </p:sp>
    </p:spTree>
    <p:extLst>
      <p:ext uri="{BB962C8B-B14F-4D97-AF65-F5344CB8AC3E}">
        <p14:creationId xmlns:p14="http://schemas.microsoft.com/office/powerpoint/2010/main" val="1602851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F7F5A-1E87-4706-AC92-1184AB3DFC7D}"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0BBDA-3489-4127-B56D-0DB5529B99DA}" type="slidenum">
              <a:rPr lang="en-US" smtClean="0"/>
              <a:t>‹#›</a:t>
            </a:fld>
            <a:endParaRPr lang="en-US"/>
          </a:p>
        </p:txBody>
      </p:sp>
    </p:spTree>
    <p:extLst>
      <p:ext uri="{BB962C8B-B14F-4D97-AF65-F5344CB8AC3E}">
        <p14:creationId xmlns:p14="http://schemas.microsoft.com/office/powerpoint/2010/main" val="2232971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F7F5A-1E87-4706-AC92-1184AB3DFC7D}"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30BBDA-3489-4127-B56D-0DB5529B99DA}" type="slidenum">
              <a:rPr lang="en-US" smtClean="0"/>
              <a:t>‹#›</a:t>
            </a:fld>
            <a:endParaRPr lang="en-US"/>
          </a:p>
        </p:txBody>
      </p:sp>
    </p:spTree>
    <p:extLst>
      <p:ext uri="{BB962C8B-B14F-4D97-AF65-F5344CB8AC3E}">
        <p14:creationId xmlns:p14="http://schemas.microsoft.com/office/powerpoint/2010/main" val="229561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F7F5A-1E87-4706-AC92-1184AB3DFC7D}"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0BBDA-3489-4127-B56D-0DB5529B99DA}" type="slidenum">
              <a:rPr lang="en-US" smtClean="0"/>
              <a:t>‹#›</a:t>
            </a:fld>
            <a:endParaRPr lang="en-US"/>
          </a:p>
        </p:txBody>
      </p:sp>
    </p:spTree>
    <p:extLst>
      <p:ext uri="{BB962C8B-B14F-4D97-AF65-F5344CB8AC3E}">
        <p14:creationId xmlns:p14="http://schemas.microsoft.com/office/powerpoint/2010/main" val="209999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F7F5A-1E87-4706-AC92-1184AB3DFC7D}" type="datetimeFigureOut">
              <a:rPr lang="en-US" smtClean="0"/>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30BBDA-3489-4127-B56D-0DB5529B99DA}" type="slidenum">
              <a:rPr lang="en-US" smtClean="0"/>
              <a:t>‹#›</a:t>
            </a:fld>
            <a:endParaRPr lang="en-US"/>
          </a:p>
        </p:txBody>
      </p:sp>
    </p:spTree>
    <p:extLst>
      <p:ext uri="{BB962C8B-B14F-4D97-AF65-F5344CB8AC3E}">
        <p14:creationId xmlns:p14="http://schemas.microsoft.com/office/powerpoint/2010/main" val="3300499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F7F5A-1E87-4706-AC92-1184AB3DFC7D}" type="datetimeFigureOut">
              <a:rPr lang="en-US" smtClean="0"/>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30BBDA-3489-4127-B56D-0DB5529B99DA}" type="slidenum">
              <a:rPr lang="en-US" smtClean="0"/>
              <a:t>‹#›</a:t>
            </a:fld>
            <a:endParaRPr lang="en-US"/>
          </a:p>
        </p:txBody>
      </p:sp>
    </p:spTree>
    <p:extLst>
      <p:ext uri="{BB962C8B-B14F-4D97-AF65-F5344CB8AC3E}">
        <p14:creationId xmlns:p14="http://schemas.microsoft.com/office/powerpoint/2010/main" val="405020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F7F5A-1E87-4706-AC92-1184AB3DFC7D}" type="datetimeFigureOut">
              <a:rPr lang="en-US" smtClean="0"/>
              <a:t>10/6/2022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630BBDA-3489-4127-B56D-0DB5529B99DA}" type="slidenum">
              <a:rPr lang="en-US" smtClean="0"/>
              <a:t>‹#›</a:t>
            </a:fld>
            <a:endParaRPr lang="en-US"/>
          </a:p>
        </p:txBody>
      </p:sp>
    </p:spTree>
    <p:extLst>
      <p:ext uri="{BB962C8B-B14F-4D97-AF65-F5344CB8AC3E}">
        <p14:creationId xmlns:p14="http://schemas.microsoft.com/office/powerpoint/2010/main" val="2653077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F7F5A-1E87-4706-AC92-1184AB3DFC7D}"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630BBDA-3489-4127-B56D-0DB5529B99DA}" type="slidenum">
              <a:rPr lang="en-US" smtClean="0"/>
              <a:t>‹#›</a:t>
            </a:fld>
            <a:endParaRPr lang="en-US"/>
          </a:p>
        </p:txBody>
      </p:sp>
    </p:spTree>
    <p:extLst>
      <p:ext uri="{BB962C8B-B14F-4D97-AF65-F5344CB8AC3E}">
        <p14:creationId xmlns:p14="http://schemas.microsoft.com/office/powerpoint/2010/main" val="2084031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F7F5A-1E87-4706-AC92-1184AB3DFC7D}"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630BBDA-3489-4127-B56D-0DB5529B99DA}" type="slidenum">
              <a:rPr lang="en-US" smtClean="0"/>
              <a:t>‹#›</a:t>
            </a:fld>
            <a:endParaRPr lang="en-US"/>
          </a:p>
        </p:txBody>
      </p:sp>
    </p:spTree>
    <p:extLst>
      <p:ext uri="{BB962C8B-B14F-4D97-AF65-F5344CB8AC3E}">
        <p14:creationId xmlns:p14="http://schemas.microsoft.com/office/powerpoint/2010/main" val="3819518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F7F5A-1E87-4706-AC92-1184AB3DFC7D}" type="datetimeFigureOut">
              <a:rPr lang="en-US" smtClean="0"/>
              <a:t>10/6/2022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630BBDA-3489-4127-B56D-0DB5529B99DA}" type="slidenum">
              <a:rPr lang="en-US" smtClean="0"/>
              <a:t>‹#›</a:t>
            </a:fld>
            <a:endParaRPr lang="en-US"/>
          </a:p>
        </p:txBody>
      </p:sp>
    </p:spTree>
    <p:extLst>
      <p:ext uri="{BB962C8B-B14F-4D97-AF65-F5344CB8AC3E}">
        <p14:creationId xmlns:p14="http://schemas.microsoft.com/office/powerpoint/2010/main" val="198044211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sv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notesSlide" Target="../notesSlides/notesSlide10.xml"/><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10.xml"/><Relationship Id="rId6" Type="http://schemas.openxmlformats.org/officeDocument/2006/relationships/image" Target="../media/image21.jpeg"/><Relationship Id="rId5" Type="http://schemas.openxmlformats.org/officeDocument/2006/relationships/image" Target="../media/image18.sv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11.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9.svg"/><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1.svg"/><Relationship Id="rId2" Type="http://schemas.openxmlformats.org/officeDocument/2006/relationships/slideLayout" Target="../slideLayouts/slideLayout7.xml"/><Relationship Id="rId1" Type="http://schemas.openxmlformats.org/officeDocument/2006/relationships/themeOverride" Target="../theme/themeOverride3.xml"/><Relationship Id="rId6" Type="http://schemas.openxmlformats.org/officeDocument/2006/relationships/image" Target="../media/image10.pn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4.xml"/><Relationship Id="rId7" Type="http://schemas.openxmlformats.org/officeDocument/2006/relationships/image" Target="../media/image3.svg"/><Relationship Id="rId2" Type="http://schemas.openxmlformats.org/officeDocument/2006/relationships/slideLayout" Target="../slideLayouts/slideLayout7.xml"/><Relationship Id="rId1" Type="http://schemas.openxmlformats.org/officeDocument/2006/relationships/themeOverride" Target="../theme/themeOverride4.xml"/><Relationship Id="rId6" Type="http://schemas.openxmlformats.org/officeDocument/2006/relationships/image" Target="../media/image2.png"/><Relationship Id="rId5" Type="http://schemas.openxmlformats.org/officeDocument/2006/relationships/image" Target="../media/image7.svg"/><Relationship Id="rId10" Type="http://schemas.openxmlformats.org/officeDocument/2006/relationships/image" Target="../media/image13.jpeg"/><Relationship Id="rId4" Type="http://schemas.openxmlformats.org/officeDocument/2006/relationships/image" Target="../media/image6.pn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notesSlide" Target="../notesSlides/notesSlide5.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hemeOverride" Target="../theme/themeOverride5.xml"/><Relationship Id="rId6" Type="http://schemas.openxmlformats.org/officeDocument/2006/relationships/image" Target="../media/image14.pn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5.svg"/><Relationship Id="rId2" Type="http://schemas.openxmlformats.org/officeDocument/2006/relationships/slideLayout" Target="../slideLayouts/slideLayout7.xml"/><Relationship Id="rId1" Type="http://schemas.openxmlformats.org/officeDocument/2006/relationships/themeOverride" Target="../theme/themeOverride6.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9.svg"/><Relationship Id="rId2" Type="http://schemas.openxmlformats.org/officeDocument/2006/relationships/slideLayout" Target="../slideLayouts/slideLayout7.xml"/><Relationship Id="rId1" Type="http://schemas.openxmlformats.org/officeDocument/2006/relationships/themeOverride" Target="../theme/themeOverride7.xml"/><Relationship Id="rId6" Type="http://schemas.openxmlformats.org/officeDocument/2006/relationships/image" Target="../media/image8.png"/><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8.xml"/><Relationship Id="rId7" Type="http://schemas.openxmlformats.org/officeDocument/2006/relationships/image" Target="../media/image7.svg"/><Relationship Id="rId2" Type="http://schemas.openxmlformats.org/officeDocument/2006/relationships/slideLayout" Target="../slideLayouts/slideLayout7.xml"/><Relationship Id="rId1" Type="http://schemas.openxmlformats.org/officeDocument/2006/relationships/themeOverride" Target="../theme/themeOverride8.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9.xml"/><Relationship Id="rId7" Type="http://schemas.openxmlformats.org/officeDocument/2006/relationships/image" Target="../media/image7.svg"/><Relationship Id="rId2" Type="http://schemas.openxmlformats.org/officeDocument/2006/relationships/slideLayout" Target="../slideLayouts/slideLayout7.xml"/><Relationship Id="rId1" Type="http://schemas.openxmlformats.org/officeDocument/2006/relationships/themeOverride" Target="../theme/themeOverride9.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AutoShape 2"/>
          <p:cNvSpPr/>
          <p:nvPr/>
        </p:nvSpPr>
        <p:spPr>
          <a:xfrm>
            <a:off x="10929821" y="0"/>
            <a:ext cx="1262179" cy="6858000"/>
          </a:xfrm>
          <a:prstGeom prst="rect">
            <a:avLst/>
          </a:prstGeom>
          <a:solidFill>
            <a:srgbClr val="FFFFFF"/>
          </a:solidFill>
        </p:spPr>
      </p:sp>
      <p:grpSp>
        <p:nvGrpSpPr>
          <p:cNvPr id="3" name="Group 3"/>
          <p:cNvGrpSpPr/>
          <p:nvPr/>
        </p:nvGrpSpPr>
        <p:grpSpPr>
          <a:xfrm>
            <a:off x="9499600" y="549523"/>
            <a:ext cx="6695023" cy="6316462"/>
            <a:chOff x="0" y="0"/>
            <a:chExt cx="13390046" cy="12632924"/>
          </a:xfrm>
        </p:grpSpPr>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736601" y="549524"/>
            <a:ext cx="5833895" cy="5545461"/>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sz="1200" dirty="0"/>
              </a:p>
            </p:txBody>
          </p:sp>
        </p:grpSp>
        <p:pic>
          <p:nvPicPr>
            <p:cNvPr id="23" name="Picture 2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541583" y="2203567"/>
            <a:ext cx="3655332" cy="1897955"/>
          </a:xfrm>
          <a:prstGeom prst="rect">
            <a:avLst/>
          </a:prstGeom>
        </p:spPr>
        <p:txBody>
          <a:bodyPr lIns="0" tIns="0" rIns="0" bIns="0" rtlCol="0" anchor="t">
            <a:spAutoFit/>
          </a:bodyPr>
          <a:lstStyle/>
          <a:p>
            <a:pPr algn="ctr">
              <a:lnSpc>
                <a:spcPts val="7373"/>
              </a:lnSpc>
            </a:pPr>
            <a:r>
              <a:rPr lang="en-US" sz="7022" spc="-70" dirty="0">
                <a:solidFill>
                  <a:srgbClr val="FFFFFF"/>
                </a:solidFill>
                <a:latin typeface="Gadugi" panose="020B0502040204020203" pitchFamily="34" charset="0"/>
                <a:ea typeface="Gadugi" panose="020B0502040204020203" pitchFamily="34" charset="0"/>
              </a:rPr>
              <a:t>Data</a:t>
            </a:r>
          </a:p>
          <a:p>
            <a:pPr algn="ctr">
              <a:lnSpc>
                <a:spcPts val="7373"/>
              </a:lnSpc>
            </a:pPr>
            <a:r>
              <a:rPr lang="en-US" sz="7022" spc="-70" dirty="0">
                <a:solidFill>
                  <a:srgbClr val="FFFFFF"/>
                </a:solidFill>
                <a:latin typeface="Gadugi" panose="020B0502040204020203" pitchFamily="34" charset="0"/>
                <a:ea typeface="Gadugi" panose="020B0502040204020203" pitchFamily="34" charset="0"/>
              </a:rPr>
              <a:t>Analysis</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6762412" y="3335801"/>
            <a:ext cx="628311" cy="186399"/>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6762412" y="1484888"/>
            <a:ext cx="628311" cy="186399"/>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6762412" y="5186713"/>
            <a:ext cx="628311" cy="186399"/>
          </a:xfrm>
          <a:prstGeom prst="rect">
            <a:avLst/>
          </a:prstGeom>
        </p:spPr>
      </p:pic>
      <p:pic>
        <p:nvPicPr>
          <p:cNvPr id="5" name="Picture 5"/>
          <p:cNvPicPr>
            <a:picLocks noChangeAspect="1"/>
          </p:cNvPicPr>
          <p:nvPr/>
        </p:nvPicPr>
        <p:blipFill>
          <a:blip r:embed="rId6"/>
          <a:srcRect l="4069" t="1617" r="4069" b="1617"/>
          <a:stretch>
            <a:fillRect/>
          </a:stretch>
        </p:blipFill>
        <p:spPr>
          <a:xfrm>
            <a:off x="3625532" y="774537"/>
            <a:ext cx="3357836" cy="5308927"/>
          </a:xfrm>
          <a:prstGeom prst="rect">
            <a:avLst/>
          </a:prstGeom>
        </p:spPr>
      </p:pic>
      <p:sp>
        <p:nvSpPr>
          <p:cNvPr id="6" name="TextBox 6"/>
          <p:cNvSpPr txBox="1"/>
          <p:nvPr/>
        </p:nvSpPr>
        <p:spPr>
          <a:xfrm>
            <a:off x="304800" y="3026400"/>
            <a:ext cx="3135702" cy="820738"/>
          </a:xfrm>
          <a:prstGeom prst="rect">
            <a:avLst/>
          </a:prstGeom>
        </p:spPr>
        <p:txBody>
          <a:bodyPr wrap="square" lIns="0" tIns="0" rIns="0" bIns="0" rtlCol="0" anchor="t">
            <a:spAutoFit/>
          </a:bodyPr>
          <a:lstStyle/>
          <a:p>
            <a:pPr>
              <a:lnSpc>
                <a:spcPts val="6400"/>
              </a:lnSpc>
            </a:pPr>
            <a:r>
              <a:rPr lang="en-US" sz="5334" spc="-53" dirty="0">
                <a:latin typeface="Gadugi" panose="020B0502040204020203" pitchFamily="34" charset="0"/>
                <a:ea typeface="Gadugi" panose="020B0502040204020203" pitchFamily="34" charset="0"/>
              </a:rPr>
              <a:t>Summary</a:t>
            </a:r>
          </a:p>
        </p:txBody>
      </p:sp>
      <p:grpSp>
        <p:nvGrpSpPr>
          <p:cNvPr id="7" name="Group 7"/>
          <p:cNvGrpSpPr/>
          <p:nvPr/>
        </p:nvGrpSpPr>
        <p:grpSpPr>
          <a:xfrm>
            <a:off x="218022" y="6320951"/>
            <a:ext cx="6474225" cy="1344719"/>
            <a:chOff x="0" y="0"/>
            <a:chExt cx="12948451" cy="2689439"/>
          </a:xfrm>
        </p:grpSpPr>
        <p:pic>
          <p:nvPicPr>
            <p:cNvPr id="8" name="Picture 8"/>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0"/>
              <a:ext cx="2891870" cy="2689439"/>
            </a:xfrm>
            <a:prstGeom prst="rect">
              <a:avLst/>
            </a:prstGeom>
          </p:spPr>
        </p:pic>
      </p:grpSp>
      <p:grpSp>
        <p:nvGrpSpPr>
          <p:cNvPr id="12" name="Group 12"/>
          <p:cNvGrpSpPr/>
          <p:nvPr/>
        </p:nvGrpSpPr>
        <p:grpSpPr>
          <a:xfrm>
            <a:off x="218022" y="-786403"/>
            <a:ext cx="6474225" cy="1344719"/>
            <a:chOff x="0" y="0"/>
            <a:chExt cx="12948451" cy="2689439"/>
          </a:xfrm>
        </p:grpSpPr>
        <p:pic>
          <p:nvPicPr>
            <p:cNvPr id="13" name="Picture 13"/>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6983368" y="0"/>
            <a:ext cx="5208632" cy="6858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7721222" y="2567933"/>
            <a:ext cx="3784978" cy="1733899"/>
            <a:chOff x="0" y="-47625"/>
            <a:chExt cx="7569956" cy="3467797"/>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1"/>
              <a:ext cx="7569956" cy="2728181"/>
            </a:xfrm>
            <a:prstGeom prst="rect">
              <a:avLst/>
            </a:prstGeom>
          </p:spPr>
          <p:txBody>
            <a:bodyPr lIns="0" tIns="0" rIns="0" bIns="0" rtlCol="0" anchor="t">
              <a:spAutoFit/>
            </a:bodyPr>
            <a:lstStyle/>
            <a:p>
              <a:pPr>
                <a:lnSpc>
                  <a:spcPts val="1773"/>
                </a:lnSpc>
              </a:pPr>
              <a:r>
                <a:rPr lang="en-US" sz="1267" spc="-13"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66026"/>
            </a:xfrm>
            <a:prstGeom prst="rect">
              <a:avLst/>
            </a:prstGeom>
          </p:spPr>
          <p:txBody>
            <a:bodyPr lIns="0" tIns="0" rIns="0" bIns="0" rtlCol="0" anchor="t">
              <a:spAutoFit/>
            </a:bodyPr>
            <a:lstStyle/>
            <a:p>
              <a:pPr>
                <a:lnSpc>
                  <a:spcPts val="1960"/>
                </a:lnSpc>
              </a:pPr>
              <a:r>
                <a:rPr lang="en-US" sz="1400" spc="-14">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7721222" y="1053620"/>
            <a:ext cx="3784978" cy="1041402"/>
            <a:chOff x="0" y="-47625"/>
            <a:chExt cx="7569956" cy="2082804"/>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1"/>
              <a:ext cx="7569956" cy="1343188"/>
            </a:xfrm>
            <a:prstGeom prst="rect">
              <a:avLst/>
            </a:prstGeom>
          </p:spPr>
          <p:txBody>
            <a:bodyPr lIns="0" tIns="0" rIns="0" bIns="0" rtlCol="0" anchor="t">
              <a:spAutoFit/>
            </a:bodyPr>
            <a:lstStyle/>
            <a:p>
              <a:pPr>
                <a:lnSpc>
                  <a:spcPts val="1773"/>
                </a:lnSpc>
              </a:pPr>
              <a:r>
                <a:rPr lang="en-US" sz="1267" spc="-13"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66026"/>
            </a:xfrm>
            <a:prstGeom prst="rect">
              <a:avLst/>
            </a:prstGeom>
          </p:spPr>
          <p:txBody>
            <a:bodyPr lIns="0" tIns="0" rIns="0" bIns="0" rtlCol="0" anchor="t">
              <a:spAutoFit/>
            </a:bodyPr>
            <a:lstStyle/>
            <a:p>
              <a:pPr>
                <a:lnSpc>
                  <a:spcPts val="1960"/>
                </a:lnSpc>
              </a:pPr>
              <a:r>
                <a:rPr lang="en-US" sz="1400" spc="-14">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7721222" y="5013053"/>
            <a:ext cx="3784978" cy="902427"/>
          </a:xfrm>
          <a:prstGeom prst="rect">
            <a:avLst/>
          </a:prstGeom>
        </p:spPr>
        <p:txBody>
          <a:bodyPr lIns="0" tIns="0" rIns="0" bIns="0" rtlCol="0" anchor="t">
            <a:spAutoFit/>
          </a:bodyPr>
          <a:lstStyle/>
          <a:p>
            <a:pPr>
              <a:lnSpc>
                <a:spcPts val="1773"/>
              </a:lnSpc>
            </a:pPr>
            <a:r>
              <a:rPr lang="en-US" sz="1267" spc="-13"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7721222" y="4643246"/>
            <a:ext cx="3784978" cy="233013"/>
          </a:xfrm>
          <a:prstGeom prst="rect">
            <a:avLst/>
          </a:prstGeom>
        </p:spPr>
        <p:txBody>
          <a:bodyPr lIns="0" tIns="0" rIns="0" bIns="0" rtlCol="0" anchor="t">
            <a:spAutoFit/>
          </a:bodyPr>
          <a:lstStyle/>
          <a:p>
            <a:pPr>
              <a:lnSpc>
                <a:spcPts val="1960"/>
              </a:lnSpc>
            </a:pPr>
            <a:r>
              <a:rPr lang="en-US" sz="1400" spc="-14" dirty="0">
                <a:latin typeface="Gadugi" panose="020B0502040204020203" pitchFamily="34" charset="0"/>
                <a:ea typeface="Gadugi" panose="020B0502040204020203" pitchFamily="34" charset="0"/>
              </a:rPr>
              <a:t>NEXT STEPS</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extBox 2"/>
          <p:cNvSpPr txBox="1"/>
          <p:nvPr/>
        </p:nvSpPr>
        <p:spPr>
          <a:xfrm>
            <a:off x="3614609" y="3701498"/>
            <a:ext cx="3590492" cy="281167"/>
          </a:xfrm>
          <a:prstGeom prst="rect">
            <a:avLst/>
          </a:prstGeom>
        </p:spPr>
        <p:txBody>
          <a:bodyPr lIns="0" tIns="0" rIns="0" bIns="0" rtlCol="0" anchor="t">
            <a:spAutoFit/>
          </a:bodyPr>
          <a:lstStyle/>
          <a:p>
            <a:pPr>
              <a:lnSpc>
                <a:spcPts val="2427"/>
              </a:lnSpc>
            </a:pPr>
            <a:r>
              <a:rPr lang="en-US" sz="1733" spc="-17"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804215" y="2209490"/>
            <a:ext cx="1972924" cy="1972924"/>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3112718" y="2785583"/>
            <a:ext cx="3819886" cy="820738"/>
          </a:xfrm>
          <a:prstGeom prst="rect">
            <a:avLst/>
          </a:prstGeom>
        </p:spPr>
        <p:txBody>
          <a:bodyPr lIns="0" tIns="0" rIns="0" bIns="0" rtlCol="0" anchor="t">
            <a:spAutoFit/>
          </a:bodyPr>
          <a:lstStyle/>
          <a:p>
            <a:pPr algn="r">
              <a:lnSpc>
                <a:spcPts val="6400"/>
              </a:lnSpc>
            </a:pPr>
            <a:r>
              <a:rPr lang="en-US" sz="5334" spc="-53"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344742" y="-760204"/>
            <a:ext cx="11502517" cy="1344719"/>
            <a:chOff x="0" y="0"/>
            <a:chExt cx="23005033" cy="2689439"/>
          </a:xfrm>
        </p:grpSpPr>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6" name="Group 16"/>
          <p:cNvGrpSpPr/>
          <p:nvPr/>
        </p:nvGrpSpPr>
        <p:grpSpPr>
          <a:xfrm>
            <a:off x="344742" y="6262913"/>
            <a:ext cx="11502517" cy="1344719"/>
            <a:chOff x="0" y="0"/>
            <a:chExt cx="23005033" cy="2689439"/>
          </a:xfrm>
        </p:grpSpPr>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4" name="Cloud Callout 23"/>
          <p:cNvSpPr/>
          <p:nvPr/>
        </p:nvSpPr>
        <p:spPr>
          <a:xfrm>
            <a:off x="1320800" y="2785584"/>
            <a:ext cx="1117600" cy="915914"/>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Gadugi" panose="020B0502040204020203" pitchFamily="34" charset="0"/>
              <a:ea typeface="Gadugi" panose="020B0502040204020203"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1947728" y="2190201"/>
            <a:ext cx="5782295" cy="2513174"/>
            <a:chOff x="0" y="0"/>
            <a:chExt cx="11564591" cy="5026348"/>
          </a:xfrm>
        </p:grpSpPr>
        <p:sp>
          <p:nvSpPr>
            <p:cNvPr id="3" name="TextBox 3"/>
            <p:cNvSpPr txBox="1"/>
            <p:nvPr/>
          </p:nvSpPr>
          <p:spPr>
            <a:xfrm>
              <a:off x="0" y="0"/>
              <a:ext cx="11564591" cy="1641476"/>
            </a:xfrm>
            <a:prstGeom prst="rect">
              <a:avLst/>
            </a:prstGeom>
          </p:spPr>
          <p:txBody>
            <a:bodyPr lIns="0" tIns="0" rIns="0" bIns="0" rtlCol="0" anchor="t">
              <a:spAutoFit/>
            </a:bodyPr>
            <a:lstStyle/>
            <a:p>
              <a:pPr>
                <a:lnSpc>
                  <a:spcPts val="6400"/>
                </a:lnSpc>
              </a:pPr>
              <a:r>
                <a:rPr lang="en-US" sz="5334" spc="-53"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28182"/>
            </a:xfrm>
            <a:prstGeom prst="rect">
              <a:avLst/>
            </a:prstGeom>
          </p:spPr>
          <p:txBody>
            <a:bodyPr lIns="0" tIns="0" rIns="0" bIns="0" rtlCol="0" anchor="t">
              <a:spAutoFit/>
            </a:bodyPr>
            <a:lstStyle/>
            <a:p>
              <a:pPr>
                <a:lnSpc>
                  <a:spcPts val="1773"/>
                </a:lnSpc>
              </a:pPr>
              <a:r>
                <a:rPr lang="en-US" sz="1267" spc="-13" dirty="0">
                  <a:latin typeface="Gadugi" panose="020B0502040204020203" pitchFamily="34" charset="0"/>
                  <a:ea typeface="Gadugi" panose="020B0502040204020203" pitchFamily="34" charset="0"/>
                </a:rPr>
                <a:t>Project recap</a:t>
              </a:r>
            </a:p>
            <a:p>
              <a:pPr>
                <a:lnSpc>
                  <a:spcPts val="1773"/>
                </a:lnSpc>
              </a:pPr>
              <a:r>
                <a:rPr lang="en-US" sz="1267" spc="-13" dirty="0">
                  <a:latin typeface="Gadugi" panose="020B0502040204020203" pitchFamily="34" charset="0"/>
                  <a:ea typeface="Gadugi" panose="020B0502040204020203" pitchFamily="34" charset="0"/>
                </a:rPr>
                <a:t>Problem</a:t>
              </a:r>
            </a:p>
            <a:p>
              <a:pPr>
                <a:lnSpc>
                  <a:spcPts val="1773"/>
                </a:lnSpc>
              </a:pPr>
              <a:r>
                <a:rPr lang="en-US" sz="1267" spc="-13" dirty="0">
                  <a:latin typeface="Gadugi" panose="020B0502040204020203" pitchFamily="34" charset="0"/>
                  <a:ea typeface="Gadugi" panose="020B0502040204020203" pitchFamily="34" charset="0"/>
                </a:rPr>
                <a:t>The Analytics team</a:t>
              </a:r>
            </a:p>
            <a:p>
              <a:pPr>
                <a:lnSpc>
                  <a:spcPts val="1773"/>
                </a:lnSpc>
              </a:pPr>
              <a:r>
                <a:rPr lang="en-US" sz="1267" spc="-13" dirty="0">
                  <a:latin typeface="Gadugi" panose="020B0502040204020203" pitchFamily="34" charset="0"/>
                  <a:ea typeface="Gadugi" panose="020B0502040204020203" pitchFamily="34" charset="0"/>
                </a:rPr>
                <a:t>Process</a:t>
              </a:r>
            </a:p>
            <a:p>
              <a:pPr>
                <a:lnSpc>
                  <a:spcPts val="1773"/>
                </a:lnSpc>
              </a:pPr>
              <a:r>
                <a:rPr lang="en-US" sz="1267" spc="-13" dirty="0">
                  <a:latin typeface="Gadugi" panose="020B0502040204020203" pitchFamily="34" charset="0"/>
                  <a:ea typeface="Gadugi" panose="020B0502040204020203" pitchFamily="34" charset="0"/>
                </a:rPr>
                <a:t>Insights</a:t>
              </a:r>
            </a:p>
            <a:p>
              <a:pPr>
                <a:lnSpc>
                  <a:spcPts val="1773"/>
                </a:lnSpc>
              </a:pPr>
              <a:r>
                <a:rPr lang="en-US" sz="1267" spc="-13"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0204828" y="-1123434"/>
            <a:ext cx="2363672" cy="2246868"/>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9" name="Group 9"/>
          <p:cNvGrpSpPr/>
          <p:nvPr/>
        </p:nvGrpSpPr>
        <p:grpSpPr>
          <a:xfrm>
            <a:off x="9073380" y="2305566"/>
            <a:ext cx="2363672" cy="2246868"/>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13" name="Group 13"/>
          <p:cNvGrpSpPr/>
          <p:nvPr/>
        </p:nvGrpSpPr>
        <p:grpSpPr>
          <a:xfrm>
            <a:off x="7941932" y="5734566"/>
            <a:ext cx="2363672" cy="2246868"/>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17" name="Group 17"/>
          <p:cNvGrpSpPr/>
          <p:nvPr/>
        </p:nvGrpSpPr>
        <p:grpSpPr>
          <a:xfrm>
            <a:off x="-618371" y="270769"/>
            <a:ext cx="1502533" cy="6316462"/>
            <a:chOff x="0" y="0"/>
            <a:chExt cx="3005065" cy="12632924"/>
          </a:xfrm>
        </p:grpSpPr>
        <p:pic>
          <p:nvPicPr>
            <p:cNvPr id="18" name="Picture 1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9838214"/>
              <a:ext cx="3005065" cy="2794710"/>
            </a:xfrm>
            <a:prstGeom prst="rect">
              <a:avLst/>
            </a:prstGeom>
          </p:spPr>
        </p:pic>
      </p:gr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344742" y="313534"/>
            <a:ext cx="11502517" cy="6078533"/>
            <a:chOff x="0" y="0"/>
            <a:chExt cx="23005033" cy="12157065"/>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467626"/>
              <a:ext cx="2891870" cy="2689439"/>
            </a:xfrm>
            <a:prstGeom prst="rect">
              <a:avLst/>
            </a:prstGeom>
          </p:spPr>
        </p:pic>
      </p:grpSp>
      <p:sp>
        <p:nvSpPr>
          <p:cNvPr id="31" name="AutoShape 31"/>
          <p:cNvSpPr/>
          <p:nvPr/>
        </p:nvSpPr>
        <p:spPr>
          <a:xfrm>
            <a:off x="3297931" y="1337056"/>
            <a:ext cx="7561522" cy="4183888"/>
          </a:xfrm>
          <a:prstGeom prst="rect">
            <a:avLst/>
          </a:prstGeom>
          <a:solidFill>
            <a:schemeClr val="bg1"/>
          </a:solidFill>
        </p:spPr>
      </p:sp>
      <p:pic>
        <p:nvPicPr>
          <p:cNvPr id="32" name="Picture 32"/>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10799999">
            <a:off x="1322032" y="1273113"/>
            <a:ext cx="4302602" cy="4311775"/>
          </a:xfrm>
          <a:prstGeom prst="rect">
            <a:avLst/>
          </a:prstGeom>
        </p:spPr>
      </p:pic>
      <p:sp>
        <p:nvSpPr>
          <p:cNvPr id="33" name="TextBox 33"/>
          <p:cNvSpPr txBox="1"/>
          <p:nvPr/>
        </p:nvSpPr>
        <p:spPr>
          <a:xfrm>
            <a:off x="1979342" y="2623800"/>
            <a:ext cx="2987982" cy="1641475"/>
          </a:xfrm>
          <a:prstGeom prst="rect">
            <a:avLst/>
          </a:prstGeom>
        </p:spPr>
        <p:txBody>
          <a:bodyPr lIns="0" tIns="0" rIns="0" bIns="0" rtlCol="0" anchor="t">
            <a:spAutoFit/>
          </a:bodyPr>
          <a:lstStyle/>
          <a:p>
            <a:pPr algn="ctr">
              <a:lnSpc>
                <a:spcPts val="6400"/>
              </a:lnSpc>
            </a:pPr>
            <a:r>
              <a:rPr lang="en-US" sz="5334" spc="-53"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6281945" y="2362201"/>
            <a:ext cx="3776455" cy="2354491"/>
          </a:xfrm>
          <a:prstGeom prst="rect">
            <a:avLst/>
          </a:prstGeom>
          <a:noFill/>
        </p:spPr>
        <p:txBody>
          <a:bodyPr wrap="square" rtlCol="0">
            <a:spAutoFit/>
          </a:bodyPr>
          <a:lstStyle/>
          <a:p>
            <a:pPr>
              <a:lnSpc>
                <a:spcPts val="1773"/>
              </a:lnSpc>
            </a:pPr>
            <a:r>
              <a:rPr lang="en-US" sz="1267" spc="-13"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1773"/>
              </a:lnSpc>
            </a:pPr>
            <a:endParaRPr lang="en-US" sz="1267" spc="-13" dirty="0">
              <a:latin typeface="Gadugi" panose="020B0502040204020203" pitchFamily="34" charset="0"/>
              <a:ea typeface="Gadugi" panose="020B0502040204020203" pitchFamily="34" charset="0"/>
            </a:endParaRPr>
          </a:p>
          <a:p>
            <a:pPr marL="273488" lvl="1" indent="-136744">
              <a:lnSpc>
                <a:spcPts val="1773"/>
              </a:lnSpc>
              <a:buFont typeface="Arial"/>
              <a:buChar char="•"/>
            </a:pPr>
            <a:r>
              <a:rPr lang="en-US" sz="1267" spc="-13" dirty="0">
                <a:latin typeface="Gadugi" panose="020B0502040204020203" pitchFamily="34" charset="0"/>
                <a:ea typeface="Gadugi" panose="020B0502040204020203" pitchFamily="34" charset="0"/>
              </a:rPr>
              <a:t>An audit of Social Buzz's big data practice</a:t>
            </a:r>
          </a:p>
          <a:p>
            <a:pPr marL="273488" lvl="1" indent="-136744">
              <a:lnSpc>
                <a:spcPts val="1773"/>
              </a:lnSpc>
              <a:buFont typeface="Arial"/>
              <a:buChar char="•"/>
            </a:pPr>
            <a:r>
              <a:rPr lang="en-US" sz="1267" spc="-13" dirty="0">
                <a:latin typeface="Gadugi" panose="020B0502040204020203" pitchFamily="34" charset="0"/>
                <a:ea typeface="Gadugi" panose="020B0502040204020203" pitchFamily="34" charset="0"/>
              </a:rPr>
              <a:t>Recommendations for a successful IPO</a:t>
            </a:r>
          </a:p>
          <a:p>
            <a:pPr marL="273487" lvl="1" indent="-136744">
              <a:lnSpc>
                <a:spcPts val="1773"/>
              </a:lnSpc>
              <a:buFont typeface="Arial"/>
              <a:buChar char="•"/>
            </a:pPr>
            <a:r>
              <a:rPr lang="en-US" sz="1267" spc="-13" dirty="0">
                <a:latin typeface="Gadugi" panose="020B0502040204020203" pitchFamily="34" charset="0"/>
                <a:ea typeface="Gadugi" panose="020B0502040204020203" pitchFamily="34" charset="0"/>
              </a:rPr>
              <a:t>Analysis to find Social Buzz's top 5 most popular categories of content </a:t>
            </a:r>
          </a:p>
          <a:p>
            <a:endParaRPr lang="en-AU" sz="1200" dirty="0">
              <a:latin typeface="Gadugi" panose="020B0502040204020203" pitchFamily="34" charset="0"/>
              <a:ea typeface="Gadugi" panose="020B0502040204020203"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2" name="Group 2"/>
          <p:cNvGrpSpPr/>
          <p:nvPr/>
        </p:nvGrpSpPr>
        <p:grpSpPr>
          <a:xfrm>
            <a:off x="6096000" y="5463797"/>
            <a:ext cx="2363672" cy="2246868"/>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7" name="Group 7"/>
          <p:cNvGrpSpPr/>
          <p:nvPr/>
        </p:nvGrpSpPr>
        <p:grpSpPr>
          <a:xfrm>
            <a:off x="-97519" y="270769"/>
            <a:ext cx="1502533" cy="6316462"/>
            <a:chOff x="0" y="0"/>
            <a:chExt cx="3005065" cy="12632924"/>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9838214"/>
              <a:ext cx="3005065" cy="2794710"/>
            </a:xfrm>
            <a:prstGeom prst="rect">
              <a:avLst/>
            </a:prstGeom>
          </p:spPr>
        </p:pic>
      </p:grpSp>
      <p:grpSp>
        <p:nvGrpSpPr>
          <p:cNvPr id="12" name="Group 12"/>
          <p:cNvGrpSpPr/>
          <p:nvPr/>
        </p:nvGrpSpPr>
        <p:grpSpPr>
          <a:xfrm>
            <a:off x="865792" y="976372"/>
            <a:ext cx="2292409" cy="2198067"/>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sz="1200"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0657511" y="-707565"/>
            <a:ext cx="2363672" cy="2246868"/>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10"/>
          <a:srcRect l="24693" r="24693"/>
          <a:stretch>
            <a:fillRect/>
          </a:stretch>
        </p:blipFill>
        <p:spPr>
          <a:xfrm>
            <a:off x="7338323" y="685800"/>
            <a:ext cx="4167877" cy="5486400"/>
          </a:xfrm>
          <a:prstGeom prst="rect">
            <a:avLst/>
          </a:prstGeom>
        </p:spPr>
      </p:pic>
      <p:sp>
        <p:nvSpPr>
          <p:cNvPr id="21" name="TextBox 21"/>
          <p:cNvSpPr txBox="1"/>
          <p:nvPr/>
        </p:nvSpPr>
        <p:spPr>
          <a:xfrm>
            <a:off x="2046492" y="1539302"/>
            <a:ext cx="3857913" cy="820738"/>
          </a:xfrm>
          <a:prstGeom prst="rect">
            <a:avLst/>
          </a:prstGeom>
        </p:spPr>
        <p:txBody>
          <a:bodyPr lIns="0" tIns="0" rIns="0" bIns="0" rtlCol="0" anchor="t">
            <a:spAutoFit/>
          </a:bodyPr>
          <a:lstStyle/>
          <a:p>
            <a:pPr>
              <a:lnSpc>
                <a:spcPts val="6400"/>
              </a:lnSpc>
            </a:pPr>
            <a:r>
              <a:rPr lang="en-US" sz="5334" spc="-53"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1943146" y="5444748"/>
            <a:ext cx="3857913" cy="209929"/>
          </a:xfrm>
          <a:prstGeom prst="rect">
            <a:avLst/>
          </a:prstGeom>
        </p:spPr>
        <p:txBody>
          <a:bodyPr lIns="0" tIns="0" rIns="0" bIns="0" rtlCol="0" anchor="t">
            <a:spAutoFit/>
          </a:bodyPr>
          <a:lstStyle/>
          <a:p>
            <a:pPr>
              <a:lnSpc>
                <a:spcPts val="1773"/>
              </a:lnSpc>
            </a:pPr>
            <a:r>
              <a:rPr lang="en-US" sz="1267" spc="-13"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1943146" y="3390900"/>
            <a:ext cx="3857913" cy="350481"/>
          </a:xfrm>
          <a:prstGeom prst="rect">
            <a:avLst/>
          </a:prstGeom>
        </p:spPr>
        <p:txBody>
          <a:bodyPr lIns="0" tIns="0" rIns="0" bIns="0" rtlCol="0" anchor="t">
            <a:spAutoFit/>
          </a:bodyPr>
          <a:lstStyle/>
          <a:p>
            <a:pPr>
              <a:lnSpc>
                <a:spcPts val="2987"/>
              </a:lnSpc>
            </a:pPr>
            <a:r>
              <a:rPr lang="en-US" sz="2133" spc="-21" dirty="0">
                <a:solidFill>
                  <a:srgbClr val="FFFFFF"/>
                </a:solidFill>
                <a:latin typeface="Gadugi" panose="020B0502040204020203" pitchFamily="34" charset="0"/>
                <a:ea typeface="Gadugi" panose="020B0502040204020203" pitchFamily="34" charset="0"/>
              </a:rPr>
              <a:t>Over </a:t>
            </a:r>
            <a:r>
              <a:rPr lang="en-US" sz="2133" u="sng" spc="-21" dirty="0">
                <a:solidFill>
                  <a:srgbClr val="FFFFFF"/>
                </a:solidFill>
                <a:latin typeface="Gadugi" panose="020B0502040204020203" pitchFamily="34" charset="0"/>
                <a:ea typeface="Gadugi" panose="020B0502040204020203" pitchFamily="34" charset="0"/>
              </a:rPr>
              <a:t>100000</a:t>
            </a:r>
            <a:r>
              <a:rPr lang="en-US" sz="2133" spc="-21"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1943146" y="4047260"/>
            <a:ext cx="3543399" cy="735201"/>
          </a:xfrm>
          <a:prstGeom prst="rect">
            <a:avLst/>
          </a:prstGeom>
        </p:spPr>
        <p:txBody>
          <a:bodyPr lIns="0" tIns="0" rIns="0" bIns="0" rtlCol="0" anchor="t">
            <a:spAutoFit/>
          </a:bodyPr>
          <a:lstStyle/>
          <a:p>
            <a:pPr>
              <a:lnSpc>
                <a:spcPts val="2987"/>
              </a:lnSpc>
              <a:spcBef>
                <a:spcPct val="0"/>
              </a:spcBef>
            </a:pPr>
            <a:r>
              <a:rPr lang="en-US" sz="2133" u="sng" spc="-21" dirty="0">
                <a:solidFill>
                  <a:srgbClr val="FFFFFF"/>
                </a:solidFill>
                <a:latin typeface="Gadugi" panose="020B0502040204020203" pitchFamily="34" charset="0"/>
                <a:ea typeface="Gadugi" panose="020B0502040204020203" pitchFamily="34" charset="0"/>
              </a:rPr>
              <a:t>36,500,000</a:t>
            </a:r>
            <a:r>
              <a:rPr lang="en-US" sz="2133" spc="-21" dirty="0">
                <a:solidFill>
                  <a:srgbClr val="FFFFFF"/>
                </a:solidFill>
                <a:latin typeface="Gadugi" panose="020B0502040204020203" pitchFamily="34" charset="0"/>
                <a:ea typeface="Gadugi" panose="020B0502040204020203" pitchFamily="34" charset="0"/>
              </a:rPr>
              <a:t> pieces of content</a:t>
            </a:r>
          </a:p>
          <a:p>
            <a:pPr>
              <a:lnSpc>
                <a:spcPts val="2987"/>
              </a:lnSpc>
              <a:spcBef>
                <a:spcPct val="0"/>
              </a:spcBef>
            </a:pPr>
            <a:r>
              <a:rPr lang="en-US" sz="2133" spc="-21"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1943146" y="5946987"/>
            <a:ext cx="3784191" cy="440762"/>
          </a:xfrm>
          <a:prstGeom prst="rect">
            <a:avLst/>
          </a:prstGeom>
        </p:spPr>
        <p:txBody>
          <a:bodyPr lIns="0" tIns="0" rIns="0" bIns="0" rtlCol="0" anchor="t">
            <a:spAutoFit/>
          </a:bodyPr>
          <a:lstStyle/>
          <a:p>
            <a:pPr>
              <a:lnSpc>
                <a:spcPts val="1773"/>
              </a:lnSpc>
              <a:spcBef>
                <a:spcPct val="0"/>
              </a:spcBef>
            </a:pPr>
            <a:r>
              <a:rPr lang="en-US" sz="1267" u="sng" spc="-13"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337816" y="270769"/>
            <a:ext cx="6626562" cy="6316462"/>
            <a:chOff x="0" y="0"/>
            <a:chExt cx="13253124" cy="12632924"/>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48060" y="9838214"/>
              <a:ext cx="3005065" cy="2794710"/>
            </a:xfrm>
            <a:prstGeom prst="rect">
              <a:avLst/>
            </a:prstGeom>
          </p:spPr>
        </p:pic>
      </p:grpSp>
      <p:sp>
        <p:nvSpPr>
          <p:cNvPr id="15" name="AutoShape 15"/>
          <p:cNvSpPr/>
          <p:nvPr/>
        </p:nvSpPr>
        <p:spPr>
          <a:xfrm>
            <a:off x="1407164" y="1217019"/>
            <a:ext cx="4500543" cy="4423963"/>
          </a:xfrm>
          <a:prstGeom prst="rect">
            <a:avLst/>
          </a:prstGeom>
          <a:solidFill>
            <a:srgbClr val="FFFFFF"/>
          </a:solidFill>
        </p:spPr>
      </p:sp>
      <p:grpSp>
        <p:nvGrpSpPr>
          <p:cNvPr id="16" name="Group 16"/>
          <p:cNvGrpSpPr>
            <a:grpSpLocks noChangeAspect="1"/>
          </p:cNvGrpSpPr>
          <p:nvPr/>
        </p:nvGrpSpPr>
        <p:grpSpPr>
          <a:xfrm>
            <a:off x="7883865" y="847155"/>
            <a:ext cx="1390091" cy="1390091"/>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7883865" y="2814632"/>
            <a:ext cx="1390091" cy="1390091"/>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sz="1200"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7883865" y="4782109"/>
            <a:ext cx="1390091" cy="1390091"/>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sz="1200" dirty="0">
                <a:latin typeface="Gadugi" panose="020B0502040204020203" pitchFamily="34" charset="0"/>
                <a:ea typeface="Gadugi" panose="020B0502040204020203" pitchFamily="34" charset="0"/>
              </a:endParaRPr>
            </a:p>
          </p:txBody>
        </p:sp>
      </p:grpSp>
      <p:sp>
        <p:nvSpPr>
          <p:cNvPr id="31" name="TextBox 31"/>
          <p:cNvSpPr txBox="1"/>
          <p:nvPr/>
        </p:nvSpPr>
        <p:spPr>
          <a:xfrm>
            <a:off x="1780339" y="2221199"/>
            <a:ext cx="3741515" cy="2462213"/>
          </a:xfrm>
          <a:prstGeom prst="rect">
            <a:avLst/>
          </a:prstGeom>
        </p:spPr>
        <p:txBody>
          <a:bodyPr lIns="0" tIns="0" rIns="0" bIns="0" rtlCol="0" anchor="t">
            <a:spAutoFit/>
          </a:bodyPr>
          <a:lstStyle/>
          <a:p>
            <a:pPr algn="ctr">
              <a:lnSpc>
                <a:spcPts val="6400"/>
              </a:lnSpc>
            </a:pPr>
            <a:r>
              <a:rPr lang="en-US" sz="5334" spc="-53"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9673433" y="1081005"/>
            <a:ext cx="1744031" cy="747069"/>
            <a:chOff x="0" y="-47625"/>
            <a:chExt cx="3488063" cy="1494140"/>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881525"/>
            </a:xfrm>
            <a:prstGeom prst="rect">
              <a:avLst/>
            </a:prstGeom>
          </p:spPr>
          <p:txBody>
            <a:bodyPr lIns="0" tIns="0" rIns="0" bIns="0" rtlCol="0" anchor="t">
              <a:spAutoFit/>
            </a:bodyPr>
            <a:lstStyle/>
            <a:p>
              <a:pPr>
                <a:lnSpc>
                  <a:spcPts val="1773"/>
                </a:lnSpc>
              </a:pPr>
              <a:r>
                <a:rPr lang="en-US" sz="1267" spc="-13">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66027"/>
            </a:xfrm>
            <a:prstGeom prst="rect">
              <a:avLst/>
            </a:prstGeom>
          </p:spPr>
          <p:txBody>
            <a:bodyPr lIns="0" tIns="0" rIns="0" bIns="0" rtlCol="0" anchor="t">
              <a:spAutoFit/>
            </a:bodyPr>
            <a:lstStyle/>
            <a:p>
              <a:pPr>
                <a:lnSpc>
                  <a:spcPts val="1960"/>
                </a:lnSpc>
              </a:pPr>
              <a:r>
                <a:rPr lang="en-US" sz="1400" spc="-14"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9673433" y="3160683"/>
            <a:ext cx="1744031" cy="516236"/>
            <a:chOff x="0" y="-47625"/>
            <a:chExt cx="3488063" cy="1032471"/>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8"/>
              <a:ext cx="3488063" cy="419858"/>
            </a:xfrm>
            <a:prstGeom prst="rect">
              <a:avLst/>
            </a:prstGeom>
          </p:spPr>
          <p:txBody>
            <a:bodyPr lIns="0" tIns="0" rIns="0" bIns="0" rtlCol="0" anchor="t">
              <a:spAutoFit/>
            </a:bodyPr>
            <a:lstStyle/>
            <a:p>
              <a:pPr>
                <a:lnSpc>
                  <a:spcPts val="1773"/>
                </a:lnSpc>
              </a:pPr>
              <a:r>
                <a:rPr lang="en-US" sz="1267" spc="-13">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66026"/>
            </a:xfrm>
            <a:prstGeom prst="rect">
              <a:avLst/>
            </a:prstGeom>
          </p:spPr>
          <p:txBody>
            <a:bodyPr lIns="0" tIns="0" rIns="0" bIns="0" rtlCol="0" anchor="t">
              <a:spAutoFit/>
            </a:bodyPr>
            <a:lstStyle/>
            <a:p>
              <a:pPr>
                <a:lnSpc>
                  <a:spcPts val="1960"/>
                </a:lnSpc>
              </a:pPr>
              <a:r>
                <a:rPr lang="en-US" sz="1400" spc="-14">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9673433" y="5128161"/>
            <a:ext cx="1744031" cy="516236"/>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90"/>
              <a:ext cx="3488063" cy="419858"/>
            </a:xfrm>
            <a:prstGeom prst="rect">
              <a:avLst/>
            </a:prstGeom>
          </p:spPr>
          <p:txBody>
            <a:bodyPr lIns="0" tIns="0" rIns="0" bIns="0" rtlCol="0" anchor="t">
              <a:spAutoFit/>
            </a:bodyPr>
            <a:lstStyle/>
            <a:p>
              <a:pPr>
                <a:lnSpc>
                  <a:spcPts val="1773"/>
                </a:lnSpc>
              </a:pPr>
              <a:r>
                <a:rPr lang="en-US" sz="1267" spc="-13">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66026"/>
            </a:xfrm>
            <a:prstGeom prst="rect">
              <a:avLst/>
            </a:prstGeom>
          </p:spPr>
          <p:txBody>
            <a:bodyPr lIns="0" tIns="0" rIns="0" bIns="0" rtlCol="0" anchor="t">
              <a:spAutoFit/>
            </a:bodyPr>
            <a:lstStyle/>
            <a:p>
              <a:pPr>
                <a:lnSpc>
                  <a:spcPts val="1960"/>
                </a:lnSpc>
              </a:pPr>
              <a:r>
                <a:rPr lang="en-US" sz="1400" spc="-14" dirty="0">
                  <a:latin typeface="Gadugi" panose="020B0502040204020203" pitchFamily="34" charset="0"/>
                  <a:ea typeface="Gadugi" panose="020B0502040204020203" pitchFamily="34" charset="0"/>
                </a:rPr>
                <a:t>SHIVANI MISHRA</a:t>
              </a:r>
            </a:p>
          </p:txBody>
        </p:sp>
      </p:grpSp>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3410" y="2689646"/>
            <a:ext cx="1559205" cy="155920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1639" y="696062"/>
            <a:ext cx="1542317" cy="1542318"/>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9" name="Picture 18" descr="A picture containing person, clothing, posing&#10;&#10;Description automatically generated">
            <a:extLst>
              <a:ext uri="{FF2B5EF4-FFF2-40B4-BE49-F238E27FC236}">
                <a16:creationId xmlns:a16="http://schemas.microsoft.com/office/drawing/2014/main" id="{B53F0DEB-BCB7-412F-A4C3-4B1F0A2EAED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64025" y="4700117"/>
            <a:ext cx="1559204" cy="1675283"/>
          </a:xfrm>
          <a:prstGeom prst="rect">
            <a:avLst/>
          </a:prstGeom>
          <a:ln>
            <a:solidFill>
              <a:schemeClr val="bg1"/>
            </a:solidFill>
          </a:ln>
        </p:spPr>
      </p:pic>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296864" y="270769"/>
            <a:ext cx="6695023" cy="6316462"/>
            <a:chOff x="0" y="0"/>
            <a:chExt cx="13390046" cy="12632924"/>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268928" y="685261"/>
            <a:ext cx="1236641" cy="1187499"/>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2505836" y="1759987"/>
            <a:ext cx="1236641" cy="1187499"/>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3742745" y="2834712"/>
            <a:ext cx="1236641" cy="1187499"/>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4979654" y="3909437"/>
            <a:ext cx="1236641" cy="1187499"/>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6216562" y="4984163"/>
            <a:ext cx="1236641" cy="1187499"/>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7111879" y="685800"/>
            <a:ext cx="4428363" cy="820738"/>
          </a:xfrm>
          <a:prstGeom prst="rect">
            <a:avLst/>
          </a:prstGeom>
        </p:spPr>
        <p:txBody>
          <a:bodyPr lIns="0" tIns="0" rIns="0" bIns="0" rtlCol="0" anchor="t">
            <a:spAutoFit/>
          </a:bodyPr>
          <a:lstStyle/>
          <a:p>
            <a:pPr algn="r">
              <a:lnSpc>
                <a:spcPts val="6400"/>
              </a:lnSpc>
            </a:pPr>
            <a:r>
              <a:rPr lang="en-US" sz="5334" spc="-53"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1753963" y="914906"/>
            <a:ext cx="819658" cy="615553"/>
          </a:xfrm>
          <a:prstGeom prst="rect">
            <a:avLst/>
          </a:prstGeom>
        </p:spPr>
        <p:txBody>
          <a:bodyPr lIns="0" tIns="0" rIns="0" bIns="0" rtlCol="0" anchor="t">
            <a:spAutoFit/>
          </a:bodyPr>
          <a:lstStyle/>
          <a:p>
            <a:pPr>
              <a:lnSpc>
                <a:spcPts val="4795"/>
              </a:lnSpc>
            </a:pPr>
            <a:r>
              <a:rPr lang="en-US" sz="4795" spc="-427"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3023098" y="1989362"/>
            <a:ext cx="819658" cy="615553"/>
          </a:xfrm>
          <a:prstGeom prst="rect">
            <a:avLst/>
          </a:prstGeom>
        </p:spPr>
        <p:txBody>
          <a:bodyPr lIns="0" tIns="0" rIns="0" bIns="0" rtlCol="0" anchor="t">
            <a:spAutoFit/>
          </a:bodyPr>
          <a:lstStyle/>
          <a:p>
            <a:pPr>
              <a:lnSpc>
                <a:spcPts val="4795"/>
              </a:lnSpc>
            </a:pPr>
            <a:r>
              <a:rPr lang="en-US" sz="4795" spc="-427"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6738816" y="5219080"/>
            <a:ext cx="819658" cy="615553"/>
          </a:xfrm>
          <a:prstGeom prst="rect">
            <a:avLst/>
          </a:prstGeom>
        </p:spPr>
        <p:txBody>
          <a:bodyPr lIns="0" tIns="0" rIns="0" bIns="0" rtlCol="0" anchor="t">
            <a:spAutoFit/>
          </a:bodyPr>
          <a:lstStyle/>
          <a:p>
            <a:pPr>
              <a:lnSpc>
                <a:spcPts val="4795"/>
              </a:lnSpc>
            </a:pPr>
            <a:r>
              <a:rPr lang="en-US" sz="4795" spc="-427">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5462587" y="4136511"/>
            <a:ext cx="819658" cy="615553"/>
          </a:xfrm>
          <a:prstGeom prst="rect">
            <a:avLst/>
          </a:prstGeom>
        </p:spPr>
        <p:txBody>
          <a:bodyPr lIns="0" tIns="0" rIns="0" bIns="0" rtlCol="0" anchor="t">
            <a:spAutoFit/>
          </a:bodyPr>
          <a:lstStyle/>
          <a:p>
            <a:pPr>
              <a:lnSpc>
                <a:spcPts val="4795"/>
              </a:lnSpc>
            </a:pPr>
            <a:r>
              <a:rPr lang="en-US" sz="4795" spc="-427"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4264500" y="3070168"/>
            <a:ext cx="819658" cy="615553"/>
          </a:xfrm>
          <a:prstGeom prst="rect">
            <a:avLst/>
          </a:prstGeom>
        </p:spPr>
        <p:txBody>
          <a:bodyPr lIns="0" tIns="0" rIns="0" bIns="0" rtlCol="0" anchor="t">
            <a:spAutoFit/>
          </a:bodyPr>
          <a:lstStyle/>
          <a:p>
            <a:pPr>
              <a:lnSpc>
                <a:spcPts val="4795"/>
              </a:lnSpc>
            </a:pPr>
            <a:r>
              <a:rPr lang="en-US" sz="4795" spc="-427"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5153098" y="3217724"/>
            <a:ext cx="2270994" cy="209929"/>
          </a:xfrm>
          <a:prstGeom prst="rect">
            <a:avLst/>
          </a:prstGeom>
        </p:spPr>
        <p:txBody>
          <a:bodyPr lIns="0" tIns="0" rIns="0" bIns="0" rtlCol="0" anchor="t">
            <a:spAutoFit/>
          </a:bodyPr>
          <a:lstStyle/>
          <a:p>
            <a:pPr>
              <a:lnSpc>
                <a:spcPts val="1773"/>
              </a:lnSpc>
            </a:pPr>
            <a:r>
              <a:rPr lang="en-US" sz="1267" spc="-13">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3904211" y="2143268"/>
            <a:ext cx="2270994" cy="209929"/>
          </a:xfrm>
          <a:prstGeom prst="rect">
            <a:avLst/>
          </a:prstGeom>
        </p:spPr>
        <p:txBody>
          <a:bodyPr lIns="0" tIns="0" rIns="0" bIns="0" rtlCol="0" anchor="t">
            <a:spAutoFit/>
          </a:bodyPr>
          <a:lstStyle/>
          <a:p>
            <a:pPr>
              <a:lnSpc>
                <a:spcPts val="1773"/>
              </a:lnSpc>
            </a:pPr>
            <a:r>
              <a:rPr lang="en-US" sz="1267" spc="-13">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2655324" y="1068811"/>
            <a:ext cx="2324061" cy="209866"/>
          </a:xfrm>
          <a:prstGeom prst="rect">
            <a:avLst/>
          </a:prstGeom>
        </p:spPr>
        <p:txBody>
          <a:bodyPr lIns="0" tIns="0" rIns="0" bIns="0" rtlCol="0" anchor="t">
            <a:spAutoFit/>
          </a:bodyPr>
          <a:lstStyle/>
          <a:p>
            <a:pPr>
              <a:lnSpc>
                <a:spcPts val="1773"/>
              </a:lnSpc>
            </a:pPr>
            <a:r>
              <a:rPr lang="en-US" sz="1266" spc="-12">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6413996" y="4355680"/>
            <a:ext cx="2276254" cy="209929"/>
          </a:xfrm>
          <a:prstGeom prst="rect">
            <a:avLst/>
          </a:prstGeom>
        </p:spPr>
        <p:txBody>
          <a:bodyPr lIns="0" tIns="0" rIns="0" bIns="0" rtlCol="0" anchor="t">
            <a:spAutoFit/>
          </a:bodyPr>
          <a:lstStyle/>
          <a:p>
            <a:pPr>
              <a:lnSpc>
                <a:spcPts val="1773"/>
              </a:lnSpc>
            </a:pPr>
            <a:r>
              <a:rPr lang="en-US" sz="1267" spc="-13">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7674895" y="5462749"/>
            <a:ext cx="2270994" cy="209929"/>
          </a:xfrm>
          <a:prstGeom prst="rect">
            <a:avLst/>
          </a:prstGeom>
        </p:spPr>
        <p:txBody>
          <a:bodyPr lIns="0" tIns="0" rIns="0" bIns="0" rtlCol="0" anchor="t">
            <a:spAutoFit/>
          </a:bodyPr>
          <a:lstStyle/>
          <a:p>
            <a:pPr>
              <a:lnSpc>
                <a:spcPts val="1773"/>
              </a:lnSpc>
            </a:pPr>
            <a:r>
              <a:rPr lang="en-US" sz="1267" spc="-13">
                <a:solidFill>
                  <a:srgbClr val="FFFFFF"/>
                </a:solidFill>
                <a:latin typeface="Gadugi" panose="020B0502040204020203" pitchFamily="34" charset="0"/>
                <a:ea typeface="Gadugi" panose="020B0502040204020203" pitchFamily="34" charset="0"/>
              </a:rPr>
              <a:t>Uncover Insights</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18107" y="4320537"/>
            <a:ext cx="1981479" cy="587839"/>
          </a:xfrm>
          <a:prstGeom prst="rect">
            <a:avLst/>
          </a:prstGeom>
        </p:spPr>
      </p:pic>
      <p:sp>
        <p:nvSpPr>
          <p:cNvPr id="3" name="TextBox 3"/>
          <p:cNvSpPr txBox="1"/>
          <p:nvPr/>
        </p:nvSpPr>
        <p:spPr>
          <a:xfrm>
            <a:off x="685800" y="573943"/>
            <a:ext cx="3090753" cy="820738"/>
          </a:xfrm>
          <a:prstGeom prst="rect">
            <a:avLst/>
          </a:prstGeom>
        </p:spPr>
        <p:txBody>
          <a:bodyPr lIns="0" tIns="0" rIns="0" bIns="0" rtlCol="0" anchor="t">
            <a:spAutoFit/>
          </a:bodyPr>
          <a:lstStyle/>
          <a:p>
            <a:pPr>
              <a:lnSpc>
                <a:spcPts val="6400"/>
              </a:lnSpc>
            </a:pPr>
            <a:r>
              <a:rPr lang="en-US" sz="5334" spc="-53" dirty="0">
                <a:latin typeface="Gadugi" panose="020B0502040204020203" pitchFamily="34" charset="0"/>
                <a:ea typeface="Gadugi" panose="020B0502040204020203" pitchFamily="34" charset="0"/>
              </a:rPr>
              <a:t>Insights</a:t>
            </a:r>
          </a:p>
        </p:txBody>
      </p:sp>
      <p:grpSp>
        <p:nvGrpSpPr>
          <p:cNvPr id="4" name="Group 4"/>
          <p:cNvGrpSpPr/>
          <p:nvPr/>
        </p:nvGrpSpPr>
        <p:grpSpPr>
          <a:xfrm>
            <a:off x="344742" y="5918201"/>
            <a:ext cx="11502517" cy="1344719"/>
            <a:chOff x="0" y="0"/>
            <a:chExt cx="23005033" cy="2689439"/>
          </a:xfrm>
        </p:grpSpPr>
        <p:pic>
          <p:nvPicPr>
            <p:cNvPr id="5" name="Picture 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848123" y="4320206"/>
            <a:ext cx="1981479" cy="587839"/>
          </a:xfrm>
          <a:prstGeom prst="rect">
            <a:avLst/>
          </a:prstGeom>
        </p:spPr>
      </p:pic>
      <p:pic>
        <p:nvPicPr>
          <p:cNvPr id="13" name="Picture 1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446895" y="4320206"/>
            <a:ext cx="1981479" cy="587839"/>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197939" y="3387358"/>
            <a:ext cx="2421815" cy="540212"/>
          </a:xfrm>
          <a:prstGeom prst="rect">
            <a:avLst/>
          </a:prstGeom>
        </p:spPr>
        <p:txBody>
          <a:bodyPr lIns="0" tIns="0" rIns="0" bIns="0" rtlCol="0" anchor="t">
            <a:spAutoFit/>
          </a:bodyPr>
          <a:lstStyle/>
          <a:p>
            <a:pPr algn="ctr">
              <a:lnSpc>
                <a:spcPts val="2239"/>
              </a:lnSpc>
            </a:pPr>
            <a:r>
              <a:rPr lang="en-US" sz="1600" spc="-16" dirty="0">
                <a:latin typeface="Gadugi" panose="020B0502040204020203" pitchFamily="34" charset="0"/>
                <a:ea typeface="Gadugi" panose="020B0502040204020203" pitchFamily="34" charset="0"/>
              </a:rPr>
              <a:t>UNIQUE</a:t>
            </a:r>
          </a:p>
          <a:p>
            <a:pPr algn="ctr">
              <a:lnSpc>
                <a:spcPts val="2239"/>
              </a:lnSpc>
            </a:pPr>
            <a:r>
              <a:rPr lang="en-US" sz="1600" spc="-16"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197939" y="2153025"/>
            <a:ext cx="2421815" cy="783804"/>
          </a:xfrm>
          <a:prstGeom prst="rect">
            <a:avLst/>
          </a:prstGeom>
        </p:spPr>
        <p:txBody>
          <a:bodyPr lIns="0" tIns="0" rIns="0" bIns="0" rtlCol="0" anchor="t">
            <a:spAutoFit/>
          </a:bodyPr>
          <a:lstStyle/>
          <a:p>
            <a:pPr algn="ctr">
              <a:lnSpc>
                <a:spcPts val="6720"/>
              </a:lnSpc>
            </a:pPr>
            <a:r>
              <a:rPr lang="en-US" sz="4800" spc="-48"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4550298" y="3387357"/>
            <a:ext cx="2589340" cy="540212"/>
          </a:xfrm>
          <a:prstGeom prst="rect">
            <a:avLst/>
          </a:prstGeom>
        </p:spPr>
        <p:txBody>
          <a:bodyPr lIns="0" tIns="0" rIns="0" bIns="0" rtlCol="0" anchor="t">
            <a:spAutoFit/>
          </a:bodyPr>
          <a:lstStyle/>
          <a:p>
            <a:pPr algn="ctr">
              <a:lnSpc>
                <a:spcPts val="2239"/>
              </a:lnSpc>
            </a:pPr>
            <a:r>
              <a:rPr lang="en-US" sz="1600" spc="-16">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4173368" y="2153025"/>
            <a:ext cx="3112854" cy="783804"/>
          </a:xfrm>
          <a:prstGeom prst="rect">
            <a:avLst/>
          </a:prstGeom>
        </p:spPr>
        <p:txBody>
          <a:bodyPr lIns="0" tIns="0" rIns="0" bIns="0" rtlCol="0" anchor="t">
            <a:spAutoFit/>
          </a:bodyPr>
          <a:lstStyle/>
          <a:p>
            <a:pPr algn="ctr">
              <a:lnSpc>
                <a:spcPts val="6720"/>
              </a:lnSpc>
            </a:pPr>
            <a:r>
              <a:rPr lang="en-US" sz="4800" spc="-48"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8237197" y="3387358"/>
            <a:ext cx="2589340" cy="540212"/>
          </a:xfrm>
          <a:prstGeom prst="rect">
            <a:avLst/>
          </a:prstGeom>
        </p:spPr>
        <p:txBody>
          <a:bodyPr lIns="0" tIns="0" rIns="0" bIns="0" rtlCol="0" anchor="t">
            <a:spAutoFit/>
          </a:bodyPr>
          <a:lstStyle/>
          <a:p>
            <a:pPr algn="ctr">
              <a:lnSpc>
                <a:spcPts val="2239"/>
              </a:lnSpc>
            </a:pPr>
            <a:r>
              <a:rPr lang="en-US" sz="1600" spc="-16">
                <a:latin typeface="Gadugi" panose="020B0502040204020203" pitchFamily="34" charset="0"/>
                <a:ea typeface="Gadugi" panose="020B0502040204020203" pitchFamily="34" charset="0"/>
              </a:rPr>
              <a:t>MONTH WITH </a:t>
            </a:r>
          </a:p>
          <a:p>
            <a:pPr algn="ctr">
              <a:lnSpc>
                <a:spcPts val="2239"/>
              </a:lnSpc>
            </a:pPr>
            <a:r>
              <a:rPr lang="en-US" sz="1600" spc="-16">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7881208" y="2159000"/>
            <a:ext cx="3112854" cy="783804"/>
          </a:xfrm>
          <a:prstGeom prst="rect">
            <a:avLst/>
          </a:prstGeom>
        </p:spPr>
        <p:txBody>
          <a:bodyPr lIns="0" tIns="0" rIns="0" bIns="0" rtlCol="0" anchor="t">
            <a:spAutoFit/>
          </a:bodyPr>
          <a:lstStyle/>
          <a:p>
            <a:pPr algn="ctr">
              <a:lnSpc>
                <a:spcPts val="6720"/>
              </a:lnSpc>
            </a:pPr>
            <a:r>
              <a:rPr lang="en-US" sz="4800" spc="-48" dirty="0">
                <a:latin typeface="Gadugi" panose="020B0502040204020203" pitchFamily="34" charset="0"/>
                <a:ea typeface="Gadugi" panose="020B0502040204020203" pitchFamily="34" charset="0"/>
              </a:rPr>
              <a:t>JANUARY</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2" name="Group 2"/>
          <p:cNvGrpSpPr/>
          <p:nvPr/>
        </p:nvGrpSpPr>
        <p:grpSpPr>
          <a:xfrm>
            <a:off x="370142" y="6327324"/>
            <a:ext cx="11502517" cy="134471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652970" y="5876249"/>
            <a:ext cx="2363672" cy="2246868"/>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437168" y="-823588"/>
            <a:ext cx="11502517" cy="134471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23" name="Group 23"/>
          <p:cNvGrpSpPr/>
          <p:nvPr/>
        </p:nvGrpSpPr>
        <p:grpSpPr>
          <a:xfrm>
            <a:off x="11010164" y="-1123434"/>
            <a:ext cx="2363672" cy="2246868"/>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8"/>
          <a:srcRect/>
          <a:stretch>
            <a:fillRect/>
          </a:stretch>
        </p:blipFill>
        <p:spPr>
          <a:xfrm>
            <a:off x="2997836" y="1061460"/>
            <a:ext cx="6381181" cy="473508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370142" y="6327324"/>
            <a:ext cx="11502517" cy="134471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652970" y="5876249"/>
            <a:ext cx="2363672" cy="2246868"/>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437168" y="-823588"/>
            <a:ext cx="11502517" cy="134471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23" name="Group 23"/>
          <p:cNvGrpSpPr/>
          <p:nvPr/>
        </p:nvGrpSpPr>
        <p:grpSpPr>
          <a:xfrm>
            <a:off x="11010164" y="-1123434"/>
            <a:ext cx="2363672" cy="2246868"/>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8"/>
          <a:srcRect/>
          <a:stretch>
            <a:fillRect/>
          </a:stretch>
        </p:blipFill>
        <p:spPr>
          <a:xfrm>
            <a:off x="3821974" y="1054041"/>
            <a:ext cx="5511269" cy="4749919"/>
          </a:xfrm>
          <a:prstGeom prst="rect">
            <a:avLst/>
          </a:prstGeom>
        </p:spPr>
      </p:pic>
    </p:spTree>
    <p:extLst>
      <p:ext uri="{BB962C8B-B14F-4D97-AF65-F5344CB8AC3E}">
        <p14:creationId xmlns:p14="http://schemas.microsoft.com/office/powerpoint/2010/main" val="245385165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ppt/theme/themeOverride10.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ppt/theme/themeOverride11.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ppt/theme/themeOverride2.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ppt/theme/themeOverride3.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ppt/theme/themeOverride4.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ppt/theme/themeOverride5.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ppt/theme/themeOverride6.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ppt/theme/themeOverride7.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ppt/theme/themeOverride8.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ppt/theme/themeOverride9.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10</TotalTime>
  <Words>1711</Words>
  <Application>Microsoft Office PowerPoint</Application>
  <PresentationFormat>Widescreen</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Gadugi</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KABIRAT OLAJIRE</dc:creator>
  <cp:lastModifiedBy>KABIRAT OLAJIRE</cp:lastModifiedBy>
  <cp:revision>1</cp:revision>
  <dcterms:created xsi:type="dcterms:W3CDTF">2022-10-06T09:08:18Z</dcterms:created>
  <dcterms:modified xsi:type="dcterms:W3CDTF">2022-10-06T09:18:20Z</dcterms:modified>
</cp:coreProperties>
</file>