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EB946-37E7-4624-AF9C-8BB0A9DF54B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E533-D401-4FA3-98EC-182DC0874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4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E533-D401-4FA3-98EC-182DC0874C7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9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E533-D401-4FA3-98EC-182DC0874C7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1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8913-0F4E-4C6A-D521-E5446AA5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356C-A803-8B34-ACF0-B8A96CAF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0FEB-9E35-BF41-0AF0-F8455FFE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6832-5DEB-0FA2-60F2-D3EC67A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B0BB-DA92-4996-24C7-C04D9BDC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0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4501-921C-7B4A-1145-56DA0EF9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D2155-319E-D9FB-F1E8-A1A6981C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487D-0709-D95A-886E-38F72E4A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5B9E-A283-E23D-4C56-0A5D8543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AE4A-4FD5-AAB1-A540-216F57CD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51243-710D-6054-DA03-068D8938A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BE82-DC33-139E-D384-859EB0E4A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67D0-922C-827A-30CA-8D97176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8BE3-358D-B6E2-D7AF-4769BB90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902B-F9E1-7757-415F-E97D4926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16FB-C0E9-783B-E32A-070D136B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3F6F-3A0D-B78F-D43D-B256C03A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EFB4-A875-6DBF-6B9E-7AE10B87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B752-38F9-C848-F617-3893DD1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B31AB-0C5C-1962-DC92-081C46F5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5328-9094-F7E7-59B9-9E6E60C3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1864-F207-596E-B287-8E9B0373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BDE6-6E35-2951-4E2B-2AF70FE9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65CE-F03B-FB13-BC33-E6C0DDA9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64E1-78D7-5B57-C5BC-0CB44269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8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4935-4031-09E0-BD3C-10F35F39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E259-4032-218B-B4DF-D7A1F73F4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3CFE0-0474-33C6-55A4-470F24EC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9646-9941-0BE5-4682-67F014F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2C1F-FF4E-CCB5-63F8-D0877A55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D50BD-22CC-E6F8-9D4C-D9B5EFFB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62B9-D46A-8B72-511D-75131972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A5A4-BA66-2CB3-FA3D-4FE050CB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4CFE6-CEC7-8B4E-3489-8FA012585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F3693-50BB-8CF8-936A-03A3C6256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3831C-1708-08DE-082B-4556BADDE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389A5-36BC-BC63-4793-F7A3EA57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AD78C-948F-48F2-2BF1-4718BDBC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52921-3591-E6A0-17AF-91687BDD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7168-50A6-9CFC-D796-FA067691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83BDA-6B79-6A9F-FA5A-4C3076FB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EFF7F-06D7-0472-BB20-BBCC3858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B756F-80D4-9E15-2FD7-31E7F420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3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FEF8B-4413-6E32-FB89-A94F66D2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82167-5515-5411-425A-891366C9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94D0-0D99-8A3C-773D-95AC33AD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5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FB3-487A-A1CE-279B-210413E1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C185-2903-1A01-0271-A29E90C5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B41A7-FDD5-AFD6-E6C8-70743D92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B5F2-C3B4-17D8-B56C-57372784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A34C-FE55-517E-EC2D-F35987E4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9549-0FE1-7B35-45BC-1A0FFC3F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6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793A-3F6D-97FB-3B84-595BB70A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AA3AE-CF04-2E39-2976-4B1245168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00308-22FB-28C4-4B43-C6A9300C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FE3FD-EB5A-8323-7183-932E830B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DD5C8-8D2C-E7AB-2285-359CD84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6883-1600-967B-FB60-1DB14C93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0BA08-F981-1793-9DCE-E50AD4A6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D9134-BDE1-35CE-666C-E9A083A9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86A1-E64D-1461-070C-9AC5BCE9D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31D34-5551-4DF7-9609-B0EB73A9826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B011-7C27-23DB-7F67-A1A9F2B90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4511-5009-753C-31A8-CDBEC53B3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BA71F-D0ED-413E-8A31-1B57A7B59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8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71F5F-BCEB-1A43-C36F-7130FA8A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37" y="228600"/>
            <a:ext cx="5297326" cy="57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A2BF46-915B-104D-1D44-98045B33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731" y="319088"/>
            <a:ext cx="7335103" cy="5857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 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Problem Statement and Objectives to Be Accomplished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Problem Statement</a:t>
            </a:r>
            <a:endParaRPr lang="en-US" altLang="en-US" sz="20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Traditional banking systems, while functional, face major challenges: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1.Centralization Risks: A centralized system becomes a single point of</a:t>
            </a:r>
            <a:endParaRPr lang="en-US" altLang="en-US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failure, making it prone to cyberattacks and operational downtime.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2.Transparency Issues: Customers lack the ability to verify the authenticity of transactions independently.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dirty="0"/>
              <a:t>      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3.Scalability Concerns: As the number of users grows, centralized systems struggle to handle large transactional loads efficiently.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4. Security Breaches: Centralized databases are vulnerable to hacking, fraud, and data tampering.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4390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608F8E-3EC9-966F-84F7-1B63E3B32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1:  Develop a centralized repository for account holder information to ensure consistency and efficiency.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2:  Utilize blockchain technology to decentralize transaction records, making them tamper-proof and transparent.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OBJECTIVE3:  Implement a secure authentication mechanism for account access to prevent unauthorized use.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4:  Create a menu-driven user interface for intuitive interactions.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5:  Build a scalable and future-ready banking system capable of handling high transactional volumes securely.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7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5900-7A02-7BD9-84A2-483D55DF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b="1"/>
              <a:t>PROGRESS TILL DATE (OBJECTIVES COMPLETED):</a:t>
            </a:r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en-US" sz="2200" b="1"/>
              <a:t>1.objective 4</a:t>
            </a:r>
            <a:r>
              <a:rPr lang="en-US" sz="2200"/>
              <a:t>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menu-driven user interface for</a:t>
            </a:r>
          </a:p>
          <a:p>
            <a:pPr marL="0" indent="0">
              <a:buNone/>
            </a:pPr>
            <a:r>
              <a:rPr lang="en-US" altLang="en-US" sz="22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interactions.</a:t>
            </a:r>
          </a:p>
          <a:p>
            <a:pPr marL="0" indent="0">
              <a:buNone/>
            </a:pPr>
            <a:endParaRPr lang="en-US" sz="220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  <a:cs typeface="Times New Roman" panose="02020603050405020304" pitchFamily="18" charset="0"/>
              </a:rPr>
              <a:t>I have created a partially functional menu-driven user interface for intuitive interactions or as we call it the frontend.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  <a:cs typeface="Times New Roman" panose="02020603050405020304" pitchFamily="18" charset="0"/>
              </a:rPr>
              <a:t>This user interface is created using GTK toolkit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  <a:cs typeface="Times New Roman" panose="02020603050405020304" pitchFamily="18" charset="0"/>
              </a:rPr>
              <a:t>I have used html to convert this banking system into an online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  <a:cs typeface="Times New Roman" panose="02020603050405020304" pitchFamily="18" charset="0"/>
              </a:rPr>
              <a:t>I have also used CSS to design the webpage.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  <a:cs typeface="Times New Roman" panose="02020603050405020304" pitchFamily="18" charset="0"/>
              </a:rPr>
              <a:t>To integrate all these components such as the html and CSS part, I have used java script.</a:t>
            </a:r>
          </a:p>
        </p:txBody>
      </p:sp>
    </p:spTree>
    <p:extLst>
      <p:ext uri="{BB962C8B-B14F-4D97-AF65-F5344CB8AC3E}">
        <p14:creationId xmlns:p14="http://schemas.microsoft.com/office/powerpoint/2010/main" val="208695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E2605-4E0C-7CE4-6F12-2212AD8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595959"/>
                </a:solidFill>
              </a:rPr>
              <a:t>Screenshots of the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7627-4F14-46E4-FF9C-47C873B6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312" y="3331592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SIGN-UP PAGE:  This page includes the user interface containing  a sign- up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29C0A-EBFC-4B7D-2880-79C48E9E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59" y="939615"/>
            <a:ext cx="5601482" cy="49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9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E79E-48D6-F972-5DEA-5D9DFF13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rgbClr val="595959"/>
                </a:solidFill>
              </a:rPr>
              <a:t>LOGIN PAGE: This page includes the user interface containing  the login page and a link to redirect to the sign-up page if you do not have an account.</a:t>
            </a:r>
            <a:endParaRPr lang="en-IN" sz="2000" b="1" dirty="0">
              <a:solidFill>
                <a:srgbClr val="59595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F4C6C-E74F-B2E5-6B1E-8F9CE27D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15" y="909286"/>
            <a:ext cx="5639587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533F-94A5-CE15-5C05-474A300E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rgbClr val="595959"/>
                </a:solidFill>
              </a:rPr>
              <a:t>DASHBOARD: This is the main interface of the banking website containing all the necessary  features such as depositing/withdrawing money, transaction History, etc.</a:t>
            </a:r>
            <a:endParaRPr lang="en-IN" sz="2000" b="1" dirty="0">
              <a:solidFill>
                <a:srgbClr val="59595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41184-CB9C-D55E-C67A-D4503E5B3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784" y="200967"/>
            <a:ext cx="2435087" cy="64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1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53D9-FFB9-4080-F34D-98813EF6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This project is </a:t>
            </a:r>
            <a:r>
              <a:rPr lang="en-US"/>
              <a:t>still in its </a:t>
            </a:r>
            <a:r>
              <a:rPr lang="en-US" dirty="0"/>
              <a:t>early stages, as time passes by, the backend for this project will be developed and the original idea of doing transactions through blockchain will be implemented.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</a:t>
            </a:r>
            <a:r>
              <a:rPr lang="en-US" sz="4000" dirty="0"/>
              <a:t>THANK YOU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7202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396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Screenshots of the website: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[BTECH-005-2023-24] KABIR</dc:creator>
  <cp:lastModifiedBy>[BTECH-005-2023-24] KABIR</cp:lastModifiedBy>
  <cp:revision>5</cp:revision>
  <dcterms:created xsi:type="dcterms:W3CDTF">2025-02-27T03:34:32Z</dcterms:created>
  <dcterms:modified xsi:type="dcterms:W3CDTF">2025-04-14T17:12:44Z</dcterms:modified>
</cp:coreProperties>
</file>