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9"/>
    <p:sldId id="258" r:id="rId10"/>
    <p:sldId id="259" r:id="rId11"/>
    <p:sldId id="260" r:id="rId12"/>
    <p:sldId id="261" r:id="rId13"/>
  </p:sldIdLst>
  <p:sldSz cx="18288000" cy="10287000"/>
  <p:notesSz cx="6858000" cy="9144000"/>
  <p:embeddedFontLst>
    <p:embeddedFont>
      <p:font typeface="Cormorant Garamond Bold Italics" charset="1" panose="00000800000000000000"/>
      <p:regular r:id="rId7"/>
    </p:embeddedFont>
    <p:embeddedFont>
      <p:font typeface="Quicksan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Kabisek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Say about python with some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Say about python with some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Say about python with some examples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Say about python with some examples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Say about python with some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DAGlND9NzYE</dc:identifier>
  <dcterms:modified xsi:type="dcterms:W3CDTF">2011-08-01T06:04:30Z</dcterms:modified>
  <cp:revision>1</cp:revision>
  <dc:title>Title</dc:title>
</cp:coreProperties>
</file>