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73" r:id="rId1"/>
  </p:sldMasterIdLst>
  <p:sldIdLst>
    <p:sldId id="256" r:id="rId3"/>
    <p:sldId id="257" r:id="rId2"/>
    <p:sldId id="258" r:id="rId15"/>
    <p:sldId id="259" r:id="rId16"/>
    <p:sldId id="260" r:id="rId17"/>
    <p:sldId id="261" r:id="rId18"/>
    <p:sldId id="262" r:id="rId19"/>
    <p:sldId id="263" r:id="rId20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alibri Light" panose="020F0302020204030204" pitchFamily="34" charset="0"/>
      <p:regular r:id="rId8"/>
      <p:italic r:id="rId9"/>
    </p:embeddedFont>
    <p:embeddedFont>
      <p:font typeface="Wingdings 2" pitchFamily="2" charset="2"/>
      <p:regular r:id="rId1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529DB"/>
    <a:srgbClr val="00CDCD"/>
    <a:srgbClr val="00D6A3"/>
    <a:srgbClr val="00FB92"/>
    <a:srgbClr val="521B93"/>
    <a:srgbClr val="0118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 autoAdjust="0"/>
    <p:restoredTop sz="94635" autoAdjust="0"/>
  </p:normalViewPr>
  <p:slideViewPr>
    <p:cSldViewPr>
      <p:cViewPr varScale="1">
        <p:scale>
          <a:sx n="71" d="100"/>
          <a:sy n="71" d="100"/>
        </p:scale>
        <p:origin x="184" y="2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7.fntdata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" Type="http://schemas.openxmlformats.org/officeDocument/2006/relationships/slide" Target="slides/slide2.xml"/><Relationship Id="rId20" Type="http://schemas.openxmlformats.org/officeDocument/2006/relationships/slide" Target="slides/slide8.xml"/><Relationship Id="rId3" Type="http://schemas.openxmlformats.org/officeDocument/2006/relationships/slide" Target="slides/slide1.xml"/><Relationship Id="rId4" Type="http://schemas.openxmlformats.org/officeDocument/2006/relationships/font" Target="fonts/font1.fntdata"/><Relationship Id="rId5" Type="http://schemas.openxmlformats.org/officeDocument/2006/relationships/font" Target="fonts/font2.fntdata"/><Relationship Id="rId6" Type="http://schemas.openxmlformats.org/officeDocument/2006/relationships/font" Target="fonts/font3.fntdata"/><Relationship Id="rId7" Type="http://schemas.openxmlformats.org/officeDocument/2006/relationships/font" Target="fonts/font4.fntdata"/><Relationship Id="rId8" Type="http://schemas.openxmlformats.org/officeDocument/2006/relationships/font" Target="fonts/font5.fntdata"/><Relationship Id="rId9" Type="http://schemas.openxmlformats.org/officeDocument/2006/relationships/font" Target="fonts/font6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4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13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23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7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7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514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49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7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99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7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233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891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57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9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26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8107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7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73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t>introduction to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t>By mathu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Python is a high-level, interpreted programming language known for its readability.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Example: Print 'Hello, World!' using print('Hello, World!').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Python supports multiple data types like lists, dictionaries, and tuples.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Example: Create a list with my_list = [1, 2, 3] and append with my_list.append(4).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Python's simplicity makes it ideal for beginners and professionals alike.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Python is a high-level, interpreted programming language known for its readability.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t>Slide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1800"/>
            </a:pPr>
            <a:r>
              <a:t>Example: Print 'Hello, World!' using print('Hello, World!').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43</TotalTime>
  <Words>2</Words>
  <Application>Microsoft Macintosh PowerPoint</Application>
  <PresentationFormat>Custom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Britannic Bold</vt:lpstr>
      <vt:lpstr>Wingdings 2</vt:lpstr>
      <vt:lpstr>Calibri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Hina Ota</cp:lastModifiedBy>
  <cp:revision>9</cp:revision>
  <dcterms:created xsi:type="dcterms:W3CDTF">2006-08-16T00:00:00Z</dcterms:created>
  <dcterms:modified xsi:type="dcterms:W3CDTF">2023-07-19T07:54:08Z</dcterms:modified>
  <dc:identifier>DAFniOPWdR0</dc:identifier>
</cp:coreProperties>
</file>