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7" r:id="rId1"/>
  </p:sldMasterIdLst>
  <p:sldIdLst>
    <p:sldId id="256" r:id="rId3"/>
    <p:sldId id="257" r:id="rId2"/>
    <p:sldId id="258" r:id="rId14"/>
    <p:sldId id="259" r:id="rId15"/>
    <p:sldId id="260" r:id="rId16"/>
    <p:sldId id="261" r:id="rId17"/>
    <p:sldId id="262" r:id="rId18"/>
    <p:sldId id="263" r:id="rId19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</p:embeddedFontLst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 autoAdjust="0"/>
    <p:restoredTop sz="94603" autoAdjust="0"/>
  </p:normalViewPr>
  <p:slideViewPr>
    <p:cSldViewPr>
      <p:cViewPr varScale="1">
        <p:scale>
          <a:sx n="71" d="100"/>
          <a:sy n="71" d="100"/>
        </p:scale>
        <p:origin x="184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" Type="http://schemas.openxmlformats.org/officeDocument/2006/relationships/slide" Target="slides/slide2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E80E8-4D37-1029-785F-9A622BBBB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CCD93C-2F44-B09A-79FD-04E62381A8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0116-4509-770E-3E90-C6B50AE6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EF4DE-C972-9E7E-38CD-3A894043F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54AE-1761-CAD5-0552-A9E2D93F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2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ED33-2C58-041C-93C7-5AE4777B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1849-4657-F8FC-A25F-2EB41BCDA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3BE37-34E7-C301-9375-5130A549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D94AE-BBBD-1484-0317-AB0D5B37E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6749E-D646-D9AA-53F2-B36EF136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2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03B20-49A8-6E2F-A78A-E3781FB45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26DDA0-8A97-A018-829A-F1FECA8D6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31BD6-F8C9-AB89-CB83-42F2C55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406B3-1550-F363-8C1E-D4F6EB7F4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625-3CC3-2388-9CFA-53DA6F86D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5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65DEF-B168-A077-4A20-A92C6898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B0432-5C60-EAF5-3B5C-2B6E34530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2D91-93E7-AEA8-1373-C235DA31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72168-49B9-ED43-C878-25FDBA440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3C7D5-11D6-B52A-BBA6-B3618CA45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4E8B3-A715-BC65-ADA8-6C0E593D5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85E95-FDA0-1330-B379-76E0FBCF8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15E67-0B51-F8B0-759C-77E16449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08D0B-3875-CB01-5AD5-6AA4AC13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EDC1-A673-E881-9B8C-E1F295EE8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3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140F-55A6-9A78-F550-B2E816B3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7671D-1495-D15E-3D13-560E5B0D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BA4FC0-B20F-8657-911C-C1BF9D56C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09769-A791-AAA7-D229-A79794B13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FAD00-5E25-8264-D52F-4766E026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E3EAF-2EFB-0E66-F896-E3845D28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0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48BE7-4E06-FFD6-EB2C-C1A617537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9EC06-C2DB-75A7-5EB6-AD49BB418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B256CF-A858-60CC-F4FE-2444E8E1C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8F3BB-A305-B40D-71D8-BD1E9A9CAA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92420-B781-5318-A235-BD8CD2A42D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E1ED3-46BC-FF94-8FF0-0D4163D5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1ED69B-C365-C1FB-FA94-86C5FD92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265F36-776E-3370-AA61-EE4268DA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17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D2758-8F58-F8A6-DE80-B6F556961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F6BEA0-FE9E-8952-5375-C5D0B68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9E3A35-E679-39DC-3E69-9BA18ACC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0FD95-4624-7E77-F44E-A216D197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6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3B0A7A-B82B-A506-3531-4CBED1A8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B31B6E-15F6-7CF0-913E-676AF5825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DBE2F-CA76-4F49-A4B9-8B813176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5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871F1-B8ED-DA60-4C51-B159EB231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1BF6-2FD1-EDEB-8F30-47B5E021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15AD-C21E-0E93-487E-3B5EFD30D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265912-8197-D0D6-3A5B-521D2CC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9B8AF-F423-C5CC-F0C6-59E4390D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FBA-DEB9-DA5B-70EA-AF9C62DF1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38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9B88-2128-3D47-6F85-AF8C0396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F290AC-4DCC-3777-550B-2A49CE056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4B7181-36AA-E662-5A94-C3A6C31B2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C5771-001D-626E-F993-04981DFE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D2DC6-EE15-6374-A026-786449C4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27B5C-B28F-D4D5-AC36-AD652EF47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8006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E43E5-9177-D2DF-9FE0-BC0D9B6C4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71B27-8C3C-8B29-1CA7-CF9247152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54BE-C929-C6DB-E6DB-1875B93A01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A80AD-B9D1-CDD6-AC69-1AE6FDE3FA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B3C0B-34DD-7A13-C620-BAA98BF7D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85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supports multiple data types like lists, dictionaries, and tuples.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Create a list with my_list = [1, 2, 3] and append with my_list.append(4).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Python's simplicity makes it ideal for beginners and professionals alike.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太田 陽菜</cp:lastModifiedBy>
  <cp:revision>4</cp:revision>
  <dcterms:created xsi:type="dcterms:W3CDTF">2006-08-16T00:00:00Z</dcterms:created>
  <dcterms:modified xsi:type="dcterms:W3CDTF">2023-07-03T06:37:06Z</dcterms:modified>
  <dc:identifier>DAFniOPWdR0</dc:identifier>
</cp:coreProperties>
</file>