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3"/>
    <p:sldId id="257" r:id="rId2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" Type="http://schemas.openxmlformats.org/officeDocument/2006/relationships/slide" Target="slides/slide2.xml"/><Relationship Id="rId20" Type="http://schemas.openxmlformats.org/officeDocument/2006/relationships/slide" Target="slides/slide9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381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