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3" r:id="rId1"/>
  </p:sldMasterIdLst>
  <p:sldIdLst>
    <p:sldId id="256" r:id="rId3"/>
    <p:sldId id="257" r:id="rId2"/>
    <p:sldId id="258" r:id="rId12"/>
    <p:sldId id="259" r:id="rId13"/>
    <p:sldId id="260" r:id="rId14"/>
    <p:sldId id="261" r:id="rId15"/>
    <p:sldId id="262" r:id="rId16"/>
    <p:sldId id="263" r:id="rId17"/>
  </p:sldIdLst>
  <p:sldSz cx="18288000" cy="10287000"/>
  <p:notesSz cx="6858000" cy="9144000"/>
  <p:embeddedFontLst>
    <p:embeddedFont>
      <p:font typeface="Tw Cen MT" panose="020B0602020104020603" pitchFamily="34" charset="77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2" Type="http://schemas.openxmlformats.org/officeDocument/2006/relationships/slide" Target="slides/slide2.xml"/><Relationship Id="rId3" Type="http://schemas.openxmlformats.org/officeDocument/2006/relationships/slide" Target="slides/slide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3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7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381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By mathu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270000"/>
            <a:ext cx="7620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Python is a high-level, interpreted programming language known for its readability.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270000"/>
            <a:ext cx="7620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Example: Print 'Hello, World!' using print('Hello, World!').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270000"/>
            <a:ext cx="7620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Python supports multiple data types like lists, dictionaries, and tuples.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270000"/>
            <a:ext cx="7620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Example: Create a list with my_list = [1, 2, 3] and append with my_list.append(4).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270000"/>
            <a:ext cx="7620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Python's simplicity makes it ideal for beginners and professionals alike.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270000"/>
            <a:ext cx="7620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Python is a high-level, interpreted programming language known for its readability.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270000"/>
            <a:ext cx="7620000" cy="5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Example: Print 'Hello, World!' using print('Hello, World!').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Arial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8</cp:revision>
  <dcterms:created xsi:type="dcterms:W3CDTF">2006-08-16T00:00:00Z</dcterms:created>
  <dcterms:modified xsi:type="dcterms:W3CDTF">2023-07-19T23:38:01Z</dcterms:modified>
  <dc:identifier>DAFniOPWdR0</dc:identifier>
</cp:coreProperties>
</file>