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53" r:id="rId1"/>
  </p:sldMasterIdLst>
  <p:sldIdLst>
    <p:sldId id="256" r:id="rId3"/>
    <p:sldId id="257" r:id="rId2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sldSz cx="18288000" cy="10287000"/>
  <p:notesSz cx="6858000" cy="9144000"/>
  <p:embeddedFontLst>
    <p:embeddedFont>
      <p:font typeface="Tw Cen MT" panose="020B0602020104020603" pitchFamily="34" charset="77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89"/>
    <a:srgbClr val="FF40FF"/>
    <a:srgbClr val="6165FF"/>
    <a:srgbClr val="FFCD00"/>
    <a:srgbClr val="FFF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2" Type="http://schemas.openxmlformats.org/officeDocument/2006/relationships/slide" Target="slides/slide2.xml"/><Relationship Id="rId3" Type="http://schemas.openxmlformats.org/officeDocument/2006/relationships/slide" Target="slides/slide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presProps" Target="presProps.xml"/><Relationship Id="rId9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1951178"/>
            <a:ext cx="13034964" cy="3763820"/>
          </a:xfrm>
        </p:spPr>
        <p:txBody>
          <a:bodyPr anchor="b">
            <a:normAutofit/>
          </a:bodyPr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1"/>
            <a:ext cx="13034964" cy="2057399"/>
          </a:xfrm>
        </p:spPr>
        <p:txBody>
          <a:bodyPr>
            <a:normAutofit/>
          </a:bodyPr>
          <a:lstStyle>
            <a:lvl1pPr marL="0" indent="0" algn="ctr">
              <a:buNone/>
              <a:defRPr sz="33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5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1" y="6434061"/>
            <a:ext cx="15546648" cy="1217415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77116" y="1047391"/>
            <a:ext cx="14733798" cy="4821204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7663092"/>
            <a:ext cx="15546678" cy="1023708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57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914399"/>
            <a:ext cx="15546678" cy="5140868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307232"/>
            <a:ext cx="15546678" cy="2379570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40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6" y="5415048"/>
            <a:ext cx="13128449" cy="89218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1" y="6559195"/>
            <a:ext cx="15546678" cy="21315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502232" y="113124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836337" y="44903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6635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3208082"/>
            <a:ext cx="15546678" cy="376775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6993503"/>
            <a:ext cx="15546678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02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61" y="914400"/>
            <a:ext cx="15546678" cy="24076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61" y="3550640"/>
            <a:ext cx="494846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61" y="4415033"/>
            <a:ext cx="4948464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8584" y="3550640"/>
            <a:ext cx="493728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023" y="4415033"/>
            <a:ext cx="4955027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7" y="3550640"/>
            <a:ext cx="495739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59947" y="4415033"/>
            <a:ext cx="4957392" cy="4271768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74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61" y="916158"/>
            <a:ext cx="15546678" cy="24058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62" y="6307230"/>
            <a:ext cx="4944614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70662" y="3550640"/>
            <a:ext cx="4944614" cy="2286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62" y="7171623"/>
            <a:ext cx="4944614" cy="1515177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39" y="6307230"/>
            <a:ext cx="495274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662022" y="3550640"/>
            <a:ext cx="4955028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022" y="7171621"/>
            <a:ext cx="4955028" cy="1515179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9948" y="6307230"/>
            <a:ext cx="4951022" cy="864393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33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959947" y="3550640"/>
            <a:ext cx="4957392" cy="2286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59760" y="7171618"/>
            <a:ext cx="4957580" cy="151518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75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2" y="3550640"/>
            <a:ext cx="15546678" cy="51361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182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914402"/>
            <a:ext cx="3829989" cy="77723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1370663" y="914402"/>
            <a:ext cx="11488086" cy="77723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27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45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155457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8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1" y="1242845"/>
            <a:ext cx="15527628" cy="4105229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1" y="5486186"/>
            <a:ext cx="15527628" cy="2052275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bg1">
                    <a:lumMod val="50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370661" y="3550639"/>
            <a:ext cx="7659039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9258300" y="3550639"/>
            <a:ext cx="7658100" cy="5136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2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492" y="3556527"/>
            <a:ext cx="7310211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1370662" y="4576519"/>
            <a:ext cx="7659041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94635" y="3556527"/>
            <a:ext cx="7322706" cy="1019991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39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9258301" y="4576519"/>
            <a:ext cx="7658102" cy="411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61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7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3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3" y="914400"/>
            <a:ext cx="5903532" cy="3034878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7617094" y="914401"/>
            <a:ext cx="9300245" cy="77723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62" y="3949278"/>
            <a:ext cx="5903534" cy="4737522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5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62" y="914400"/>
            <a:ext cx="8902454" cy="3034881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37205" y="914402"/>
            <a:ext cx="4883037" cy="77724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1" y="3949278"/>
            <a:ext cx="8902424" cy="4737521"/>
          </a:xfrm>
        </p:spPr>
        <p:txBody>
          <a:bodyPr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38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63" y="927776"/>
            <a:ext cx="15546677" cy="2394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62" y="3550640"/>
            <a:ext cx="15546678" cy="5136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6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61" y="8824913"/>
            <a:ext cx="1000933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4632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9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  <p:sldLayoutId id="2147483860" r:id="rId7"/>
    <p:sldLayoutId id="2147483861" r:id="rId8"/>
    <p:sldLayoutId id="2147483862" r:id="rId9"/>
    <p:sldLayoutId id="2147483863" r:id="rId10"/>
    <p:sldLayoutId id="2147483864" r:id="rId11"/>
    <p:sldLayoutId id="2147483865" r:id="rId12"/>
    <p:sldLayoutId id="2147483866" r:id="rId13"/>
    <p:sldLayoutId id="2147483867" r:id="rId14"/>
    <p:sldLayoutId id="2147483868" r:id="rId15"/>
    <p:sldLayoutId id="2147483869" r:id="rId16"/>
    <p:sldLayoutId id="2147483870" r:id="rId17"/>
    <p:sldLayoutId id="2147483871" r:id="rId18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Clr>
          <a:schemeClr val="tx1"/>
        </a:buClr>
        <a:buFont typeface="Arial" panose="020B0604020202020204" pitchFamily="34" charset="0"/>
        <a:buChar char="•"/>
        <a:defRPr sz="3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7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Clr>
          <a:schemeClr val="tx1"/>
        </a:buClr>
        <a:buFont typeface="Arial" panose="020B0604020202020204" pitchFamily="34" charset="0"/>
        <a:buChar char="•"/>
        <a:defRPr sz="21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3810000"/>
            <a:ext cx="7620000" cy="63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By mathu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35000" y="1905000"/>
            <a:ext cx="762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1800"/>
            </a:pPr>
            <a:r>
              <a:t>Overview of explain about basic.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{224A9F80-F860-BF46-96B6-B189D7405E4F}tf10001073</Template>
  <TotalTime>41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Tw Cen MT</vt:lpstr>
      <vt:lpstr>Arial</vt:lpstr>
      <vt:lpstr>Droplet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8</cp:revision>
  <dcterms:created xsi:type="dcterms:W3CDTF">2006-08-16T00:00:00Z</dcterms:created>
  <dcterms:modified xsi:type="dcterms:W3CDTF">2023-07-19T23:38:01Z</dcterms:modified>
  <dc:identifier>DAFniOPWdR0</dc:identifier>
</cp:coreProperties>
</file>