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8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DA7093BC-758D-49B1-9668-E40C9605EC42}">
          <p14:sldIdLst>
            <p14:sldId id="256"/>
            <p14:sldId id="257"/>
            <p14:sldId id="258"/>
            <p14:sldId id="259"/>
            <p14:sldId id="260"/>
            <p14:sldId id="265"/>
            <p14:sldId id="262"/>
            <p14:sldId id="263"/>
          </p14:sldIdLst>
        </p14:section>
        <p14:section name="Abschnitt ohne Titel" id="{B58593CE-CDC2-4DF8-BA70-21B0C2D96270}">
          <p14:sldIdLst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c0ca8a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c0ca8a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eb0c54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eb0c54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eb0c54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eb0c54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eb0c541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eb0c541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7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eb0c541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eb0c541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eb0c54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eb0c54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b0c54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b0c54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0975" y="993750"/>
            <a:ext cx="70239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latin typeface="Open Sans"/>
                <a:ea typeface="Open Sans"/>
                <a:cs typeface="Open Sans"/>
                <a:sym typeface="Open Sans"/>
              </a:rPr>
              <a:t>A distributional semantics model for idiom detection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45550" y="1807350"/>
            <a:ext cx="5810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TMP18_17_Dist_Semantics 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400" y="52250"/>
            <a:ext cx="2759501" cy="12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6625" y="3592850"/>
            <a:ext cx="46611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 By</a:t>
            </a:r>
            <a:r>
              <a:rPr lang="en-GB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Prof. Dr. Siegfried Handschuh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Dr. Jelena Mitrović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287400" y="3592850"/>
            <a:ext cx="2856600" cy="13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u="sng">
                <a:latin typeface="Open Sans"/>
                <a:ea typeface="Open Sans"/>
                <a:cs typeface="Open Sans"/>
                <a:sym typeface="Open Sans"/>
              </a:rPr>
              <a:t>Submitted by: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latin typeface="Open Sans"/>
                <a:ea typeface="Open Sans"/>
                <a:cs typeface="Open Sans"/>
                <a:sym typeface="Open Sans"/>
              </a:rPr>
              <a:t>Kartik Bhingaradiya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latin typeface="Open Sans"/>
                <a:ea typeface="Open Sans"/>
                <a:cs typeface="Open Sans"/>
                <a:sym typeface="Open Sans"/>
              </a:rPr>
              <a:t>Vijay Bhuva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AD4B-E133-4FF9-92F8-BFEBC8E1B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Suggetions</a:t>
            </a:r>
            <a:r>
              <a:rPr lang="en-US" dirty="0"/>
              <a:t> and Questions!</a:t>
            </a:r>
          </a:p>
        </p:txBody>
      </p:sp>
    </p:spTree>
    <p:extLst>
      <p:ext uri="{BB962C8B-B14F-4D97-AF65-F5344CB8AC3E}">
        <p14:creationId xmlns:p14="http://schemas.microsoft.com/office/powerpoint/2010/main" val="90282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04080" y="877325"/>
            <a:ext cx="8520600" cy="3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Workflow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 Requirements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365825"/>
            <a:ext cx="4661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dk1"/>
                </a:solidFill>
                <a:latin typeface="+mj-lt"/>
                <a:ea typeface="Open Sans"/>
                <a:cs typeface="Open Sans"/>
                <a:sym typeface="Open Sans"/>
              </a:rPr>
              <a:t>Content</a:t>
            </a:r>
            <a:endParaRPr sz="2800" b="1" u="sng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24882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 dirty="0">
                <a:latin typeface="+mj-lt"/>
                <a:ea typeface="Open Sans"/>
                <a:cs typeface="Open Sans"/>
                <a:sym typeface="Open Sans"/>
              </a:rPr>
              <a:t>Introduction</a:t>
            </a:r>
            <a:endParaRPr u="sng" dirty="0"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Natural language is filled with emotion and implied intent,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are often not trivial to detect. One specific challenge are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idioms.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Idioms are a class of multiword expressions, whose meaning cannot be derived from their individual constituents.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Continue..</a:t>
            </a:r>
            <a:endParaRPr u="sng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Idioms are a class of multiword expressions (MWEs) whose meaning cannot be derived from their individual constituents.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Idioms often present idiosyncratic behavior such as violating selection restrictions or changing the default semantic roles of syntactic categories. Consequently, they present many challenges for Natural Language Processing (NLP) systems.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944" y="-234523"/>
            <a:ext cx="18489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 dirty="0">
                <a:latin typeface="+mj-lt"/>
                <a:ea typeface="Open Sans"/>
                <a:cs typeface="Open Sans"/>
                <a:sym typeface="Open Sans"/>
              </a:rPr>
              <a:t>Approach</a:t>
            </a:r>
            <a:endParaRPr u="sng" dirty="0">
              <a:latin typeface="+mj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8F1F17F-29E5-48EB-8DA6-BD385A772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60" y="1005841"/>
            <a:ext cx="8618696" cy="358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approaches : Skip-gram Model, Nearest Neighbors Classification, Frequency Distribution, Cosine Similarity, </a:t>
            </a:r>
            <a:r>
              <a:rPr lang="en-US" sz="2400" dirty="0" err="1"/>
              <a:t>tf-idf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we selected to detect idioms : </a:t>
            </a:r>
            <a:r>
              <a:rPr lang="en-US" sz="2400" dirty="0" err="1"/>
              <a:t>spaCy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spaCy</a:t>
            </a:r>
            <a:r>
              <a:rPr lang="en-US" sz="2400" dirty="0"/>
              <a:t> is a free, open-source library for advanced Natural Language Processing (NLP) in Python.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F3F2E-AFD0-4035-84AC-778347AB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2003FF-9983-4876-8CEA-5B4B0EB1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72295"/>
            <a:ext cx="8520600" cy="46082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Important features of </a:t>
            </a:r>
            <a:r>
              <a:rPr lang="en-US" sz="2400" b="1" dirty="0" err="1"/>
              <a:t>spaCy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Tokanization</a:t>
            </a:r>
            <a:r>
              <a:rPr lang="en-US" sz="2000" dirty="0"/>
              <a:t>,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Part-of-speech(POS) tagging,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Dependency parsing,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Similarity,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Text Classification,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Training,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Word vectors and similarity.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-4388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 dirty="0">
                <a:latin typeface="+mj-lt"/>
                <a:ea typeface="Open Sans"/>
                <a:cs typeface="Open Sans"/>
                <a:sym typeface="Open Sans"/>
              </a:rPr>
              <a:t>Continue…</a:t>
            </a:r>
            <a:endParaRPr u="sng" dirty="0">
              <a:latin typeface="+mj-lt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0929DC-A813-4399-A6F8-B6BFE06F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905000"/>
            <a:ext cx="7820025" cy="16992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AAD71A2-408A-4A25-9988-38D48C6BFE48}"/>
              </a:ext>
            </a:extLst>
          </p:cNvPr>
          <p:cNvSpPr txBox="1"/>
          <p:nvPr/>
        </p:nvSpPr>
        <p:spPr>
          <a:xfrm>
            <a:off x="661987" y="57462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dirty="0" err="1"/>
              <a:t>spaCy</a:t>
            </a:r>
            <a:r>
              <a:rPr lang="en-US" sz="2400" dirty="0"/>
              <a:t> works?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-28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 dirty="0">
                <a:latin typeface="+mj-lt"/>
                <a:ea typeface="Open Sans"/>
                <a:cs typeface="Open Sans"/>
                <a:sym typeface="Open Sans"/>
              </a:rPr>
              <a:t>Conclusion</a:t>
            </a:r>
            <a:endParaRPr u="sng" dirty="0">
              <a:latin typeface="+mj-lt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0408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❖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many available NLP models, we conclude to use particular model(python-library) for automatic idiom detection.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❖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also reported the result from our approach, flow chart and main features.</a:t>
            </a:r>
          </a:p>
          <a:p>
            <a:pPr lvl="0" indent="-355600">
              <a:lnSpc>
                <a:spcPct val="150000"/>
              </a:lnSpc>
              <a:buClr>
                <a:schemeClr val="dk1"/>
              </a:buClr>
              <a:buSzPts val="2000"/>
              <a:buFont typeface="Open Sans"/>
              <a:buChar char="❖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experiment suggest that we are moving in the right direction toward automatic idiom detection. 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-882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 dirty="0">
                <a:latin typeface="+mj-lt"/>
                <a:ea typeface="Open Sans"/>
                <a:cs typeface="Open Sans"/>
                <a:sym typeface="Open Sans"/>
              </a:rPr>
              <a:t>System Requirements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u="sng" dirty="0">
              <a:latin typeface="+mj-lt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Beautifulsoup4.5.1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Requests 2.18.4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spacy1.9.0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lxml4.2.1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Python 3.6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Python 3.6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NLTK 3.2.1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Stanford Core NLP Parser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Bildschirmpräsentation (16:9)</PresentationFormat>
  <Paragraphs>53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Open Sans</vt:lpstr>
      <vt:lpstr>Arial</vt:lpstr>
      <vt:lpstr>Simple Light</vt:lpstr>
      <vt:lpstr>A distributional semantics model for idiom detection </vt:lpstr>
      <vt:lpstr>PowerPoint-Präsentation</vt:lpstr>
      <vt:lpstr>Introduction </vt:lpstr>
      <vt:lpstr>Continue..</vt:lpstr>
      <vt:lpstr>Approach </vt:lpstr>
      <vt:lpstr>Continue..</vt:lpstr>
      <vt:lpstr>Continue…</vt:lpstr>
      <vt:lpstr>Conclusion</vt:lpstr>
      <vt:lpstr>System Requirements </vt:lpstr>
      <vt:lpstr>Suggetions and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distributional semantics model for idiom detection </dc:title>
  <cp:lastModifiedBy>Kartik Bhingradiya</cp:lastModifiedBy>
  <cp:revision>10</cp:revision>
  <dcterms:modified xsi:type="dcterms:W3CDTF">2018-10-12T07:39:21Z</dcterms:modified>
</cp:coreProperties>
</file>