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6" r:id="rId3"/>
    <p:sldId id="320" r:id="rId4"/>
    <p:sldId id="319" r:id="rId5"/>
    <p:sldId id="335" r:id="rId6"/>
    <p:sldId id="318" r:id="rId7"/>
    <p:sldId id="336" r:id="rId8"/>
    <p:sldId id="28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BFBFBF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7" autoAdjust="0"/>
  </p:normalViewPr>
  <p:slideViewPr>
    <p:cSldViewPr snapToGrid="0">
      <p:cViewPr varScale="1">
        <p:scale>
          <a:sx n="84" d="100"/>
          <a:sy n="84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240038" y="1386555"/>
            <a:ext cx="6978649" cy="1277606"/>
          </a:xfrm>
        </p:spPr>
        <p:txBody>
          <a:bodyPr lIns="36000" tIns="46800" rIns="90000" bIns="46800" anchor="b" anchorCtr="0">
            <a:normAutofit/>
          </a:bodyPr>
          <a:lstStyle>
            <a:lvl1pPr algn="l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240038" y="2877671"/>
            <a:ext cx="6978649" cy="42672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>
            <p:custDataLst>
              <p:tags r:id="rId9"/>
            </p:custDataLst>
          </p:nvPr>
        </p:nvCxnSpPr>
        <p:spPr>
          <a:xfrm flipV="1">
            <a:off x="1346082" y="2725727"/>
            <a:ext cx="424800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240082" y="3392450"/>
            <a:ext cx="1620514" cy="3952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2904986" y="3390888"/>
            <a:ext cx="1620000" cy="396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汇报日期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583403" y="2237173"/>
            <a:ext cx="7025196" cy="1250275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谢谢观赏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583430" y="3487738"/>
            <a:ext cx="7025140" cy="62262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3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 userDrawn="1">
            <p:custDataLst>
              <p:tags r:id="rId2"/>
            </p:custDataLst>
          </p:nvPr>
        </p:nvSpPr>
        <p:spPr>
          <a:xfrm>
            <a:off x="2458244" y="0"/>
            <a:ext cx="7275513" cy="6858000"/>
          </a:xfrm>
          <a:prstGeom prst="parallelogram">
            <a:avLst>
              <a:gd name="adj" fmla="val 56845"/>
            </a:avLst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3373120" y="2503805"/>
            <a:ext cx="8654415" cy="189166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8"/>
            </p:custDataLst>
          </p:nvPr>
        </p:nvSpPr>
        <p:spPr>
          <a:xfrm>
            <a:off x="3194367" y="2503805"/>
            <a:ext cx="9011920" cy="2143760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6767868" y="2829264"/>
            <a:ext cx="5130000" cy="696239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bg1"/>
                </a:solidFill>
                <a:uFillTx/>
                <a:latin typeface="Microsoft YaHei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767863" y="3559142"/>
            <a:ext cx="5130000" cy="5940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2" grpId="1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62187"/>
          <a:stretch>
            <a:fillRect/>
          </a:stretch>
        </p:blipFill>
        <p:spPr>
          <a:xfrm>
            <a:off x="0" y="0"/>
            <a:ext cx="46101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724400" y="443230"/>
            <a:ext cx="6797719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  <a:noFill/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  <a:noFill/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1" Type="http://schemas.openxmlformats.org/officeDocument/2006/relationships/slideLayout" Target="../slideLayouts/slideLayout6.xml"/><Relationship Id="rId10" Type="http://schemas.openxmlformats.org/officeDocument/2006/relationships/themeOverride" Target="../theme/themeOverride2.xml"/><Relationship Id="rId1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slideLayout" Target="../slideLayouts/slideLayout6.xml"/><Relationship Id="rId11" Type="http://schemas.openxmlformats.org/officeDocument/2006/relationships/themeOverride" Target="../theme/themeOverride3.xml"/><Relationship Id="rId10" Type="http://schemas.openxmlformats.org/officeDocument/2006/relationships/tags" Target="../tags/tag162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2" Type="http://schemas.openxmlformats.org/officeDocument/2006/relationships/slideLayout" Target="../slideLayouts/slideLayout6.xml"/><Relationship Id="rId11" Type="http://schemas.openxmlformats.org/officeDocument/2006/relationships/themeOverride" Target="../theme/themeOverride4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3" Type="http://schemas.openxmlformats.org/officeDocument/2006/relationships/slideLayout" Target="../slideLayouts/slideLayout6.xml"/><Relationship Id="rId12" Type="http://schemas.openxmlformats.org/officeDocument/2006/relationships/themeOverride" Target="../theme/themeOverride5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hemeOverride" Target="../theme/themeOverride6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6850" y="1338911"/>
            <a:ext cx="9569512" cy="1277606"/>
          </a:xfrm>
        </p:spPr>
        <p:txBody>
          <a:bodyPr>
            <a:normAutofit fontScale="90000"/>
          </a:bodyPr>
          <a:lstStyle/>
          <a:p>
            <a:r>
              <a:rPr lang="en-US" altLang="zh-CN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Revolutionizing Agriculture through Artificial Intelligence and Machine Learning</a:t>
            </a:r>
            <a:endParaRPr lang="en-US" altLang="zh-CN" spc="-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55000"/>
          </a:bodyPr>
          <a:lstStyle/>
          <a:p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Achieving Greater Efficiency, Productivity, and Sustainability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240082" y="3392450"/>
            <a:ext cx="2245502" cy="395287"/>
          </a:xfrm>
        </p:spPr>
        <p:txBody>
          <a:bodyPr>
            <a:noAutofit/>
          </a:bodyPr>
          <a:lstStyle/>
          <a:p>
            <a:r>
              <a:rPr lang="en-US" altLang="zh-CN" spc="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Maina Ben-Isaac Mwangi</a:t>
            </a:r>
            <a:endParaRPr lang="en-US" altLang="zh-CN" spc="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3778160" y="3392450"/>
            <a:ext cx="1902404" cy="396000"/>
          </a:xfrm>
        </p:spPr>
        <p:txBody>
          <a:bodyPr>
            <a:noAutofit/>
          </a:bodyPr>
          <a:lstStyle/>
          <a:p>
            <a:r>
              <a:rPr lang="en-US" altLang="zh-CN" spc="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25/03/2024</a:t>
            </a:r>
            <a:endParaRPr lang="en-US" altLang="zh-CN" spc="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 advClick="0" advTm="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66741" y="2462260"/>
            <a:ext cx="3777667" cy="5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Brief overview of the importance of agriculture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32170" y="2350770"/>
            <a:ext cx="1034571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66585" y="3566795"/>
            <a:ext cx="377761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Challenges facing agriculture, including climate change, resource scarcity, and population growth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32170" y="3458735"/>
            <a:ext cx="1034571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6741" y="4674310"/>
            <a:ext cx="3777667" cy="5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Potential of AI and ML to address these challenges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932170" y="4565995"/>
            <a:ext cx="1109377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2848755" y="3430914"/>
            <a:ext cx="2869779" cy="997585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62500" lnSpcReduction="20000"/>
          </a:bodyPr>
          <a:lstStyle/>
          <a:p>
            <a:pPr algn="dist" defTabSz="1215390"/>
            <a:r>
              <a:rPr lang="en-US" altLang="zh-CN" sz="57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 Introduction</a:t>
            </a:r>
            <a:endParaRPr lang="en-US" altLang="zh-CN" sz="5700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3665556" y="4025564"/>
            <a:ext cx="1381125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77050" y="2080249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Applications of AI and ML in Agriculture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46140" y="197993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77050" y="3074342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Disease detection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46140" y="297688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77050" y="407065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Automated irrigation systems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946140" y="3973195"/>
            <a:ext cx="99822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77050" y="506760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Autonomous robots for weeding and harvesting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46140" y="4970145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2870509" y="3468095"/>
            <a:ext cx="2797351" cy="997585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32500" lnSpcReduction="2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Applications of AI and ML in Agriculture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10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77050" y="2080249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Increased efficiency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46140" y="197993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77050" y="3074342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Improved productivity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46140" y="297688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77050" y="407065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8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Enhanced sustainability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946140" y="3973195"/>
            <a:ext cx="99822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77050" y="506760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Capacity building and training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46140" y="4970145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2870509" y="3468095"/>
            <a:ext cx="2797351" cy="997585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5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Benefits and Opportunities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10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6250" y="1559549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Data privacy and security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895340" y="145923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26250" y="2553642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Equity and accessibility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895340" y="245618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26250" y="354995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Environmental impact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895340" y="3452495"/>
            <a:ext cx="99822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26250" y="454690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Regulation and policy frameworks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895340" y="4449445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5895340" y="544576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3190240" y="3550285"/>
            <a:ext cx="2569210" cy="9969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35000" lnSpcReduction="2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Ethical Considerations and Challenges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11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69849" y="918816"/>
            <a:ext cx="4926179" cy="66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Call to action: Embrace climate solutions, including AI and ML, to create a sustainable, equitable, and prosperous future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20740" y="773430"/>
            <a:ext cx="1349109" cy="10242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2957442" y="3472815"/>
            <a:ext cx="2797351" cy="997585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62500" lnSpcReduction="20000"/>
          </a:bodyPr>
          <a:lstStyle/>
          <a:p>
            <a:pPr algn="dist" defTabSz="1215390"/>
            <a:r>
              <a:rPr lang="en-US" altLang="zh-CN" sz="57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Conclusion</a:t>
            </a:r>
            <a:endParaRPr lang="en-US" altLang="zh-CN" sz="5700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4"/>
            </p:custDataLst>
          </p:nvPr>
        </p:nvCxnSpPr>
        <p:spPr>
          <a:xfrm>
            <a:off x="3665556" y="4025564"/>
            <a:ext cx="1381125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Thank You For Listening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 advClick="0" advTm="0">
    <p:newsflash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6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06"/>
  <p:tag name="KSO_WM_TEMPLATE_THUMBS_INDEX" val="1、6、7、14、15"/>
</p:tagLst>
</file>

<file path=ppt/tags/tag139.xml><?xml version="1.0" encoding="utf-8"?>
<p:tagLst xmlns:p="http://schemas.openxmlformats.org/presentationml/2006/main">
  <p:tag name="KSO_WM_UNIT_ISCONTENTSTITLE" val="0"/>
  <p:tag name="KSO_WM_UNIT_PRESET_TEXT" val="Department Work Report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6_1*a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6_1*b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lick here to add to the title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06_1*b*2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Reporter name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6_1*b*3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"/>
  <p:tag name="KSO_WM_UNIT_TYPE" val="b"/>
  <p:tag name="KSO_WM_UNIT_INDEX" val="3"/>
  <p:tag name="KSO_WM_UNIT_PRESET_TEXT" val="Report date"/>
</p:tagLst>
</file>

<file path=ppt/tags/tag143.xml><?xml version="1.0" encoding="utf-8"?>
<p:tagLst xmlns:p="http://schemas.openxmlformats.org/presentationml/2006/main">
  <p:tag name="KSO_WM_SLIDE_ID" val="custom2020260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6"/>
  <p:tag name="KSO_WM_SLIDE_LAYOUT" val="a_b"/>
  <p:tag name="KSO_WM_SLIDE_LAYOUT_CNT" val="1_3"/>
  <p:tag name="KSO_WM_TEMPLATE_THUMBS_INDEX" val="1、6、7、14、15"/>
  <p:tag name="KSO_WM_TEMPLATE_MASTER_THUMB_INDEX" val="12"/>
</p:tagLst>
</file>

<file path=ppt/tags/tag144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3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3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3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3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3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3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3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2606_3*i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ID" val="custom20202606_3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3"/>
  <p:tag name="KSO_WM_SLIDE_INDEX" val="3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5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4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4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4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4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4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4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202606_4*m_h_a*1_4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202606_4*m_h_i*1_4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4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62.xml><?xml version="1.0" encoding="utf-8"?>
<p:tagLst xmlns:p="http://schemas.openxmlformats.org/presentationml/2006/main">
  <p:tag name="KSO_WM_SLIDE_ID" val="custom20202606_4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4"/>
  <p:tag name="KSO_WM_SLIDE_INDEX" val="4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6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4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4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4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4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4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4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202606_4*m_h_a*1_4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202606_4*m_h_i*1_4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4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72.xml><?xml version="1.0" encoding="utf-8"?>
<p:tagLst xmlns:p="http://schemas.openxmlformats.org/presentationml/2006/main">
  <p:tag name="KSO_WM_SLIDE_ID" val="custom20202606_4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4"/>
  <p:tag name="KSO_WM_SLIDE_INDEX" val="4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7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5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5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5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5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5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5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202606_5*m_h_a*1_4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202606_5*m_h_i*1_4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custom20202606_5*m_h_i*1_5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5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83.xml><?xml version="1.0" encoding="utf-8"?>
<p:tagLst xmlns:p="http://schemas.openxmlformats.org/presentationml/2006/main">
  <p:tag name="KSO_WM_SLIDE_ID" val="custom20202606_5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5"/>
  <p:tag name="KSO_WM_SLIDE_INDEX" val="5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84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6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6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6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2606_6*i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ID" val="custom20202606_6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6"/>
  <p:tag name="KSO_WM_SLIDE_INDEX" val="6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89.xml><?xml version="1.0" encoding="utf-8"?>
<p:tagLst xmlns:p="http://schemas.openxmlformats.org/presentationml/2006/main">
  <p:tag name="KSO_WM_UNIT_ISCONTENTSTITLE" val="0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6_15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谢谢观赏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6_15*b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lick here to add to the title"/>
</p:tagLst>
</file>

<file path=ppt/tags/tag191.xml><?xml version="1.0" encoding="utf-8"?>
<p:tagLst xmlns:p="http://schemas.openxmlformats.org/presentationml/2006/main">
  <p:tag name="KSO_WM_SLIDE_ID" val="custom20202606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6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黑白">
      <a:dk1>
        <a:srgbClr val="000000"/>
      </a:dk1>
      <a:lt1>
        <a:srgbClr val="FFFFFF"/>
      </a:lt1>
      <a:dk2>
        <a:srgbClr val="DEDEDE"/>
      </a:dk2>
      <a:lt2>
        <a:srgbClr val="EDEDED"/>
      </a:lt2>
      <a:accent1>
        <a:srgbClr val="000000"/>
      </a:accent1>
      <a:accent2>
        <a:srgbClr val="1F1F1F"/>
      </a:accent2>
      <a:accent3>
        <a:srgbClr val="464646"/>
      </a:accent3>
      <a:accent4>
        <a:srgbClr val="666666"/>
      </a:accent4>
      <a:accent5>
        <a:srgbClr val="8C8C8C"/>
      </a:accent5>
      <a:accent6>
        <a:srgbClr val="ACACAC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lang="en-US" altLang="zh-CN" sz="6000" spc="100" dirty="0">
            <a:solidFill>
              <a:schemeClr val="bg1"/>
            </a:solidFill>
            <a:uFillTx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7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Presentation</Application>
  <PresentationFormat>宽屏</PresentationFormat>
  <Paragraphs>86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汉仪旗黑-85S</vt:lpstr>
      <vt:lpstr>Calibri</vt:lpstr>
      <vt:lpstr>Arial Unicode MS</vt:lpstr>
      <vt:lpstr>Office Theme</vt:lpstr>
      <vt:lpstr>Revolutionizing Agriculture through Artificial Intelligence and Machine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</cp:lastModifiedBy>
  <cp:revision>11</cp:revision>
  <dcterms:created xsi:type="dcterms:W3CDTF">2019-09-18T08:56:00Z</dcterms:created>
  <dcterms:modified xsi:type="dcterms:W3CDTF">2024-03-25T19:35:51Z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76C867B908784B8A9E61A5F0D4B0AAC8_11</vt:lpwstr>
  </property>
</Properties>
</file>