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handoutMasterIdLst>
    <p:handoutMasterId r:id="rId4"/>
  </p:handoutMasterIdLst>
  <p:sldIdLst>
    <p:sldId id="257" r:id="rId2"/>
  </p:sldIdLst>
  <p:sldSz cx="21386800" cy="30279975"/>
  <p:notesSz cx="6797675" cy="9874250"/>
  <p:defaultTextStyle>
    <a:defPPr>
      <a:defRPr lang="en-US"/>
    </a:defPPr>
    <a:lvl1pPr algn="l" rtl="0" fontAlgn="base">
      <a:spcBef>
        <a:spcPct val="0"/>
      </a:spcBef>
      <a:spcAft>
        <a:spcPct val="0"/>
      </a:spcAft>
      <a:defRPr sz="2300" kern="1200">
        <a:solidFill>
          <a:schemeClr val="tx1"/>
        </a:solidFill>
        <a:latin typeface="Arial" panose="020B0604020202020204" pitchFamily="34" charset="0"/>
        <a:ea typeface="+mn-ea"/>
        <a:cs typeface="+mn-cs"/>
      </a:defRPr>
    </a:lvl1pPr>
    <a:lvl2pPr marL="269875" indent="187325" algn="l" rtl="0" fontAlgn="base">
      <a:spcBef>
        <a:spcPct val="0"/>
      </a:spcBef>
      <a:spcAft>
        <a:spcPct val="0"/>
      </a:spcAft>
      <a:defRPr sz="2300" kern="1200">
        <a:solidFill>
          <a:schemeClr val="tx1"/>
        </a:solidFill>
        <a:latin typeface="Arial" panose="020B0604020202020204" pitchFamily="34" charset="0"/>
        <a:ea typeface="+mn-ea"/>
        <a:cs typeface="+mn-cs"/>
      </a:defRPr>
    </a:lvl2pPr>
    <a:lvl3pPr marL="541020" indent="372745" algn="l" rtl="0" fontAlgn="base">
      <a:spcBef>
        <a:spcPct val="0"/>
      </a:spcBef>
      <a:spcAft>
        <a:spcPct val="0"/>
      </a:spcAft>
      <a:defRPr sz="2300" kern="1200">
        <a:solidFill>
          <a:schemeClr val="tx1"/>
        </a:solidFill>
        <a:latin typeface="Arial" panose="020B0604020202020204" pitchFamily="34" charset="0"/>
        <a:ea typeface="+mn-ea"/>
        <a:cs typeface="+mn-cs"/>
      </a:defRPr>
    </a:lvl3pPr>
    <a:lvl4pPr marL="812800" indent="558800" algn="l" rtl="0" fontAlgn="base">
      <a:spcBef>
        <a:spcPct val="0"/>
      </a:spcBef>
      <a:spcAft>
        <a:spcPct val="0"/>
      </a:spcAft>
      <a:defRPr sz="2300" kern="1200">
        <a:solidFill>
          <a:schemeClr val="tx1"/>
        </a:solidFill>
        <a:latin typeface="Arial" panose="020B0604020202020204" pitchFamily="34" charset="0"/>
        <a:ea typeface="+mn-ea"/>
        <a:cs typeface="+mn-cs"/>
      </a:defRPr>
    </a:lvl4pPr>
    <a:lvl5pPr marL="1083945" indent="744220" algn="l" rtl="0" fontAlgn="base">
      <a:spcBef>
        <a:spcPct val="0"/>
      </a:spcBef>
      <a:spcAft>
        <a:spcPct val="0"/>
      </a:spcAft>
      <a:defRPr sz="2300" kern="1200">
        <a:solidFill>
          <a:schemeClr val="tx1"/>
        </a:solidFill>
        <a:latin typeface="Arial" panose="020B0604020202020204" pitchFamily="34" charset="0"/>
        <a:ea typeface="+mn-ea"/>
        <a:cs typeface="+mn-cs"/>
      </a:defRPr>
    </a:lvl5pPr>
    <a:lvl6pPr marL="2286000" algn="l" defTabSz="914400" rtl="0" eaLnBrk="1" latinLnBrk="1" hangingPunct="1">
      <a:defRPr sz="2300" kern="1200">
        <a:solidFill>
          <a:schemeClr val="tx1"/>
        </a:solidFill>
        <a:latin typeface="Arial" panose="020B0604020202020204" pitchFamily="34" charset="0"/>
        <a:ea typeface="+mn-ea"/>
        <a:cs typeface="+mn-cs"/>
      </a:defRPr>
    </a:lvl6pPr>
    <a:lvl7pPr marL="2743200" algn="l" defTabSz="914400" rtl="0" eaLnBrk="1" latinLnBrk="1" hangingPunct="1">
      <a:defRPr sz="2300" kern="1200">
        <a:solidFill>
          <a:schemeClr val="tx1"/>
        </a:solidFill>
        <a:latin typeface="Arial" panose="020B0604020202020204" pitchFamily="34" charset="0"/>
        <a:ea typeface="+mn-ea"/>
        <a:cs typeface="+mn-cs"/>
      </a:defRPr>
    </a:lvl7pPr>
    <a:lvl8pPr marL="3200400" algn="l" defTabSz="914400" rtl="0" eaLnBrk="1" latinLnBrk="1" hangingPunct="1">
      <a:defRPr sz="2300" kern="1200">
        <a:solidFill>
          <a:schemeClr val="tx1"/>
        </a:solidFill>
        <a:latin typeface="Arial" panose="020B0604020202020204" pitchFamily="34" charset="0"/>
        <a:ea typeface="+mn-ea"/>
        <a:cs typeface="+mn-cs"/>
      </a:defRPr>
    </a:lvl8pPr>
    <a:lvl9pPr marL="3657600" algn="l" defTabSz="914400" rtl="0" eaLnBrk="1" latinLnBrk="1" hangingPunct="1">
      <a:defRPr sz="23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 id="2" name="Peter Musa" initials="PM" lastIdx="1" clrIdx="1">
    <p:extLst>
      <p:ext uri="{19B8F6BF-5375-455C-9EA6-DF929625EA0E}">
        <p15:presenceInfo xmlns:p15="http://schemas.microsoft.com/office/powerpoint/2012/main" userId="75cb7aa7c1c313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792C"/>
    <a:srgbClr val="120802"/>
    <a:srgbClr val="922E46"/>
    <a:srgbClr val="FF5050"/>
    <a:srgbClr val="97395B"/>
    <a:srgbClr val="336699"/>
    <a:srgbClr val="0000FF"/>
    <a:srgbClr val="43235D"/>
    <a:srgbClr val="1E5762"/>
    <a:srgbClr val="9AC0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60"/>
  </p:normalViewPr>
  <p:slideViewPr>
    <p:cSldViewPr>
      <p:cViewPr>
        <p:scale>
          <a:sx n="48" d="100"/>
          <a:sy n="48" d="100"/>
        </p:scale>
        <p:origin x="168" y="-3414"/>
      </p:cViewPr>
      <p:guideLst>
        <p:guide orient="horz" pos="9537"/>
        <p:guide pos="67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54AE7C-26FE-4F29-A85F-C6B6E976396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KE"/>
        </a:p>
      </dgm:t>
    </dgm:pt>
    <dgm:pt modelId="{2179A845-A280-4006-B8EC-41476294314A}">
      <dgm:prSet phldrT="[Text]" custT="1"/>
      <dgm:spPr/>
      <dgm:t>
        <a:bodyPr/>
        <a:lstStyle/>
        <a:p>
          <a:r>
            <a:rPr lang="en-US" sz="4400" dirty="0"/>
            <a:t>Installation of speed governors in vehicles would most definitely make the roads safer overall.</a:t>
          </a:r>
          <a:endParaRPr lang="en-KE" sz="4400" dirty="0"/>
        </a:p>
      </dgm:t>
    </dgm:pt>
    <dgm:pt modelId="{4C49B403-E265-4085-8C88-DE2025EB1C36}" type="parTrans" cxnId="{C9A620A5-216D-476A-9165-56559C547262}">
      <dgm:prSet/>
      <dgm:spPr/>
      <dgm:t>
        <a:bodyPr/>
        <a:lstStyle/>
        <a:p>
          <a:endParaRPr lang="en-KE"/>
        </a:p>
      </dgm:t>
    </dgm:pt>
    <dgm:pt modelId="{8ADC7CF3-E855-44B4-B477-649B58F5CF2C}" type="sibTrans" cxnId="{C9A620A5-216D-476A-9165-56559C547262}">
      <dgm:prSet/>
      <dgm:spPr/>
      <dgm:t>
        <a:bodyPr/>
        <a:lstStyle/>
        <a:p>
          <a:endParaRPr lang="en-KE"/>
        </a:p>
      </dgm:t>
    </dgm:pt>
    <dgm:pt modelId="{3AEA6B77-0167-461E-B4AE-9456A55D8FC5}">
      <dgm:prSet phldrT="[Text]"/>
      <dgm:spPr/>
      <dgm:t>
        <a:bodyPr/>
        <a:lstStyle/>
        <a:p>
          <a:r>
            <a:rPr lang="en-US" dirty="0"/>
            <a:t>1</a:t>
          </a:r>
          <a:endParaRPr lang="en-KE" dirty="0"/>
        </a:p>
      </dgm:t>
    </dgm:pt>
    <dgm:pt modelId="{5DB04CC7-C0CC-4386-BDB8-B53B4D861282}" type="parTrans" cxnId="{70ABB7B2-C6CC-48EE-A86F-C727F9FE34DE}">
      <dgm:prSet/>
      <dgm:spPr/>
      <dgm:t>
        <a:bodyPr/>
        <a:lstStyle/>
        <a:p>
          <a:endParaRPr lang="en-KE"/>
        </a:p>
      </dgm:t>
    </dgm:pt>
    <dgm:pt modelId="{A7DAE30B-0543-45EC-B01E-087691625A10}" type="sibTrans" cxnId="{70ABB7B2-C6CC-48EE-A86F-C727F9FE34DE}">
      <dgm:prSet/>
      <dgm:spPr/>
      <dgm:t>
        <a:bodyPr/>
        <a:lstStyle/>
        <a:p>
          <a:endParaRPr lang="en-KE"/>
        </a:p>
      </dgm:t>
    </dgm:pt>
    <dgm:pt modelId="{0FF81634-4D1A-4F3D-8A04-4706078764EC}">
      <dgm:prSet phldrT="[Text]" custT="1"/>
      <dgm:spPr/>
      <dgm:t>
        <a:bodyPr/>
        <a:lstStyle/>
        <a:p>
          <a:r>
            <a:rPr lang="en-US" sz="4400" dirty="0"/>
            <a:t>Considering the simplicity of </a:t>
          </a:r>
          <a:r>
            <a:rPr lang="en-US" sz="4400"/>
            <a:t>the project, </a:t>
          </a:r>
          <a:r>
            <a:rPr lang="en-US" sz="4400" dirty="0"/>
            <a:t>it is possible for it to be implemented by the state or taken up by car manufacturers.</a:t>
          </a:r>
          <a:endParaRPr lang="en-KE" sz="4400" dirty="0"/>
        </a:p>
      </dgm:t>
    </dgm:pt>
    <dgm:pt modelId="{2653D268-9498-4757-9CFE-6B3D5FFEE90D}" type="parTrans" cxnId="{D8C9AACC-CF2E-4D02-9DAF-64DD2991B45D}">
      <dgm:prSet/>
      <dgm:spPr/>
      <dgm:t>
        <a:bodyPr/>
        <a:lstStyle/>
        <a:p>
          <a:endParaRPr lang="en-KE"/>
        </a:p>
      </dgm:t>
    </dgm:pt>
    <dgm:pt modelId="{984A50F9-2B91-4C77-88DA-72447F4E3B8A}" type="sibTrans" cxnId="{D8C9AACC-CF2E-4D02-9DAF-64DD2991B45D}">
      <dgm:prSet/>
      <dgm:spPr/>
      <dgm:t>
        <a:bodyPr/>
        <a:lstStyle/>
        <a:p>
          <a:endParaRPr lang="en-KE"/>
        </a:p>
      </dgm:t>
    </dgm:pt>
    <dgm:pt modelId="{C2253BE0-8C0C-478D-AE0B-FFCCC7812309}">
      <dgm:prSet phldrT="[Text]"/>
      <dgm:spPr/>
      <dgm:t>
        <a:bodyPr/>
        <a:lstStyle/>
        <a:p>
          <a:r>
            <a:rPr lang="en-US" dirty="0"/>
            <a:t>2</a:t>
          </a:r>
          <a:endParaRPr lang="en-KE" dirty="0"/>
        </a:p>
      </dgm:t>
    </dgm:pt>
    <dgm:pt modelId="{C9F36DFE-FFEA-483D-ADCE-2233628A71A9}" type="parTrans" cxnId="{174AC997-151C-45D6-8888-361D8A4E7312}">
      <dgm:prSet/>
      <dgm:spPr/>
      <dgm:t>
        <a:bodyPr/>
        <a:lstStyle/>
        <a:p>
          <a:endParaRPr lang="en-KE"/>
        </a:p>
      </dgm:t>
    </dgm:pt>
    <dgm:pt modelId="{93E0B902-17E3-45EF-AA27-ED3E73B1FCBF}" type="sibTrans" cxnId="{174AC997-151C-45D6-8888-361D8A4E7312}">
      <dgm:prSet/>
      <dgm:spPr/>
      <dgm:t>
        <a:bodyPr/>
        <a:lstStyle/>
        <a:p>
          <a:endParaRPr lang="en-KE"/>
        </a:p>
      </dgm:t>
    </dgm:pt>
    <dgm:pt modelId="{29C3F40D-5FC0-4408-94B1-FCC4A1EF3326}" type="pres">
      <dgm:prSet presAssocID="{9554AE7C-26FE-4F29-A85F-C6B6E9763963}" presName="linear" presStyleCnt="0">
        <dgm:presLayoutVars>
          <dgm:animLvl val="lvl"/>
          <dgm:resizeHandles val="exact"/>
        </dgm:presLayoutVars>
      </dgm:prSet>
      <dgm:spPr/>
    </dgm:pt>
    <dgm:pt modelId="{13F3D1B3-4D87-4682-BB6E-558A7475B6F2}" type="pres">
      <dgm:prSet presAssocID="{2179A845-A280-4006-B8EC-41476294314A}" presName="parentText" presStyleLbl="node1" presStyleIdx="0" presStyleCnt="2" custLinFactY="357512" custLinFactNeighborX="4039" custLinFactNeighborY="400000">
        <dgm:presLayoutVars>
          <dgm:chMax val="0"/>
          <dgm:bulletEnabled val="1"/>
        </dgm:presLayoutVars>
      </dgm:prSet>
      <dgm:spPr/>
    </dgm:pt>
    <dgm:pt modelId="{87C434EF-BB85-4195-AF0F-A74634CAC107}" type="pres">
      <dgm:prSet presAssocID="{2179A845-A280-4006-B8EC-41476294314A}" presName="childText" presStyleLbl="revTx" presStyleIdx="0" presStyleCnt="2" custLinFactNeighborX="592" custLinFactNeighborY="25853">
        <dgm:presLayoutVars>
          <dgm:bulletEnabled val="1"/>
        </dgm:presLayoutVars>
      </dgm:prSet>
      <dgm:spPr/>
    </dgm:pt>
    <dgm:pt modelId="{39F952CD-5A50-4900-8EF4-50B63A334C80}" type="pres">
      <dgm:prSet presAssocID="{0FF81634-4D1A-4F3D-8A04-4706078764EC}" presName="parentText" presStyleLbl="node1" presStyleIdx="1" presStyleCnt="2" custLinFactNeighborX="280" custLinFactNeighborY="16365">
        <dgm:presLayoutVars>
          <dgm:chMax val="0"/>
          <dgm:bulletEnabled val="1"/>
        </dgm:presLayoutVars>
      </dgm:prSet>
      <dgm:spPr/>
    </dgm:pt>
    <dgm:pt modelId="{CA2B2459-C425-4BB3-B898-FC05E4574F1C}" type="pres">
      <dgm:prSet presAssocID="{0FF81634-4D1A-4F3D-8A04-4706078764EC}" presName="childText" presStyleLbl="revTx" presStyleIdx="1" presStyleCnt="2">
        <dgm:presLayoutVars>
          <dgm:bulletEnabled val="1"/>
        </dgm:presLayoutVars>
      </dgm:prSet>
      <dgm:spPr/>
    </dgm:pt>
  </dgm:ptLst>
  <dgm:cxnLst>
    <dgm:cxn modelId="{1100098B-6DB5-4205-BB24-0FE22B382181}" type="presOf" srcId="{9554AE7C-26FE-4F29-A85F-C6B6E9763963}" destId="{29C3F40D-5FC0-4408-94B1-FCC4A1EF3326}" srcOrd="0" destOrd="0" presId="urn:microsoft.com/office/officeart/2005/8/layout/vList2"/>
    <dgm:cxn modelId="{174AC997-151C-45D6-8888-361D8A4E7312}" srcId="{0FF81634-4D1A-4F3D-8A04-4706078764EC}" destId="{C2253BE0-8C0C-478D-AE0B-FFCCC7812309}" srcOrd="0" destOrd="0" parTransId="{C9F36DFE-FFEA-483D-ADCE-2233628A71A9}" sibTransId="{93E0B902-17E3-45EF-AA27-ED3E73B1FCBF}"/>
    <dgm:cxn modelId="{BBD9CA9C-EAF8-46DF-9D94-BE01FC6A3AFF}" type="presOf" srcId="{3AEA6B77-0167-461E-B4AE-9456A55D8FC5}" destId="{87C434EF-BB85-4195-AF0F-A74634CAC107}" srcOrd="0" destOrd="0" presId="urn:microsoft.com/office/officeart/2005/8/layout/vList2"/>
    <dgm:cxn modelId="{E3CB279D-1E3B-4C12-BF3C-9FFB511A2F64}" type="presOf" srcId="{0FF81634-4D1A-4F3D-8A04-4706078764EC}" destId="{39F952CD-5A50-4900-8EF4-50B63A334C80}" srcOrd="0" destOrd="0" presId="urn:microsoft.com/office/officeart/2005/8/layout/vList2"/>
    <dgm:cxn modelId="{9A8939A4-D194-43DD-A4EB-76528F718706}" type="presOf" srcId="{C2253BE0-8C0C-478D-AE0B-FFCCC7812309}" destId="{CA2B2459-C425-4BB3-B898-FC05E4574F1C}" srcOrd="0" destOrd="0" presId="urn:microsoft.com/office/officeart/2005/8/layout/vList2"/>
    <dgm:cxn modelId="{C9A620A5-216D-476A-9165-56559C547262}" srcId="{9554AE7C-26FE-4F29-A85F-C6B6E9763963}" destId="{2179A845-A280-4006-B8EC-41476294314A}" srcOrd="0" destOrd="0" parTransId="{4C49B403-E265-4085-8C88-DE2025EB1C36}" sibTransId="{8ADC7CF3-E855-44B4-B477-649B58F5CF2C}"/>
    <dgm:cxn modelId="{3B6C52A9-0368-4C87-A50B-266C57DB9DC7}" type="presOf" srcId="{2179A845-A280-4006-B8EC-41476294314A}" destId="{13F3D1B3-4D87-4682-BB6E-558A7475B6F2}" srcOrd="0" destOrd="0" presId="urn:microsoft.com/office/officeart/2005/8/layout/vList2"/>
    <dgm:cxn modelId="{70ABB7B2-C6CC-48EE-A86F-C727F9FE34DE}" srcId="{2179A845-A280-4006-B8EC-41476294314A}" destId="{3AEA6B77-0167-461E-B4AE-9456A55D8FC5}" srcOrd="0" destOrd="0" parTransId="{5DB04CC7-C0CC-4386-BDB8-B53B4D861282}" sibTransId="{A7DAE30B-0543-45EC-B01E-087691625A10}"/>
    <dgm:cxn modelId="{D8C9AACC-CF2E-4D02-9DAF-64DD2991B45D}" srcId="{9554AE7C-26FE-4F29-A85F-C6B6E9763963}" destId="{0FF81634-4D1A-4F3D-8A04-4706078764EC}" srcOrd="1" destOrd="0" parTransId="{2653D268-9498-4757-9CFE-6B3D5FFEE90D}" sibTransId="{984A50F9-2B91-4C77-88DA-72447F4E3B8A}"/>
    <dgm:cxn modelId="{86F780CD-0C9C-4F89-94DF-55CDD273D33C}" type="presParOf" srcId="{29C3F40D-5FC0-4408-94B1-FCC4A1EF3326}" destId="{13F3D1B3-4D87-4682-BB6E-558A7475B6F2}" srcOrd="0" destOrd="0" presId="urn:microsoft.com/office/officeart/2005/8/layout/vList2"/>
    <dgm:cxn modelId="{D839ABE6-9EB5-416B-AE46-89D35F335F21}" type="presParOf" srcId="{29C3F40D-5FC0-4408-94B1-FCC4A1EF3326}" destId="{87C434EF-BB85-4195-AF0F-A74634CAC107}" srcOrd="1" destOrd="0" presId="urn:microsoft.com/office/officeart/2005/8/layout/vList2"/>
    <dgm:cxn modelId="{C7CCE566-6384-4909-9676-D206728DF692}" type="presParOf" srcId="{29C3F40D-5FC0-4408-94B1-FCC4A1EF3326}" destId="{39F952CD-5A50-4900-8EF4-50B63A334C80}" srcOrd="2" destOrd="0" presId="urn:microsoft.com/office/officeart/2005/8/layout/vList2"/>
    <dgm:cxn modelId="{D7C38200-E540-4274-A77E-6653A15FA6A2}" type="presParOf" srcId="{29C3F40D-5FC0-4408-94B1-FCC4A1EF3326}" destId="{CA2B2459-C425-4BB3-B898-FC05E4574F1C}"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3D1B3-4D87-4682-BB6E-558A7475B6F2}">
      <dsp:nvSpPr>
        <dsp:cNvPr id="0" name=""/>
        <dsp:cNvSpPr/>
      </dsp:nvSpPr>
      <dsp:spPr>
        <a:xfrm>
          <a:off x="0" y="7319221"/>
          <a:ext cx="11889074" cy="2281500"/>
        </a:xfrm>
        <a:prstGeom prst="roundRect">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Installation of speed governors in vehicles would most definitely make the roads safer overall.</a:t>
          </a:r>
          <a:endParaRPr lang="en-KE" sz="4400" kern="1200" dirty="0"/>
        </a:p>
      </dsp:txBody>
      <dsp:txXfrm>
        <a:off x="111374" y="7430595"/>
        <a:ext cx="11666326" cy="2058752"/>
      </dsp:txXfrm>
    </dsp:sp>
    <dsp:sp modelId="{87C434EF-BB85-4195-AF0F-A74634CAC107}">
      <dsp:nvSpPr>
        <dsp:cNvPr id="0" name=""/>
        <dsp:cNvSpPr/>
      </dsp:nvSpPr>
      <dsp:spPr>
        <a:xfrm>
          <a:off x="0" y="4313796"/>
          <a:ext cx="11889074"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7478" tIns="82550" rIns="462280" bIns="82550" numCol="1" spcCol="1270" anchor="t" anchorCtr="0">
          <a:noAutofit/>
        </a:bodyPr>
        <a:lstStyle/>
        <a:p>
          <a:pPr marL="285750" lvl="1" indent="-285750" algn="l" defTabSz="2266950">
            <a:lnSpc>
              <a:spcPct val="90000"/>
            </a:lnSpc>
            <a:spcBef>
              <a:spcPct val="0"/>
            </a:spcBef>
            <a:spcAft>
              <a:spcPct val="20000"/>
            </a:spcAft>
            <a:buChar char="•"/>
          </a:pPr>
          <a:r>
            <a:rPr lang="en-US" sz="5100" kern="1200" dirty="0"/>
            <a:t>1</a:t>
          </a:r>
          <a:endParaRPr lang="en-KE" sz="5100" kern="1200" dirty="0"/>
        </a:p>
      </dsp:txBody>
      <dsp:txXfrm>
        <a:off x="0" y="4313796"/>
        <a:ext cx="11889074" cy="1076400"/>
      </dsp:txXfrm>
    </dsp:sp>
    <dsp:sp modelId="{39F952CD-5A50-4900-8EF4-50B63A334C80}">
      <dsp:nvSpPr>
        <dsp:cNvPr id="0" name=""/>
        <dsp:cNvSpPr/>
      </dsp:nvSpPr>
      <dsp:spPr>
        <a:xfrm>
          <a:off x="0" y="4976513"/>
          <a:ext cx="11889074" cy="2281500"/>
        </a:xfrm>
        <a:prstGeom prst="roundRect">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Considering the simplicity of </a:t>
          </a:r>
          <a:r>
            <a:rPr lang="en-US" sz="4400" kern="1200"/>
            <a:t>the project, </a:t>
          </a:r>
          <a:r>
            <a:rPr lang="en-US" sz="4400" kern="1200" dirty="0"/>
            <a:t>it is possible for it to be implemented by the state or taken up by car manufacturers.</a:t>
          </a:r>
          <a:endParaRPr lang="en-KE" sz="4400" kern="1200" dirty="0"/>
        </a:p>
      </dsp:txBody>
      <dsp:txXfrm>
        <a:off x="111374" y="5087887"/>
        <a:ext cx="11666326" cy="2058752"/>
      </dsp:txXfrm>
    </dsp:sp>
    <dsp:sp modelId="{CA2B2459-C425-4BB3-B898-FC05E4574F1C}">
      <dsp:nvSpPr>
        <dsp:cNvPr id="0" name=""/>
        <dsp:cNvSpPr/>
      </dsp:nvSpPr>
      <dsp:spPr>
        <a:xfrm>
          <a:off x="0" y="7081860"/>
          <a:ext cx="11889074"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7478" tIns="82550" rIns="462280" bIns="82550" numCol="1" spcCol="1270" anchor="t" anchorCtr="0">
          <a:noAutofit/>
        </a:bodyPr>
        <a:lstStyle/>
        <a:p>
          <a:pPr marL="285750" lvl="1" indent="-285750" algn="l" defTabSz="2266950">
            <a:lnSpc>
              <a:spcPct val="90000"/>
            </a:lnSpc>
            <a:spcBef>
              <a:spcPct val="0"/>
            </a:spcBef>
            <a:spcAft>
              <a:spcPct val="20000"/>
            </a:spcAft>
            <a:buChar char="•"/>
          </a:pPr>
          <a:r>
            <a:rPr lang="en-US" sz="5100" kern="1200" dirty="0"/>
            <a:t>2</a:t>
          </a:r>
          <a:endParaRPr lang="en-KE" sz="5100" kern="1200" dirty="0"/>
        </a:p>
      </dsp:txBody>
      <dsp:txXfrm>
        <a:off x="0" y="7081860"/>
        <a:ext cx="11889074" cy="1076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2946400" cy="493713"/>
          </a:xfrm>
          <a:prstGeom prst="rect">
            <a:avLst/>
          </a:prstGeom>
          <a:noFill/>
          <a:ln w="9525">
            <a:noFill/>
            <a:miter lim="800000"/>
          </a:ln>
          <a:effectLst/>
        </p:spPr>
        <p:txBody>
          <a:bodyPr vert="horz" wrap="square" lIns="91440" tIns="45720" rIns="91440" bIns="45720" numCol="1" anchor="t" anchorCtr="0" compatLnSpc="1"/>
          <a:lstStyle>
            <a:lvl1pPr>
              <a:defRPr sz="1200">
                <a:ea typeface="굴림" charset="-127"/>
              </a:defRPr>
            </a:lvl1pPr>
          </a:lstStyle>
          <a:p>
            <a:pPr>
              <a:defRPr/>
            </a:pPr>
            <a:endParaRPr lang="en-US" altLang="ko-KR"/>
          </a:p>
        </p:txBody>
      </p:sp>
      <p:sp>
        <p:nvSpPr>
          <p:cNvPr id="4099" name="Rectangle 3"/>
          <p:cNvSpPr>
            <a:spLocks noGrp="1" noChangeArrowheads="1"/>
          </p:cNvSpPr>
          <p:nvPr>
            <p:ph type="dt" sz="quarter" idx="1"/>
          </p:nvPr>
        </p:nvSpPr>
        <p:spPr bwMode="auto">
          <a:xfrm>
            <a:off x="3849688" y="1"/>
            <a:ext cx="2946400" cy="493713"/>
          </a:xfrm>
          <a:prstGeom prst="rect">
            <a:avLst/>
          </a:prstGeom>
          <a:noFill/>
          <a:ln w="9525">
            <a:noFill/>
            <a:miter lim="800000"/>
          </a:ln>
          <a:effectLst/>
        </p:spPr>
        <p:txBody>
          <a:bodyPr vert="horz" wrap="square" lIns="91440" tIns="45720" rIns="91440" bIns="45720" numCol="1" anchor="t" anchorCtr="0" compatLnSpc="1"/>
          <a:lstStyle>
            <a:lvl1pPr algn="r">
              <a:defRPr sz="1200">
                <a:ea typeface="굴림" charset="-127"/>
              </a:defRPr>
            </a:lvl1pPr>
          </a:lstStyle>
          <a:p>
            <a:pPr>
              <a:defRPr/>
            </a:pPr>
            <a:endParaRPr lang="en-US" altLang="ko-KR"/>
          </a:p>
        </p:txBody>
      </p:sp>
      <p:sp>
        <p:nvSpPr>
          <p:cNvPr id="4100" name="Rectangle 4"/>
          <p:cNvSpPr>
            <a:spLocks noGrp="1" noChangeArrowheads="1"/>
          </p:cNvSpPr>
          <p:nvPr>
            <p:ph type="ftr" sz="quarter" idx="2"/>
          </p:nvPr>
        </p:nvSpPr>
        <p:spPr bwMode="auto">
          <a:xfrm>
            <a:off x="0" y="9378950"/>
            <a:ext cx="2946400" cy="493713"/>
          </a:xfrm>
          <a:prstGeom prst="rect">
            <a:avLst/>
          </a:prstGeom>
          <a:noFill/>
          <a:ln w="9525">
            <a:noFill/>
            <a:miter lim="800000"/>
          </a:ln>
          <a:effectLst/>
        </p:spPr>
        <p:txBody>
          <a:bodyPr vert="horz" wrap="square" lIns="91440" tIns="45720" rIns="91440" bIns="45720" numCol="1" anchor="b" anchorCtr="0" compatLnSpc="1"/>
          <a:lstStyle>
            <a:lvl1pPr>
              <a:defRPr sz="1200">
                <a:ea typeface="굴림" charset="-127"/>
              </a:defRPr>
            </a:lvl1pPr>
          </a:lstStyle>
          <a:p>
            <a:pPr>
              <a:defRPr/>
            </a:pPr>
            <a:endParaRPr lang="en-US" altLang="ko-KR"/>
          </a:p>
        </p:txBody>
      </p:sp>
      <p:sp>
        <p:nvSpPr>
          <p:cNvPr id="4101" name="Rectangle 5"/>
          <p:cNvSpPr>
            <a:spLocks noGrp="1" noChangeArrowheads="1"/>
          </p:cNvSpPr>
          <p:nvPr>
            <p:ph type="sldNum" sz="quarter" idx="3"/>
          </p:nvPr>
        </p:nvSpPr>
        <p:spPr bwMode="auto">
          <a:xfrm>
            <a:off x="3849688" y="9378950"/>
            <a:ext cx="2946400" cy="493713"/>
          </a:xfrm>
          <a:prstGeom prst="rect">
            <a:avLst/>
          </a:prstGeom>
          <a:noFill/>
          <a:ln w="9525">
            <a:noFill/>
            <a:miter lim="800000"/>
          </a:ln>
          <a:effectLst/>
        </p:spPr>
        <p:txBody>
          <a:bodyPr vert="horz" wrap="square" lIns="91440" tIns="45720" rIns="91440" bIns="45720" numCol="1" anchor="b" anchorCtr="0" compatLnSpc="1"/>
          <a:lstStyle>
            <a:lvl1pPr algn="r">
              <a:defRPr sz="1200">
                <a:ea typeface="굴림" charset="-127"/>
              </a:defRPr>
            </a:lvl1pPr>
          </a:lstStyle>
          <a:p>
            <a:pPr>
              <a:defRPr/>
            </a:pPr>
            <a:fld id="{2E259ABB-2A85-4710-A9C6-BC5D9B0A6138}" type="slidenum">
              <a:rPr lang="en-US" altLang="ko-KR"/>
              <a:t>‹#›</a:t>
            </a:fld>
            <a:endParaRPr lang="en-US" altLang="ko-K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6400"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1"/>
            <a:ext cx="2946400" cy="493713"/>
          </a:xfrm>
          <a:prstGeom prst="rect">
            <a:avLst/>
          </a:prstGeom>
        </p:spPr>
        <p:txBody>
          <a:bodyPr vert="horz" lIns="91440" tIns="45720" rIns="91440" bIns="45720" rtlCol="0"/>
          <a:lstStyle>
            <a:lvl1pPr algn="r">
              <a:defRPr sz="1200"/>
            </a:lvl1pPr>
          </a:lstStyle>
          <a:p>
            <a:fld id="{35DF7E89-2789-4864-97DD-662453AE71B7}" type="datetimeFigureOut">
              <a:rPr lang="en-US" smtClean="0"/>
              <a:t>7/15/2022</a:t>
            </a:fld>
            <a:endParaRPr lang="en-US"/>
          </a:p>
        </p:txBody>
      </p:sp>
      <p:sp>
        <p:nvSpPr>
          <p:cNvPr id="4" name="Slide Image Placeholder 3"/>
          <p:cNvSpPr>
            <a:spLocks noGrp="1" noRot="1" noChangeAspect="1"/>
          </p:cNvSpPr>
          <p:nvPr>
            <p:ph type="sldImg" idx="2"/>
          </p:nvPr>
        </p:nvSpPr>
        <p:spPr>
          <a:xfrm>
            <a:off x="2092325" y="741363"/>
            <a:ext cx="2613025"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1" y="4691062"/>
            <a:ext cx="5438775" cy="44434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950"/>
            <a:ext cx="2946400" cy="4937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1440" tIns="45720" rIns="91440" bIns="45720" rtlCol="0" anchor="b"/>
          <a:lstStyle>
            <a:lvl1pPr algn="r">
              <a:defRPr sz="1200"/>
            </a:lvl1pPr>
          </a:lstStyle>
          <a:p>
            <a:fld id="{BC829FE0-623F-4226-8478-AC10BE1F9A5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300" kern="1200">
        <a:solidFill>
          <a:schemeClr val="tx1"/>
        </a:solidFill>
        <a:latin typeface="+mn-lt"/>
        <a:ea typeface="+mn-ea"/>
        <a:cs typeface="+mn-cs"/>
      </a:defRPr>
    </a:lvl1pPr>
    <a:lvl2pPr marL="457200" algn="l" defTabSz="914400" rtl="0" eaLnBrk="1" latinLnBrk="0" hangingPunct="1">
      <a:defRPr sz="1300" kern="1200">
        <a:solidFill>
          <a:schemeClr val="tx1"/>
        </a:solidFill>
        <a:latin typeface="+mn-lt"/>
        <a:ea typeface="+mn-ea"/>
        <a:cs typeface="+mn-cs"/>
      </a:defRPr>
    </a:lvl2pPr>
    <a:lvl3pPr marL="914400" algn="l" defTabSz="914400" rtl="0" eaLnBrk="1" latinLnBrk="0" hangingPunct="1">
      <a:defRPr sz="1300" kern="1200">
        <a:solidFill>
          <a:schemeClr val="tx1"/>
        </a:solidFill>
        <a:latin typeface="+mn-lt"/>
        <a:ea typeface="+mn-ea"/>
        <a:cs typeface="+mn-cs"/>
      </a:defRPr>
    </a:lvl3pPr>
    <a:lvl4pPr marL="1371600" algn="l" defTabSz="914400" rtl="0" eaLnBrk="1" latinLnBrk="0" hangingPunct="1">
      <a:defRPr sz="1300" kern="1200">
        <a:solidFill>
          <a:schemeClr val="tx1"/>
        </a:solidFill>
        <a:latin typeface="+mn-lt"/>
        <a:ea typeface="+mn-ea"/>
        <a:cs typeface="+mn-cs"/>
      </a:defRPr>
    </a:lvl4pPr>
    <a:lvl5pPr marL="1828800" algn="l" defTabSz="914400" rtl="0" eaLnBrk="1" latinLnBrk="0" hangingPunct="1">
      <a:defRPr sz="1300" kern="1200">
        <a:solidFill>
          <a:schemeClr val="tx1"/>
        </a:solidFill>
        <a:latin typeface="+mn-lt"/>
        <a:ea typeface="+mn-ea"/>
        <a:cs typeface="+mn-cs"/>
      </a:defRPr>
    </a:lvl5pPr>
    <a:lvl6pPr marL="2286000" algn="l" defTabSz="914400" rtl="0" eaLnBrk="1" latinLnBrk="0" hangingPunct="1">
      <a:defRPr sz="1300" kern="1200">
        <a:solidFill>
          <a:schemeClr val="tx1"/>
        </a:solidFill>
        <a:latin typeface="+mn-lt"/>
        <a:ea typeface="+mn-ea"/>
        <a:cs typeface="+mn-cs"/>
      </a:defRPr>
    </a:lvl6pPr>
    <a:lvl7pPr marL="2743200" algn="l" defTabSz="914400" rtl="0" eaLnBrk="1" latinLnBrk="0" hangingPunct="1">
      <a:defRPr sz="1300" kern="1200">
        <a:solidFill>
          <a:schemeClr val="tx1"/>
        </a:solidFill>
        <a:latin typeface="+mn-lt"/>
        <a:ea typeface="+mn-ea"/>
        <a:cs typeface="+mn-cs"/>
      </a:defRPr>
    </a:lvl7pPr>
    <a:lvl8pPr marL="3200400" algn="l" defTabSz="914400" rtl="0" eaLnBrk="1" latinLnBrk="0" hangingPunct="1">
      <a:defRPr sz="1300" kern="1200">
        <a:solidFill>
          <a:schemeClr val="tx1"/>
        </a:solidFill>
        <a:latin typeface="+mn-lt"/>
        <a:ea typeface="+mn-ea"/>
        <a:cs typeface="+mn-cs"/>
      </a:defRPr>
    </a:lvl8pPr>
    <a:lvl9pPr marL="3657600"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92325" y="741363"/>
            <a:ext cx="261302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829FE0-623F-4226-8478-AC10BE1F9A5A}"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1203007" y="23621306"/>
            <a:ext cx="20183793" cy="10513"/>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295232" tIns="147616" rIns="295232" bIns="147616" anchor="t" compatLnSpc="1"/>
          <a:lstStyle/>
          <a:p>
            <a:endParaRPr kumimoji="0" lang="en-US"/>
          </a:p>
        </p:txBody>
      </p:sp>
      <p:sp>
        <p:nvSpPr>
          <p:cNvPr id="29" name="Title 28"/>
          <p:cNvSpPr>
            <a:spLocks noGrp="1"/>
          </p:cNvSpPr>
          <p:nvPr>
            <p:ph type="ctrTitle"/>
          </p:nvPr>
        </p:nvSpPr>
        <p:spPr>
          <a:xfrm>
            <a:off x="891117" y="21429160"/>
            <a:ext cx="19782790" cy="5397125"/>
          </a:xfrm>
        </p:spPr>
        <p:txBody>
          <a:bodyPr anchor="t"/>
          <a:lstStyle/>
          <a:p>
            <a:r>
              <a:rPr kumimoji="0" lang="en-US"/>
              <a:t>Click to edit Master title style</a:t>
            </a:r>
          </a:p>
        </p:txBody>
      </p:sp>
      <p:sp>
        <p:nvSpPr>
          <p:cNvPr id="9" name="Subtitle 8"/>
          <p:cNvSpPr>
            <a:spLocks noGrp="1"/>
          </p:cNvSpPr>
          <p:nvPr>
            <p:ph type="subTitle" idx="1"/>
          </p:nvPr>
        </p:nvSpPr>
        <p:spPr>
          <a:xfrm>
            <a:off x="891117" y="17158653"/>
            <a:ext cx="19782790" cy="4037330"/>
          </a:xfrm>
        </p:spPr>
        <p:txBody>
          <a:bodyPr anchor="b"/>
          <a:lstStyle>
            <a:lvl1pPr marL="0" indent="0" algn="l">
              <a:buNone/>
              <a:defRPr sz="7700">
                <a:solidFill>
                  <a:schemeClr val="tx2">
                    <a:shade val="75000"/>
                  </a:schemeClr>
                </a:solidFill>
              </a:defRPr>
            </a:lvl1pPr>
            <a:lvl2pPr marL="1476375" indent="0" algn="ctr">
              <a:buNone/>
            </a:lvl2pPr>
            <a:lvl3pPr marL="2952115" indent="0" algn="ctr">
              <a:buNone/>
            </a:lvl3pPr>
            <a:lvl4pPr marL="4428490" indent="0" algn="ctr">
              <a:buNone/>
            </a:lvl4pPr>
            <a:lvl5pPr marL="5904865" indent="0" algn="ctr">
              <a:buNone/>
            </a:lvl5pPr>
            <a:lvl6pPr marL="7380605" indent="0" algn="ctr">
              <a:buNone/>
            </a:lvl6pPr>
            <a:lvl7pPr marL="8856980" indent="0" algn="ctr">
              <a:buNone/>
            </a:lvl7pPr>
            <a:lvl8pPr marL="10333355" indent="0" algn="ctr">
              <a:buNone/>
            </a:lvl8pPr>
            <a:lvl9pPr marL="11809095"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pPr>
              <a:defRPr/>
            </a:pPr>
            <a:endParaRPr lang="en-US" altLang="ko-KR"/>
          </a:p>
        </p:txBody>
      </p:sp>
      <p:sp>
        <p:nvSpPr>
          <p:cNvPr id="2" name="Footer Placeholder 1"/>
          <p:cNvSpPr>
            <a:spLocks noGrp="1"/>
          </p:cNvSpPr>
          <p:nvPr>
            <p:ph type="ftr" sz="quarter" idx="11"/>
          </p:nvPr>
        </p:nvSpPr>
        <p:spPr/>
        <p:txBody>
          <a:bodyPr/>
          <a:lstStyle/>
          <a:p>
            <a:pPr>
              <a:defRPr/>
            </a:pPr>
            <a:endParaRPr lang="en-US" altLang="ko-KR"/>
          </a:p>
        </p:txBody>
      </p:sp>
      <p:sp>
        <p:nvSpPr>
          <p:cNvPr id="15" name="Slide Number Placeholder 14"/>
          <p:cNvSpPr>
            <a:spLocks noGrp="1"/>
          </p:cNvSpPr>
          <p:nvPr>
            <p:ph type="sldNum" sz="quarter" idx="12"/>
          </p:nvPr>
        </p:nvSpPr>
        <p:spPr>
          <a:xfrm>
            <a:off x="19248120" y="28584296"/>
            <a:ext cx="1775104" cy="1090079"/>
          </a:xfrm>
        </p:spPr>
        <p:txBody>
          <a:bodyPr/>
          <a:lstStyle/>
          <a:p>
            <a:pPr>
              <a:defRPr/>
            </a:pPr>
            <a:fld id="{77323B4E-0E34-47EB-AA73-E9EE5B21379E}" type="slidenum">
              <a:rPr lang="en-US" altLang="ko-KR" smtClean="0"/>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ltLang="ko-KR"/>
          </a:p>
        </p:txBody>
      </p:sp>
      <p:sp>
        <p:nvSpPr>
          <p:cNvPr id="5" name="Footer Placeholder 4"/>
          <p:cNvSpPr>
            <a:spLocks noGrp="1"/>
          </p:cNvSpPr>
          <p:nvPr>
            <p:ph type="ftr" sz="quarter" idx="11"/>
          </p:nvPr>
        </p:nvSpPr>
        <p:spPr/>
        <p:txBody>
          <a:bodyPr/>
          <a:lstStyle/>
          <a:p>
            <a:pPr>
              <a:defRPr/>
            </a:pPr>
            <a:endParaRPr lang="en-US" altLang="ko-KR"/>
          </a:p>
        </p:txBody>
      </p:sp>
      <p:sp>
        <p:nvSpPr>
          <p:cNvPr id="6" name="Slide Number Placeholder 5"/>
          <p:cNvSpPr>
            <a:spLocks noGrp="1"/>
          </p:cNvSpPr>
          <p:nvPr>
            <p:ph type="sldNum" sz="quarter" idx="12"/>
          </p:nvPr>
        </p:nvSpPr>
        <p:spPr/>
        <p:txBody>
          <a:bodyPr/>
          <a:lstStyle/>
          <a:p>
            <a:pPr>
              <a:defRPr/>
            </a:pPr>
            <a:fld id="{77323B4E-0E34-47EB-AA73-E9EE5B21379E}" type="slidenum">
              <a:rPr lang="en-US" altLang="ko-KR" smtClean="0"/>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040100" y="2425208"/>
            <a:ext cx="4277360" cy="25836108"/>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069340" y="2425208"/>
            <a:ext cx="14614313" cy="25836108"/>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ltLang="ko-KR"/>
          </a:p>
        </p:txBody>
      </p:sp>
      <p:sp>
        <p:nvSpPr>
          <p:cNvPr id="5" name="Footer Placeholder 4"/>
          <p:cNvSpPr>
            <a:spLocks noGrp="1"/>
          </p:cNvSpPr>
          <p:nvPr>
            <p:ph type="ftr" sz="quarter" idx="11"/>
          </p:nvPr>
        </p:nvSpPr>
        <p:spPr/>
        <p:txBody>
          <a:bodyPr/>
          <a:lstStyle/>
          <a:p>
            <a:pPr>
              <a:defRPr/>
            </a:pPr>
            <a:endParaRPr lang="en-US" altLang="ko-KR"/>
          </a:p>
        </p:txBody>
      </p:sp>
      <p:sp>
        <p:nvSpPr>
          <p:cNvPr id="6" name="Slide Number Placeholder 5"/>
          <p:cNvSpPr>
            <a:spLocks noGrp="1"/>
          </p:cNvSpPr>
          <p:nvPr>
            <p:ph type="sldNum" sz="quarter" idx="12"/>
          </p:nvPr>
        </p:nvSpPr>
        <p:spPr/>
        <p:txBody>
          <a:bodyPr/>
          <a:lstStyle/>
          <a:p>
            <a:pPr>
              <a:defRPr/>
            </a:pPr>
            <a:fld id="{77323B4E-0E34-47EB-AA73-E9EE5B21379E}" type="slidenum">
              <a:rPr lang="en-US" altLang="ko-KR" smtClean="0"/>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pPr>
              <a:defRPr/>
            </a:pPr>
            <a:endParaRPr lang="en-US" altLang="ko-KR"/>
          </a:p>
        </p:txBody>
      </p:sp>
      <p:sp>
        <p:nvSpPr>
          <p:cNvPr id="19" name="Footer Placeholder 18"/>
          <p:cNvSpPr>
            <a:spLocks noGrp="1"/>
          </p:cNvSpPr>
          <p:nvPr>
            <p:ph type="ftr" sz="quarter" idx="11"/>
          </p:nvPr>
        </p:nvSpPr>
        <p:spPr>
          <a:xfrm>
            <a:off x="8376497" y="336446"/>
            <a:ext cx="6772487" cy="1275684"/>
          </a:xfrm>
        </p:spPr>
        <p:txBody>
          <a:bodyPr/>
          <a:lstStyle/>
          <a:p>
            <a:pPr>
              <a:defRPr/>
            </a:pPr>
            <a:endParaRPr lang="en-US" altLang="ko-KR"/>
          </a:p>
        </p:txBody>
      </p:sp>
      <p:sp>
        <p:nvSpPr>
          <p:cNvPr id="16" name="Slide Number Placeholder 15"/>
          <p:cNvSpPr>
            <a:spLocks noGrp="1"/>
          </p:cNvSpPr>
          <p:nvPr>
            <p:ph type="sldNum" sz="quarter" idx="12"/>
          </p:nvPr>
        </p:nvSpPr>
        <p:spPr>
          <a:xfrm>
            <a:off x="19248120" y="28584296"/>
            <a:ext cx="1775104" cy="1090079"/>
          </a:xfrm>
        </p:spPr>
        <p:txBody>
          <a:bodyPr/>
          <a:lstStyle/>
          <a:p>
            <a:pPr>
              <a:defRPr/>
            </a:pPr>
            <a:fld id="{77323B4E-0E34-47EB-AA73-E9EE5B21379E}" type="slidenum">
              <a:rPr lang="en-US" altLang="ko-KR" smtClean="0"/>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1203007" y="15210201"/>
            <a:ext cx="20183793" cy="10513"/>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295232" tIns="147616" rIns="295232" bIns="147616" anchor="t" compatLnSpc="1"/>
          <a:lstStyle/>
          <a:p>
            <a:endParaRPr kumimoji="0" lang="en-US"/>
          </a:p>
        </p:txBody>
      </p:sp>
      <p:sp>
        <p:nvSpPr>
          <p:cNvPr id="6" name="Text Placeholder 5"/>
          <p:cNvSpPr>
            <a:spLocks noGrp="1"/>
          </p:cNvSpPr>
          <p:nvPr>
            <p:ph type="body" idx="1"/>
          </p:nvPr>
        </p:nvSpPr>
        <p:spPr>
          <a:xfrm>
            <a:off x="891117" y="7401772"/>
            <a:ext cx="19782790" cy="5383107"/>
          </a:xfrm>
        </p:spPr>
        <p:txBody>
          <a:bodyPr anchor="b"/>
          <a:lstStyle>
            <a:lvl1pPr marL="0" indent="0" algn="r">
              <a:buNone/>
              <a:defRPr sz="6500">
                <a:solidFill>
                  <a:schemeClr val="tx2">
                    <a:shade val="75000"/>
                  </a:schemeClr>
                </a:solidFill>
              </a:defRPr>
            </a:lvl1pPr>
            <a:lvl2pPr>
              <a:buNone/>
              <a:defRPr sz="5800">
                <a:solidFill>
                  <a:schemeClr val="tx1">
                    <a:tint val="75000"/>
                  </a:schemeClr>
                </a:solidFill>
              </a:defRPr>
            </a:lvl2pPr>
            <a:lvl3pPr>
              <a:buNone/>
              <a:defRPr sz="5200">
                <a:solidFill>
                  <a:schemeClr val="tx1">
                    <a:tint val="75000"/>
                  </a:schemeClr>
                </a:solidFill>
              </a:defRPr>
            </a:lvl3pPr>
            <a:lvl4pPr>
              <a:buNone/>
              <a:defRPr sz="4500">
                <a:solidFill>
                  <a:schemeClr val="tx1">
                    <a:tint val="75000"/>
                  </a:schemeClr>
                </a:solidFill>
              </a:defRPr>
            </a:lvl4pPr>
            <a:lvl5pPr>
              <a:buNone/>
              <a:defRPr sz="45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pPr>
              <a:defRPr/>
            </a:pPr>
            <a:endParaRPr lang="en-US" altLang="ko-KR"/>
          </a:p>
        </p:txBody>
      </p:sp>
      <p:sp>
        <p:nvSpPr>
          <p:cNvPr id="11" name="Footer Placeholder 10"/>
          <p:cNvSpPr>
            <a:spLocks noGrp="1"/>
          </p:cNvSpPr>
          <p:nvPr>
            <p:ph type="ftr" sz="quarter" idx="11"/>
          </p:nvPr>
        </p:nvSpPr>
        <p:spPr/>
        <p:txBody>
          <a:bodyPr/>
          <a:lstStyle/>
          <a:p>
            <a:pPr>
              <a:defRPr/>
            </a:pPr>
            <a:endParaRPr lang="en-US" altLang="ko-KR"/>
          </a:p>
        </p:txBody>
      </p:sp>
      <p:sp>
        <p:nvSpPr>
          <p:cNvPr id="16" name="Slide Number Placeholder 15"/>
          <p:cNvSpPr>
            <a:spLocks noGrp="1"/>
          </p:cNvSpPr>
          <p:nvPr>
            <p:ph type="sldNum" sz="quarter" idx="12"/>
          </p:nvPr>
        </p:nvSpPr>
        <p:spPr/>
        <p:txBody>
          <a:bodyPr/>
          <a:lstStyle/>
          <a:p>
            <a:pPr>
              <a:defRPr/>
            </a:pPr>
            <a:fld id="{77323B4E-0E34-47EB-AA73-E9EE5B21379E}" type="slidenum">
              <a:rPr lang="en-US" altLang="ko-KR" smtClean="0"/>
              <a:t>‹#›</a:t>
            </a:fld>
            <a:endParaRPr lang="en-US" altLang="ko-KR"/>
          </a:p>
        </p:txBody>
      </p:sp>
      <p:sp>
        <p:nvSpPr>
          <p:cNvPr id="8" name="Title 7"/>
          <p:cNvSpPr>
            <a:spLocks noGrp="1"/>
          </p:cNvSpPr>
          <p:nvPr>
            <p:ph type="title"/>
          </p:nvPr>
        </p:nvSpPr>
        <p:spPr>
          <a:xfrm>
            <a:off x="422111" y="13012201"/>
            <a:ext cx="20317460" cy="5231331"/>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705764" y="2018665"/>
            <a:ext cx="20317460" cy="3714344"/>
          </a:xfrm>
        </p:spPr>
        <p:txBody>
          <a:bodyPr/>
          <a:lstStyle/>
          <a:p>
            <a:r>
              <a:rPr kumimoji="0" lang="en-US"/>
              <a:t>Click to edit Master title style</a:t>
            </a:r>
          </a:p>
        </p:txBody>
      </p:sp>
      <p:sp>
        <p:nvSpPr>
          <p:cNvPr id="14" name="Content Placeholder 13"/>
          <p:cNvSpPr>
            <a:spLocks noGrp="1"/>
          </p:cNvSpPr>
          <p:nvPr>
            <p:ph sz="half" idx="1"/>
          </p:nvPr>
        </p:nvSpPr>
        <p:spPr>
          <a:xfrm>
            <a:off x="712894" y="7065328"/>
            <a:ext cx="9802283" cy="20859538"/>
          </a:xfrm>
        </p:spPr>
        <p:txBody>
          <a:bodyPr/>
          <a:lstStyle>
            <a:lvl1pPr>
              <a:defRPr sz="9000"/>
            </a:lvl1pPr>
            <a:lvl2pPr>
              <a:defRPr sz="7700"/>
            </a:lvl2pPr>
            <a:lvl3pPr>
              <a:defRPr sz="6500"/>
            </a:lvl3pPr>
            <a:lvl4pPr>
              <a:defRPr sz="5800"/>
            </a:lvl4pPr>
            <a:lvl5pPr>
              <a:defRPr sz="5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10871623" y="7065328"/>
            <a:ext cx="10158730" cy="20859538"/>
          </a:xfrm>
        </p:spPr>
        <p:txBody>
          <a:bodyPr/>
          <a:lstStyle>
            <a:lvl1pPr>
              <a:defRPr sz="9000"/>
            </a:lvl1pPr>
            <a:lvl2pPr>
              <a:defRPr sz="7700"/>
            </a:lvl2pPr>
            <a:lvl3pPr>
              <a:defRPr sz="6500"/>
            </a:lvl3pPr>
            <a:lvl4pPr>
              <a:defRPr sz="5800"/>
            </a:lvl4pPr>
            <a:lvl5pPr>
              <a:defRPr sz="5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pPr>
              <a:defRPr/>
            </a:pPr>
            <a:endParaRPr lang="en-US" altLang="ko-KR"/>
          </a:p>
        </p:txBody>
      </p:sp>
      <p:sp>
        <p:nvSpPr>
          <p:cNvPr id="10" name="Footer Placeholder 9"/>
          <p:cNvSpPr>
            <a:spLocks noGrp="1"/>
          </p:cNvSpPr>
          <p:nvPr>
            <p:ph type="ftr" sz="quarter" idx="11"/>
          </p:nvPr>
        </p:nvSpPr>
        <p:spPr/>
        <p:txBody>
          <a:bodyPr/>
          <a:lstStyle/>
          <a:p>
            <a:pPr>
              <a:defRPr/>
            </a:pPr>
            <a:endParaRPr lang="en-US" altLang="ko-KR"/>
          </a:p>
        </p:txBody>
      </p:sp>
      <p:sp>
        <p:nvSpPr>
          <p:cNvPr id="31" name="Slide Number Placeholder 30"/>
          <p:cNvSpPr>
            <a:spLocks noGrp="1"/>
          </p:cNvSpPr>
          <p:nvPr>
            <p:ph type="sldNum" sz="quarter" idx="12"/>
          </p:nvPr>
        </p:nvSpPr>
        <p:spPr/>
        <p:txBody>
          <a:bodyPr/>
          <a:lstStyle/>
          <a:p>
            <a:pPr>
              <a:defRPr/>
            </a:pPr>
            <a:fld id="{77323B4E-0E34-47EB-AA73-E9EE5B21379E}" type="slidenum">
              <a:rPr lang="en-US" altLang="ko-KR" smtClean="0"/>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712893" y="23887536"/>
            <a:ext cx="20139237" cy="3897145"/>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658266" y="2943886"/>
            <a:ext cx="10035134" cy="2824727"/>
          </a:xfrm>
        </p:spPr>
        <p:txBody>
          <a:bodyPr anchor="ctr"/>
          <a:lstStyle>
            <a:lvl1pPr marL="0" indent="0">
              <a:buNone/>
              <a:defRPr sz="5800" b="0" cap="all" baseline="0">
                <a:solidFill>
                  <a:schemeClr val="accent1">
                    <a:shade val="50000"/>
                  </a:schemeClr>
                </a:solidFill>
                <a:latin typeface="+mj-lt"/>
                <a:ea typeface="+mj-ea"/>
                <a:cs typeface="+mj-cs"/>
              </a:defRPr>
            </a:lvl1pPr>
            <a:lvl2pPr>
              <a:buNone/>
              <a:defRPr sz="6500" b="1"/>
            </a:lvl2pPr>
            <a:lvl3pPr>
              <a:buNone/>
              <a:defRPr sz="5800" b="1"/>
            </a:lvl3pPr>
            <a:lvl4pPr>
              <a:buNone/>
              <a:defRPr sz="5200" b="1"/>
            </a:lvl4pPr>
            <a:lvl5pPr>
              <a:buNone/>
              <a:defRPr sz="52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10864198" y="2943886"/>
            <a:ext cx="10039075" cy="2824727"/>
          </a:xfrm>
        </p:spPr>
        <p:txBody>
          <a:bodyPr anchor="ctr"/>
          <a:lstStyle>
            <a:lvl1pPr marL="0" indent="0">
              <a:buNone/>
              <a:defRPr sz="5800" b="0" cap="all" baseline="0">
                <a:solidFill>
                  <a:schemeClr val="accent1">
                    <a:shade val="50000"/>
                  </a:schemeClr>
                </a:solidFill>
                <a:latin typeface="+mj-lt"/>
                <a:ea typeface="+mj-ea"/>
                <a:cs typeface="+mj-cs"/>
              </a:defRPr>
            </a:lvl1pPr>
            <a:lvl2pPr>
              <a:buNone/>
              <a:defRPr sz="6500" b="1"/>
            </a:lvl2pPr>
            <a:lvl3pPr>
              <a:buNone/>
              <a:defRPr sz="5800" b="1"/>
            </a:lvl3pPr>
            <a:lvl4pPr>
              <a:buNone/>
              <a:defRPr sz="5200" b="1"/>
            </a:lvl4pPr>
            <a:lvl5pPr>
              <a:buNone/>
              <a:defRPr sz="52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658266" y="5810671"/>
            <a:ext cx="10035134" cy="17403979"/>
          </a:xfrm>
        </p:spPr>
        <p:txBody>
          <a:bodyPr/>
          <a:lstStyle>
            <a:lvl1pPr>
              <a:defRPr sz="7700"/>
            </a:lvl1pPr>
            <a:lvl2pPr>
              <a:defRPr sz="6500"/>
            </a:lvl2pPr>
            <a:lvl3pPr>
              <a:defRPr sz="5800"/>
            </a:lvl3pPr>
            <a:lvl4pPr>
              <a:defRPr sz="5200"/>
            </a:lvl4pPr>
            <a:lvl5pPr>
              <a:defRPr sz="5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10872863" y="5810671"/>
            <a:ext cx="10030409" cy="17403979"/>
          </a:xfrm>
        </p:spPr>
        <p:txBody>
          <a:bodyPr/>
          <a:lstStyle>
            <a:lvl1pPr>
              <a:defRPr sz="7700"/>
            </a:lvl1pPr>
            <a:lvl2pPr>
              <a:defRPr sz="6500"/>
            </a:lvl2pPr>
            <a:lvl3pPr>
              <a:defRPr sz="5800"/>
            </a:lvl3pPr>
            <a:lvl4pPr>
              <a:defRPr sz="5200"/>
            </a:lvl4pPr>
            <a:lvl5pPr>
              <a:defRPr sz="5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pPr>
              <a:defRPr/>
            </a:pPr>
            <a:endParaRPr lang="en-US" altLang="ko-KR"/>
          </a:p>
        </p:txBody>
      </p:sp>
      <p:sp>
        <p:nvSpPr>
          <p:cNvPr id="6" name="Footer Placeholder 5"/>
          <p:cNvSpPr>
            <a:spLocks noGrp="1"/>
          </p:cNvSpPr>
          <p:nvPr>
            <p:ph type="ftr" sz="quarter" idx="11"/>
          </p:nvPr>
        </p:nvSpPr>
        <p:spPr/>
        <p:txBody>
          <a:bodyPr/>
          <a:lstStyle/>
          <a:p>
            <a:pPr>
              <a:defRPr/>
            </a:pPr>
            <a:endParaRPr lang="en-US" altLang="ko-KR"/>
          </a:p>
        </p:txBody>
      </p:sp>
      <p:sp>
        <p:nvSpPr>
          <p:cNvPr id="7" name="Slide Number Placeholder 6"/>
          <p:cNvSpPr>
            <a:spLocks noGrp="1"/>
          </p:cNvSpPr>
          <p:nvPr>
            <p:ph type="sldNum" sz="quarter" idx="12"/>
          </p:nvPr>
        </p:nvSpPr>
        <p:spPr>
          <a:xfrm>
            <a:off x="19248120" y="28597754"/>
            <a:ext cx="1782233" cy="1090079"/>
          </a:xfrm>
        </p:spPr>
        <p:txBody>
          <a:bodyPr/>
          <a:lstStyle/>
          <a:p>
            <a:pPr>
              <a:defRPr/>
            </a:pPr>
            <a:fld id="{77323B4E-0E34-47EB-AA73-E9EE5B21379E}" type="slidenum">
              <a:rPr lang="en-US" altLang="ko-KR" smtClean="0"/>
              <a:t>‹#›</a:t>
            </a:fld>
            <a:endParaRPr lang="en-US" altLang="ko-KR"/>
          </a:p>
        </p:txBody>
      </p:sp>
      <p:sp>
        <p:nvSpPr>
          <p:cNvPr id="11" name="Straight Connector 10"/>
          <p:cNvSpPr>
            <a:spLocks noChangeShapeType="1"/>
          </p:cNvSpPr>
          <p:nvPr/>
        </p:nvSpPr>
        <p:spPr bwMode="auto">
          <a:xfrm>
            <a:off x="1203007" y="26579091"/>
            <a:ext cx="20183793" cy="10513"/>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295232" tIns="147616" rIns="295232" bIns="147616"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705764" y="2018665"/>
            <a:ext cx="20317460" cy="3714344"/>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pPr>
              <a:defRPr/>
            </a:pPr>
            <a:endParaRPr lang="en-US" altLang="ko-KR"/>
          </a:p>
        </p:txBody>
      </p:sp>
      <p:sp>
        <p:nvSpPr>
          <p:cNvPr id="21" name="Footer Placeholder 20"/>
          <p:cNvSpPr>
            <a:spLocks noGrp="1"/>
          </p:cNvSpPr>
          <p:nvPr>
            <p:ph type="ftr" sz="quarter" idx="11"/>
          </p:nvPr>
        </p:nvSpPr>
        <p:spPr/>
        <p:txBody>
          <a:bodyPr/>
          <a:lstStyle/>
          <a:p>
            <a:pPr>
              <a:defRPr/>
            </a:pPr>
            <a:endParaRPr lang="en-US" altLang="ko-KR"/>
          </a:p>
        </p:txBody>
      </p:sp>
      <p:sp>
        <p:nvSpPr>
          <p:cNvPr id="6" name="Slide Number Placeholder 5"/>
          <p:cNvSpPr>
            <a:spLocks noGrp="1"/>
          </p:cNvSpPr>
          <p:nvPr>
            <p:ph type="sldNum" sz="quarter" idx="12"/>
          </p:nvPr>
        </p:nvSpPr>
        <p:spPr/>
        <p:txBody>
          <a:bodyPr/>
          <a:lstStyle/>
          <a:p>
            <a:pPr>
              <a:defRPr/>
            </a:pPr>
            <a:fld id="{77323B4E-0E34-47EB-AA73-E9EE5B21379E}" type="slidenum">
              <a:rPr lang="en-US" altLang="ko-KR" smtClean="0"/>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ltLang="ko-KR"/>
          </a:p>
        </p:txBody>
      </p:sp>
      <p:sp>
        <p:nvSpPr>
          <p:cNvPr id="24" name="Footer Placeholder 23"/>
          <p:cNvSpPr>
            <a:spLocks noGrp="1"/>
          </p:cNvSpPr>
          <p:nvPr>
            <p:ph type="ftr" sz="quarter" idx="11"/>
          </p:nvPr>
        </p:nvSpPr>
        <p:spPr/>
        <p:txBody>
          <a:bodyPr/>
          <a:lstStyle/>
          <a:p>
            <a:pPr>
              <a:defRPr/>
            </a:pPr>
            <a:endParaRPr lang="en-US" altLang="ko-KR"/>
          </a:p>
        </p:txBody>
      </p:sp>
      <p:sp>
        <p:nvSpPr>
          <p:cNvPr id="7" name="Slide Number Placeholder 6"/>
          <p:cNvSpPr>
            <a:spLocks noGrp="1"/>
          </p:cNvSpPr>
          <p:nvPr>
            <p:ph type="sldNum" sz="quarter" idx="12"/>
          </p:nvPr>
        </p:nvSpPr>
        <p:spPr/>
        <p:txBody>
          <a:bodyPr/>
          <a:lstStyle/>
          <a:p>
            <a:pPr>
              <a:defRPr/>
            </a:pPr>
            <a:fld id="{77323B4E-0E34-47EB-AA73-E9EE5B21379E}" type="slidenum">
              <a:rPr lang="en-US" altLang="ko-KR" smtClean="0"/>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1203007" y="25825478"/>
            <a:ext cx="20183793" cy="10513"/>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295232" tIns="147616" rIns="295232" bIns="147616" anchor="t" compatLnSpc="1"/>
          <a:lstStyle/>
          <a:p>
            <a:endParaRPr kumimoji="0" lang="en-US"/>
          </a:p>
        </p:txBody>
      </p:sp>
      <p:sp>
        <p:nvSpPr>
          <p:cNvPr id="12" name="Title 11"/>
          <p:cNvSpPr>
            <a:spLocks noGrp="1"/>
          </p:cNvSpPr>
          <p:nvPr>
            <p:ph type="title"/>
          </p:nvPr>
        </p:nvSpPr>
        <p:spPr>
          <a:xfrm>
            <a:off x="1069340" y="24223980"/>
            <a:ext cx="19782790" cy="2299035"/>
          </a:xfrm>
        </p:spPr>
        <p:txBody>
          <a:bodyPr anchor="ctr"/>
          <a:lstStyle>
            <a:lvl1pPr algn="l">
              <a:buNone/>
              <a:defRPr sz="6500" b="1"/>
            </a:lvl1pPr>
          </a:lstStyle>
          <a:p>
            <a:r>
              <a:rPr kumimoji="0" lang="en-US"/>
              <a:t>Click to edit Master title style</a:t>
            </a:r>
          </a:p>
        </p:txBody>
      </p:sp>
      <p:sp>
        <p:nvSpPr>
          <p:cNvPr id="26" name="Text Placeholder 25"/>
          <p:cNvSpPr>
            <a:spLocks noGrp="1"/>
          </p:cNvSpPr>
          <p:nvPr>
            <p:ph type="body" idx="2"/>
          </p:nvPr>
        </p:nvSpPr>
        <p:spPr>
          <a:xfrm>
            <a:off x="1069341" y="2691553"/>
            <a:ext cx="7036110" cy="21195983"/>
          </a:xfrm>
        </p:spPr>
        <p:txBody>
          <a:bodyPr/>
          <a:lstStyle>
            <a:lvl1pPr marL="0" indent="0">
              <a:buNone/>
              <a:defRPr sz="4500"/>
            </a:lvl1pPr>
            <a:lvl2pPr>
              <a:buNone/>
              <a:defRPr sz="3900"/>
            </a:lvl2pPr>
            <a:lvl3pPr>
              <a:buNone/>
              <a:defRPr sz="3200"/>
            </a:lvl3pPr>
            <a:lvl4pPr>
              <a:buNone/>
              <a:defRPr sz="2900"/>
            </a:lvl4pPr>
            <a:lvl5pPr>
              <a:buNone/>
              <a:defRPr sz="2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8361645" y="2691553"/>
            <a:ext cx="12490485" cy="21195983"/>
          </a:xfrm>
        </p:spPr>
        <p:txBody>
          <a:bodyPr/>
          <a:lstStyle>
            <a:lvl1pPr>
              <a:defRPr sz="10300"/>
            </a:lvl1pPr>
            <a:lvl2pPr>
              <a:defRPr sz="9000"/>
            </a:lvl2pPr>
            <a:lvl3pPr>
              <a:defRPr sz="7700"/>
            </a:lvl3pPr>
            <a:lvl4pPr>
              <a:defRPr sz="6500"/>
            </a:lvl4pPr>
            <a:lvl5pPr>
              <a:defRPr sz="65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pPr>
              <a:defRPr/>
            </a:pPr>
            <a:endParaRPr lang="en-US" altLang="ko-KR"/>
          </a:p>
        </p:txBody>
      </p:sp>
      <p:sp>
        <p:nvSpPr>
          <p:cNvPr id="29" name="Footer Placeholder 28"/>
          <p:cNvSpPr>
            <a:spLocks noGrp="1"/>
          </p:cNvSpPr>
          <p:nvPr>
            <p:ph type="ftr" sz="quarter" idx="11"/>
          </p:nvPr>
        </p:nvSpPr>
        <p:spPr/>
        <p:txBody>
          <a:bodyPr/>
          <a:lstStyle/>
          <a:p>
            <a:pPr>
              <a:defRPr/>
            </a:pPr>
            <a:endParaRPr lang="en-US" altLang="ko-KR"/>
          </a:p>
        </p:txBody>
      </p:sp>
      <p:sp>
        <p:nvSpPr>
          <p:cNvPr id="7" name="Slide Number Placeholder 6"/>
          <p:cNvSpPr>
            <a:spLocks noGrp="1"/>
          </p:cNvSpPr>
          <p:nvPr>
            <p:ph type="sldNum" sz="quarter" idx="12"/>
          </p:nvPr>
        </p:nvSpPr>
        <p:spPr/>
        <p:txBody>
          <a:bodyPr/>
          <a:lstStyle/>
          <a:p>
            <a:pPr>
              <a:defRPr/>
            </a:pPr>
            <a:fld id="{77323B4E-0E34-47EB-AA73-E9EE5B21379E}" type="slidenum">
              <a:rPr lang="en-US" altLang="ko-KR" smtClean="0"/>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8198273" y="2722610"/>
            <a:ext cx="11762740" cy="1614932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103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pPr>
              <a:defRPr/>
            </a:pPr>
            <a:endParaRPr lang="en-US" altLang="ko-KR"/>
          </a:p>
        </p:txBody>
      </p:sp>
      <p:sp>
        <p:nvSpPr>
          <p:cNvPr id="5" name="Footer Placeholder 4"/>
          <p:cNvSpPr>
            <a:spLocks noGrp="1"/>
          </p:cNvSpPr>
          <p:nvPr>
            <p:ph type="ftr" sz="quarter" idx="11"/>
          </p:nvPr>
        </p:nvSpPr>
        <p:spPr/>
        <p:txBody>
          <a:bodyPr/>
          <a:lstStyle/>
          <a:p>
            <a:pPr>
              <a:defRPr/>
            </a:pPr>
            <a:endParaRPr lang="en-US" altLang="ko-KR"/>
          </a:p>
        </p:txBody>
      </p:sp>
      <p:sp>
        <p:nvSpPr>
          <p:cNvPr id="31" name="Slide Number Placeholder 30"/>
          <p:cNvSpPr>
            <a:spLocks noGrp="1"/>
          </p:cNvSpPr>
          <p:nvPr>
            <p:ph type="sldNum" sz="quarter" idx="12"/>
          </p:nvPr>
        </p:nvSpPr>
        <p:spPr/>
        <p:txBody>
          <a:bodyPr/>
          <a:lstStyle/>
          <a:p>
            <a:pPr>
              <a:defRPr/>
            </a:pPr>
            <a:fld id="{77323B4E-0E34-47EB-AA73-E9EE5B21379E}" type="slidenum">
              <a:rPr lang="en-US" altLang="ko-KR" smtClean="0"/>
              <a:t>‹#›</a:t>
            </a:fld>
            <a:endParaRPr lang="en-US" altLang="ko-KR"/>
          </a:p>
        </p:txBody>
      </p:sp>
      <p:sp>
        <p:nvSpPr>
          <p:cNvPr id="17" name="Title 16"/>
          <p:cNvSpPr>
            <a:spLocks noGrp="1"/>
          </p:cNvSpPr>
          <p:nvPr>
            <p:ph type="title"/>
          </p:nvPr>
        </p:nvSpPr>
        <p:spPr>
          <a:xfrm>
            <a:off x="891117" y="22048837"/>
            <a:ext cx="13723197" cy="2306047"/>
          </a:xfrm>
        </p:spPr>
        <p:txBody>
          <a:bodyPr anchor="ctr"/>
          <a:lstStyle>
            <a:lvl1pPr algn="l">
              <a:buNone/>
              <a:defRPr sz="6500" b="1"/>
            </a:lvl1pPr>
          </a:lstStyle>
          <a:p>
            <a:r>
              <a:rPr kumimoji="0" lang="en-US"/>
              <a:t>Click to edit Master title style</a:t>
            </a:r>
          </a:p>
        </p:txBody>
      </p:sp>
      <p:sp>
        <p:nvSpPr>
          <p:cNvPr id="26" name="Text Placeholder 25"/>
          <p:cNvSpPr>
            <a:spLocks noGrp="1"/>
          </p:cNvSpPr>
          <p:nvPr>
            <p:ph type="body" sz="half" idx="2"/>
          </p:nvPr>
        </p:nvSpPr>
        <p:spPr>
          <a:xfrm>
            <a:off x="891117" y="24430694"/>
            <a:ext cx="13723197" cy="3392479"/>
          </a:xfrm>
        </p:spPr>
        <p:txBody>
          <a:bodyPr lIns="354279" tIns="0"/>
          <a:lstStyle>
            <a:lvl1pPr marL="0" indent="0">
              <a:buNone/>
              <a:defRPr sz="4500"/>
            </a:lvl1pPr>
            <a:lvl2pPr>
              <a:defRPr sz="3900"/>
            </a:lvl2pPr>
            <a:lvl3pPr>
              <a:defRPr sz="3200"/>
            </a:lvl3pPr>
            <a:lvl4pPr>
              <a:defRPr sz="2900"/>
            </a:lvl4pPr>
            <a:lvl5pPr>
              <a:defRPr sz="2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1203007" y="4640009"/>
            <a:ext cx="20183793" cy="10513"/>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295232" tIns="147616" rIns="295232" bIns="147616" anchor="t" compatLnSpc="1"/>
          <a:lstStyle/>
          <a:p>
            <a:endParaRPr kumimoji="0" lang="en-US"/>
          </a:p>
        </p:txBody>
      </p:sp>
      <p:sp>
        <p:nvSpPr>
          <p:cNvPr id="8" name="Text Placeholder 7"/>
          <p:cNvSpPr>
            <a:spLocks noGrp="1"/>
          </p:cNvSpPr>
          <p:nvPr>
            <p:ph type="body" idx="1"/>
          </p:nvPr>
        </p:nvSpPr>
        <p:spPr>
          <a:xfrm>
            <a:off x="712893" y="6862059"/>
            <a:ext cx="20317460" cy="19983384"/>
          </a:xfrm>
          <a:prstGeom prst="rect">
            <a:avLst/>
          </a:prstGeom>
        </p:spPr>
        <p:txBody>
          <a:bodyPr vert="horz" lIns="295232" tIns="147616" rIns="295232" bIns="147616">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15148983" y="336446"/>
            <a:ext cx="5881370" cy="1275684"/>
          </a:xfrm>
          <a:prstGeom prst="rect">
            <a:avLst/>
          </a:prstGeom>
        </p:spPr>
        <p:txBody>
          <a:bodyPr vert="horz" lIns="295232" tIns="147616" rIns="295232" bIns="147616"/>
          <a:lstStyle>
            <a:lvl1pPr algn="l" eaLnBrk="1" latinLnBrk="0" hangingPunct="1">
              <a:defRPr kumimoji="0" sz="3900">
                <a:solidFill>
                  <a:schemeClr val="accent1">
                    <a:shade val="75000"/>
                  </a:schemeClr>
                </a:solidFill>
              </a:defRPr>
            </a:lvl1pPr>
          </a:lstStyle>
          <a:p>
            <a:pPr>
              <a:defRPr/>
            </a:pPr>
            <a:endParaRPr lang="en-US" altLang="ko-KR"/>
          </a:p>
        </p:txBody>
      </p:sp>
      <p:sp>
        <p:nvSpPr>
          <p:cNvPr id="28" name="Footer Placeholder 27"/>
          <p:cNvSpPr>
            <a:spLocks noGrp="1"/>
          </p:cNvSpPr>
          <p:nvPr>
            <p:ph type="ftr" sz="quarter" idx="3"/>
          </p:nvPr>
        </p:nvSpPr>
        <p:spPr>
          <a:xfrm>
            <a:off x="7307157" y="336446"/>
            <a:ext cx="7841827" cy="1275684"/>
          </a:xfrm>
          <a:prstGeom prst="rect">
            <a:avLst/>
          </a:prstGeom>
        </p:spPr>
        <p:txBody>
          <a:bodyPr vert="horz" lIns="295232" tIns="147616" rIns="295232" bIns="147616"/>
          <a:lstStyle>
            <a:lvl1pPr algn="r" eaLnBrk="1" latinLnBrk="0" hangingPunct="1">
              <a:defRPr kumimoji="0" sz="3900">
                <a:solidFill>
                  <a:schemeClr val="accent1">
                    <a:shade val="75000"/>
                  </a:schemeClr>
                </a:solidFill>
              </a:defRPr>
            </a:lvl1pPr>
          </a:lstStyle>
          <a:p>
            <a:pPr>
              <a:defRPr/>
            </a:pPr>
            <a:endParaRPr lang="en-US" altLang="ko-KR"/>
          </a:p>
        </p:txBody>
      </p:sp>
      <p:sp>
        <p:nvSpPr>
          <p:cNvPr id="5" name="Slide Number Placeholder 4"/>
          <p:cNvSpPr>
            <a:spLocks noGrp="1"/>
          </p:cNvSpPr>
          <p:nvPr>
            <p:ph type="sldNum" sz="quarter" idx="4"/>
          </p:nvPr>
        </p:nvSpPr>
        <p:spPr>
          <a:xfrm>
            <a:off x="19248120" y="28597756"/>
            <a:ext cx="1782233" cy="1079425"/>
          </a:xfrm>
          <a:prstGeom prst="rect">
            <a:avLst/>
          </a:prstGeom>
        </p:spPr>
        <p:txBody>
          <a:bodyPr vert="horz" lIns="295232" tIns="147616" rIns="295232" bIns="147616"/>
          <a:lstStyle>
            <a:lvl1pPr algn="r" eaLnBrk="1" latinLnBrk="0" hangingPunct="1">
              <a:defRPr kumimoji="0" sz="3900">
                <a:solidFill>
                  <a:schemeClr val="accent1">
                    <a:shade val="75000"/>
                  </a:schemeClr>
                </a:solidFill>
              </a:defRPr>
            </a:lvl1pPr>
          </a:lstStyle>
          <a:p>
            <a:pPr>
              <a:defRPr/>
            </a:pPr>
            <a:fld id="{77323B4E-0E34-47EB-AA73-E9EE5B21379E}" type="slidenum">
              <a:rPr lang="en-US" altLang="ko-KR" smtClean="0"/>
              <a:t>‹#›</a:t>
            </a:fld>
            <a:endParaRPr lang="en-US" altLang="ko-KR"/>
          </a:p>
        </p:txBody>
      </p:sp>
      <p:sp>
        <p:nvSpPr>
          <p:cNvPr id="10" name="Title Placeholder 9"/>
          <p:cNvSpPr>
            <a:spLocks noGrp="1"/>
          </p:cNvSpPr>
          <p:nvPr>
            <p:ph type="title"/>
          </p:nvPr>
        </p:nvSpPr>
        <p:spPr>
          <a:xfrm>
            <a:off x="712893" y="2018665"/>
            <a:ext cx="20317460" cy="3700886"/>
          </a:xfrm>
          <a:prstGeom prst="rect">
            <a:avLst/>
          </a:prstGeom>
        </p:spPr>
        <p:txBody>
          <a:bodyPr vert="horz" lIns="295232" tIns="147616" rIns="295232" bIns="147616" anchor="ctr">
            <a:normAutofit/>
          </a:bodyPr>
          <a:lstStyle/>
          <a:p>
            <a:r>
              <a:rPr kumimoji="0" lang="en-US"/>
              <a:t>Click to edit Master title style</a:t>
            </a:r>
          </a:p>
        </p:txBody>
      </p:sp>
      <p:sp>
        <p:nvSpPr>
          <p:cNvPr id="9" name="Straight Connector 8"/>
          <p:cNvSpPr>
            <a:spLocks noChangeShapeType="1"/>
          </p:cNvSpPr>
          <p:nvPr/>
        </p:nvSpPr>
        <p:spPr bwMode="auto">
          <a:xfrm>
            <a:off x="1203007" y="4640009"/>
            <a:ext cx="20183793" cy="10513"/>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295232" tIns="147616" rIns="295232" bIns="147616" anchor="t" compatLnSpc="1"/>
          <a:lstStyle/>
          <a:p>
            <a:endParaRPr kumimoji="0" lang="en-US"/>
          </a:p>
        </p:txBody>
      </p:sp>
      <p:sp>
        <p:nvSpPr>
          <p:cNvPr id="12" name="Straight Connector 11"/>
          <p:cNvSpPr>
            <a:spLocks noChangeShapeType="1"/>
          </p:cNvSpPr>
          <p:nvPr/>
        </p:nvSpPr>
        <p:spPr bwMode="auto">
          <a:xfrm>
            <a:off x="1203007" y="4671304"/>
            <a:ext cx="20183793" cy="10513"/>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295232" tIns="147616" rIns="295232" bIns="147616"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11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1106805" indent="-1106805" algn="l" rtl="0" eaLnBrk="1" latinLnBrk="0" hangingPunct="1">
        <a:spcBef>
          <a:spcPct val="20000"/>
        </a:spcBef>
        <a:buClr>
          <a:schemeClr val="accent1"/>
        </a:buClr>
        <a:buSzPct val="70000"/>
        <a:buFont typeface="Wingdings 2" panose="05020102010507070707"/>
        <a:buChar char=""/>
        <a:defRPr kumimoji="0" sz="10300" kern="1200">
          <a:solidFill>
            <a:schemeClr val="tx2"/>
          </a:solidFill>
          <a:latin typeface="+mn-lt"/>
          <a:ea typeface="+mn-ea"/>
          <a:cs typeface="+mn-cs"/>
        </a:defRPr>
      </a:lvl1pPr>
      <a:lvl2pPr marL="2399030" indent="-922655" algn="l" rtl="0" eaLnBrk="1" latinLnBrk="0" hangingPunct="1">
        <a:spcBef>
          <a:spcPct val="20000"/>
        </a:spcBef>
        <a:buClr>
          <a:schemeClr val="accent1"/>
        </a:buClr>
        <a:buSzPct val="70000"/>
        <a:buFont typeface="Wingdings 2" panose="05020102010507070707"/>
        <a:buChar char=""/>
        <a:defRPr kumimoji="0" sz="9000" kern="1200">
          <a:solidFill>
            <a:schemeClr val="tx2"/>
          </a:solidFill>
          <a:latin typeface="+mn-lt"/>
          <a:ea typeface="+mn-ea"/>
          <a:cs typeface="+mn-cs"/>
        </a:defRPr>
      </a:lvl2pPr>
      <a:lvl3pPr marL="3690620" indent="-737870" algn="l" rtl="0" eaLnBrk="1" latinLnBrk="0" hangingPunct="1">
        <a:spcBef>
          <a:spcPct val="20000"/>
        </a:spcBef>
        <a:buClr>
          <a:schemeClr val="accent1"/>
        </a:buClr>
        <a:buSzPct val="70000"/>
        <a:buFont typeface="Wingdings 2" panose="05020102010507070707"/>
        <a:buChar char=""/>
        <a:defRPr kumimoji="0" sz="7700" kern="1200">
          <a:solidFill>
            <a:schemeClr val="tx2"/>
          </a:solidFill>
          <a:latin typeface="+mn-lt"/>
          <a:ea typeface="+mn-ea"/>
          <a:cs typeface="+mn-cs"/>
        </a:defRPr>
      </a:lvl3pPr>
      <a:lvl4pPr marL="5166360" indent="-737870" algn="l" rtl="0" eaLnBrk="1" latinLnBrk="0" hangingPunct="1">
        <a:spcBef>
          <a:spcPct val="20000"/>
        </a:spcBef>
        <a:buClr>
          <a:schemeClr val="accent1"/>
        </a:buClr>
        <a:buSzPct val="70000"/>
        <a:buFont typeface="Wingdings 2" panose="05020102010507070707"/>
        <a:buChar char=""/>
        <a:defRPr kumimoji="0" sz="6500" kern="1200">
          <a:solidFill>
            <a:schemeClr val="tx2"/>
          </a:solidFill>
          <a:latin typeface="+mn-lt"/>
          <a:ea typeface="+mn-ea"/>
          <a:cs typeface="+mn-cs"/>
        </a:defRPr>
      </a:lvl4pPr>
      <a:lvl5pPr marL="6642735" indent="-737870" algn="l" rtl="0" eaLnBrk="1" latinLnBrk="0" hangingPunct="1">
        <a:spcBef>
          <a:spcPct val="20000"/>
        </a:spcBef>
        <a:buClr>
          <a:schemeClr val="accent1"/>
        </a:buClr>
        <a:buSzPct val="60000"/>
        <a:buFont typeface="Wingdings 2" panose="05020102010507070707"/>
        <a:buChar char=""/>
        <a:defRPr kumimoji="0" sz="5800" kern="1200">
          <a:solidFill>
            <a:schemeClr val="tx2"/>
          </a:solidFill>
          <a:latin typeface="+mn-lt"/>
          <a:ea typeface="+mn-ea"/>
          <a:cs typeface="+mn-cs"/>
        </a:defRPr>
      </a:lvl5pPr>
      <a:lvl6pPr marL="8119110" indent="-737870" algn="l" rtl="0" eaLnBrk="1" latinLnBrk="0" hangingPunct="1">
        <a:spcBef>
          <a:spcPct val="20000"/>
        </a:spcBef>
        <a:buClr>
          <a:schemeClr val="accent1"/>
        </a:buClr>
        <a:buSzPct val="60000"/>
        <a:buFont typeface="Wingdings 2" panose="05020102010507070707"/>
        <a:buChar char=""/>
        <a:defRPr kumimoji="0" sz="5800" kern="1200">
          <a:solidFill>
            <a:schemeClr val="tx2"/>
          </a:solidFill>
          <a:latin typeface="+mn-lt"/>
          <a:ea typeface="+mn-ea"/>
          <a:cs typeface="+mn-cs"/>
        </a:defRPr>
      </a:lvl6pPr>
      <a:lvl7pPr marL="9594850" indent="-737870" algn="l" rtl="0" eaLnBrk="1" latinLnBrk="0" hangingPunct="1">
        <a:spcBef>
          <a:spcPct val="20000"/>
        </a:spcBef>
        <a:buClr>
          <a:schemeClr val="accent1"/>
        </a:buClr>
        <a:buSzPct val="60000"/>
        <a:buFont typeface="Wingdings 2" panose="05020102010507070707"/>
        <a:buChar char=""/>
        <a:defRPr kumimoji="0" sz="5200" kern="1200">
          <a:solidFill>
            <a:schemeClr val="tx2"/>
          </a:solidFill>
          <a:latin typeface="+mn-lt"/>
          <a:ea typeface="+mn-ea"/>
          <a:cs typeface="+mn-cs"/>
        </a:defRPr>
      </a:lvl7pPr>
      <a:lvl8pPr marL="11071225" indent="-737870" algn="l" rtl="0" eaLnBrk="1" latinLnBrk="0" hangingPunct="1">
        <a:spcBef>
          <a:spcPct val="20000"/>
        </a:spcBef>
        <a:buClr>
          <a:schemeClr val="accent1"/>
        </a:buClr>
        <a:buSzPct val="60000"/>
        <a:buFont typeface="Wingdings 2" panose="05020102010507070707"/>
        <a:buChar char=""/>
        <a:defRPr kumimoji="0" sz="5200" kern="1200" baseline="0">
          <a:solidFill>
            <a:schemeClr val="tx2"/>
          </a:solidFill>
          <a:latin typeface="+mn-lt"/>
          <a:ea typeface="+mn-ea"/>
          <a:cs typeface="+mn-cs"/>
        </a:defRPr>
      </a:lvl8pPr>
      <a:lvl9pPr marL="12547600" indent="-737870" algn="l" rtl="0" eaLnBrk="1" latinLnBrk="0" hangingPunct="1">
        <a:spcBef>
          <a:spcPct val="20000"/>
        </a:spcBef>
        <a:buClr>
          <a:schemeClr val="accent1"/>
        </a:buClr>
        <a:buSzPct val="60000"/>
        <a:buFont typeface="Wingdings 2" panose="05020102010507070707"/>
        <a:buChar char=""/>
        <a:defRPr kumimoji="0" sz="45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476375" algn="l" rtl="0" eaLnBrk="1" latinLnBrk="0" hangingPunct="1">
        <a:defRPr kumimoji="0" kern="1200">
          <a:solidFill>
            <a:schemeClr val="tx1"/>
          </a:solidFill>
          <a:latin typeface="+mn-lt"/>
          <a:ea typeface="+mn-ea"/>
          <a:cs typeface="+mn-cs"/>
        </a:defRPr>
      </a:lvl2pPr>
      <a:lvl3pPr marL="2952115" algn="l" rtl="0" eaLnBrk="1" latinLnBrk="0" hangingPunct="1">
        <a:defRPr kumimoji="0" kern="1200">
          <a:solidFill>
            <a:schemeClr val="tx1"/>
          </a:solidFill>
          <a:latin typeface="+mn-lt"/>
          <a:ea typeface="+mn-ea"/>
          <a:cs typeface="+mn-cs"/>
        </a:defRPr>
      </a:lvl3pPr>
      <a:lvl4pPr marL="4428490" algn="l" rtl="0" eaLnBrk="1" latinLnBrk="0" hangingPunct="1">
        <a:defRPr kumimoji="0" kern="1200">
          <a:solidFill>
            <a:schemeClr val="tx1"/>
          </a:solidFill>
          <a:latin typeface="+mn-lt"/>
          <a:ea typeface="+mn-ea"/>
          <a:cs typeface="+mn-cs"/>
        </a:defRPr>
      </a:lvl4pPr>
      <a:lvl5pPr marL="5904865" algn="l" rtl="0" eaLnBrk="1" latinLnBrk="0" hangingPunct="1">
        <a:defRPr kumimoji="0" kern="1200">
          <a:solidFill>
            <a:schemeClr val="tx1"/>
          </a:solidFill>
          <a:latin typeface="+mn-lt"/>
          <a:ea typeface="+mn-ea"/>
          <a:cs typeface="+mn-cs"/>
        </a:defRPr>
      </a:lvl5pPr>
      <a:lvl6pPr marL="7380605" algn="l" rtl="0" eaLnBrk="1" latinLnBrk="0" hangingPunct="1">
        <a:defRPr kumimoji="0" kern="1200">
          <a:solidFill>
            <a:schemeClr val="tx1"/>
          </a:solidFill>
          <a:latin typeface="+mn-lt"/>
          <a:ea typeface="+mn-ea"/>
          <a:cs typeface="+mn-cs"/>
        </a:defRPr>
      </a:lvl6pPr>
      <a:lvl7pPr marL="8856980" algn="l" rtl="0" eaLnBrk="1" latinLnBrk="0" hangingPunct="1">
        <a:defRPr kumimoji="0" kern="1200">
          <a:solidFill>
            <a:schemeClr val="tx1"/>
          </a:solidFill>
          <a:latin typeface="+mn-lt"/>
          <a:ea typeface="+mn-ea"/>
          <a:cs typeface="+mn-cs"/>
        </a:defRPr>
      </a:lvl7pPr>
      <a:lvl8pPr marL="10333355" algn="l" rtl="0" eaLnBrk="1" latinLnBrk="0" hangingPunct="1">
        <a:defRPr kumimoji="0" kern="1200">
          <a:solidFill>
            <a:schemeClr val="tx1"/>
          </a:solidFill>
          <a:latin typeface="+mn-lt"/>
          <a:ea typeface="+mn-ea"/>
          <a:cs typeface="+mn-cs"/>
        </a:defRPr>
      </a:lvl8pPr>
      <a:lvl9pPr marL="1180909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3.jpg"/><Relationship Id="rId7" Type="http://schemas.openxmlformats.org/officeDocument/2006/relationships/diagramData" Target="../diagrams/data1.xml"/><Relationship Id="rId12"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microsoft.com/office/2007/relationships/diagramDrawing" Target="../diagrams/drawing1.xml"/><Relationship Id="rId5" Type="http://schemas.openxmlformats.org/officeDocument/2006/relationships/image" Target="../media/image5.png"/><Relationship Id="rId10" Type="http://schemas.openxmlformats.org/officeDocument/2006/relationships/diagramColors" Target="../diagrams/colors1.xml"/><Relationship Id="rId4" Type="http://schemas.openxmlformats.org/officeDocument/2006/relationships/image" Target="../media/image4.png"/><Relationship Id="rId9"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63" name="Picture 2062">
            <a:extLst>
              <a:ext uri="{FF2B5EF4-FFF2-40B4-BE49-F238E27FC236}">
                <a16:creationId xmlns:a16="http://schemas.microsoft.com/office/drawing/2014/main" id="{751E2D25-D837-67AA-DE1A-A11A6DC754D6}"/>
              </a:ext>
            </a:extLst>
          </p:cNvPr>
          <p:cNvPicPr>
            <a:picLocks noChangeAspect="1"/>
          </p:cNvPicPr>
          <p:nvPr/>
        </p:nvPicPr>
        <p:blipFill rotWithShape="1">
          <a:blip r:embed="rId3">
            <a:extLst>
              <a:ext uri="{28A0092B-C50C-407E-A947-70E740481C1C}">
                <a14:useLocalDpi xmlns:a14="http://schemas.microsoft.com/office/drawing/2010/main" val="0"/>
              </a:ext>
            </a:extLst>
          </a:blip>
          <a:srcRect b="9141"/>
          <a:stretch/>
        </p:blipFill>
        <p:spPr>
          <a:xfrm>
            <a:off x="15945933" y="4600784"/>
            <a:ext cx="5363454" cy="3654874"/>
          </a:xfrm>
          <a:prstGeom prst="rect">
            <a:avLst/>
          </a:prstGeom>
        </p:spPr>
      </p:pic>
      <p:sp>
        <p:nvSpPr>
          <p:cNvPr id="90" name="Freeform 68">
            <a:extLst>
              <a:ext uri="{FF2B5EF4-FFF2-40B4-BE49-F238E27FC236}">
                <a16:creationId xmlns:a16="http://schemas.microsoft.com/office/drawing/2014/main" id="{030419D2-644D-AD43-9AC4-6DE59961E873}"/>
              </a:ext>
            </a:extLst>
          </p:cNvPr>
          <p:cNvSpPr/>
          <p:nvPr/>
        </p:nvSpPr>
        <p:spPr bwMode="auto">
          <a:xfrm flipH="1" flipV="1">
            <a:off x="59268" y="4512590"/>
            <a:ext cx="20148649" cy="921366"/>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 name="connsiteX0" fmla="*/ 0 w 10000"/>
              <a:gd name="connsiteY0" fmla="*/ 4232 h 10000"/>
              <a:gd name="connsiteX1" fmla="*/ 6768 w 10000"/>
              <a:gd name="connsiteY1" fmla="*/ 4232 h 10000"/>
              <a:gd name="connsiteX2" fmla="*/ 6069 w 10000"/>
              <a:gd name="connsiteY2" fmla="*/ 291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4232 h 10000"/>
              <a:gd name="connsiteX0" fmla="*/ 0 w 10000"/>
              <a:gd name="connsiteY0" fmla="*/ 4232 h 10000"/>
              <a:gd name="connsiteX1" fmla="*/ 6768 w 10000"/>
              <a:gd name="connsiteY1" fmla="*/ 4232 h 10000"/>
              <a:gd name="connsiteX2" fmla="*/ 6069 w 10000"/>
              <a:gd name="connsiteY2" fmla="*/ 291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4232 h 10000"/>
              <a:gd name="connsiteX0" fmla="*/ 0 w 10000"/>
              <a:gd name="connsiteY0" fmla="*/ 4232 h 10000"/>
              <a:gd name="connsiteX1" fmla="*/ 6768 w 10000"/>
              <a:gd name="connsiteY1" fmla="*/ 4232 h 10000"/>
              <a:gd name="connsiteX2" fmla="*/ 6069 w 10000"/>
              <a:gd name="connsiteY2" fmla="*/ 291 h 10000"/>
              <a:gd name="connsiteX3" fmla="*/ 10000 w 10000"/>
              <a:gd name="connsiteY3" fmla="*/ 0 h 10000"/>
              <a:gd name="connsiteX4" fmla="*/ 10000 w 10000"/>
              <a:gd name="connsiteY4" fmla="*/ 10000 h 10000"/>
              <a:gd name="connsiteX5" fmla="*/ 4118 w 10000"/>
              <a:gd name="connsiteY5" fmla="*/ 8838 h 10000"/>
              <a:gd name="connsiteX6" fmla="*/ 0 w 10000"/>
              <a:gd name="connsiteY6" fmla="*/ 4232 h 10000"/>
              <a:gd name="connsiteX0" fmla="*/ 0 w 10000"/>
              <a:gd name="connsiteY0" fmla="*/ 4232 h 10000"/>
              <a:gd name="connsiteX1" fmla="*/ 6768 w 10000"/>
              <a:gd name="connsiteY1" fmla="*/ 4232 h 10000"/>
              <a:gd name="connsiteX2" fmla="*/ 6069 w 10000"/>
              <a:gd name="connsiteY2" fmla="*/ 291 h 10000"/>
              <a:gd name="connsiteX3" fmla="*/ 10000 w 10000"/>
              <a:gd name="connsiteY3" fmla="*/ 0 h 10000"/>
              <a:gd name="connsiteX4" fmla="*/ 10000 w 10000"/>
              <a:gd name="connsiteY4" fmla="*/ 10000 h 10000"/>
              <a:gd name="connsiteX5" fmla="*/ 4118 w 10000"/>
              <a:gd name="connsiteY5" fmla="*/ 8838 h 10000"/>
              <a:gd name="connsiteX6" fmla="*/ 0 w 10000"/>
              <a:gd name="connsiteY6" fmla="*/ 4232 h 10000"/>
              <a:gd name="connsiteX0" fmla="*/ 397 w 10397"/>
              <a:gd name="connsiteY0" fmla="*/ 4232 h 10000"/>
              <a:gd name="connsiteX1" fmla="*/ 7165 w 10397"/>
              <a:gd name="connsiteY1" fmla="*/ 4232 h 10000"/>
              <a:gd name="connsiteX2" fmla="*/ 6466 w 10397"/>
              <a:gd name="connsiteY2" fmla="*/ 291 h 10000"/>
              <a:gd name="connsiteX3" fmla="*/ 10397 w 10397"/>
              <a:gd name="connsiteY3" fmla="*/ 0 h 10000"/>
              <a:gd name="connsiteX4" fmla="*/ 10397 w 10397"/>
              <a:gd name="connsiteY4" fmla="*/ 10000 h 10000"/>
              <a:gd name="connsiteX5" fmla="*/ 4515 w 10397"/>
              <a:gd name="connsiteY5" fmla="*/ 8838 h 10000"/>
              <a:gd name="connsiteX6" fmla="*/ 1177 w 10397"/>
              <a:gd name="connsiteY6" fmla="*/ 8909 h 10000"/>
              <a:gd name="connsiteX7" fmla="*/ 397 w 10397"/>
              <a:gd name="connsiteY7" fmla="*/ 4232 h 10000"/>
              <a:gd name="connsiteX0" fmla="*/ 2193 w 9377"/>
              <a:gd name="connsiteY0" fmla="*/ 2779 h 10000"/>
              <a:gd name="connsiteX1" fmla="*/ 6145 w 9377"/>
              <a:gd name="connsiteY1" fmla="*/ 4232 h 10000"/>
              <a:gd name="connsiteX2" fmla="*/ 5446 w 9377"/>
              <a:gd name="connsiteY2" fmla="*/ 291 h 10000"/>
              <a:gd name="connsiteX3" fmla="*/ 9377 w 9377"/>
              <a:gd name="connsiteY3" fmla="*/ 0 h 10000"/>
              <a:gd name="connsiteX4" fmla="*/ 9377 w 9377"/>
              <a:gd name="connsiteY4" fmla="*/ 10000 h 10000"/>
              <a:gd name="connsiteX5" fmla="*/ 3495 w 9377"/>
              <a:gd name="connsiteY5" fmla="*/ 8838 h 10000"/>
              <a:gd name="connsiteX6" fmla="*/ 157 w 9377"/>
              <a:gd name="connsiteY6" fmla="*/ 8909 h 10000"/>
              <a:gd name="connsiteX7" fmla="*/ 2193 w 9377"/>
              <a:gd name="connsiteY7" fmla="*/ 2779 h 10000"/>
              <a:gd name="connsiteX0" fmla="*/ 2329 w 10000"/>
              <a:gd name="connsiteY0" fmla="*/ 6265 h 10000"/>
              <a:gd name="connsiteX1" fmla="*/ 6553 w 10000"/>
              <a:gd name="connsiteY1" fmla="*/ 4232 h 10000"/>
              <a:gd name="connsiteX2" fmla="*/ 5808 w 10000"/>
              <a:gd name="connsiteY2" fmla="*/ 291 h 10000"/>
              <a:gd name="connsiteX3" fmla="*/ 10000 w 10000"/>
              <a:gd name="connsiteY3" fmla="*/ 0 h 10000"/>
              <a:gd name="connsiteX4" fmla="*/ 10000 w 10000"/>
              <a:gd name="connsiteY4" fmla="*/ 10000 h 10000"/>
              <a:gd name="connsiteX5" fmla="*/ 3727 w 10000"/>
              <a:gd name="connsiteY5" fmla="*/ 8838 h 10000"/>
              <a:gd name="connsiteX6" fmla="*/ 167 w 10000"/>
              <a:gd name="connsiteY6" fmla="*/ 8909 h 10000"/>
              <a:gd name="connsiteX7" fmla="*/ 2329 w 10000"/>
              <a:gd name="connsiteY7" fmla="*/ 6265 h 10000"/>
              <a:gd name="connsiteX0" fmla="*/ 2348 w 9999"/>
              <a:gd name="connsiteY0" fmla="*/ 5103 h 10000"/>
              <a:gd name="connsiteX1" fmla="*/ 6552 w 9999"/>
              <a:gd name="connsiteY1" fmla="*/ 4232 h 10000"/>
              <a:gd name="connsiteX2" fmla="*/ 5807 w 9999"/>
              <a:gd name="connsiteY2" fmla="*/ 291 h 10000"/>
              <a:gd name="connsiteX3" fmla="*/ 9999 w 9999"/>
              <a:gd name="connsiteY3" fmla="*/ 0 h 10000"/>
              <a:gd name="connsiteX4" fmla="*/ 9999 w 9999"/>
              <a:gd name="connsiteY4" fmla="*/ 10000 h 10000"/>
              <a:gd name="connsiteX5" fmla="*/ 3726 w 9999"/>
              <a:gd name="connsiteY5" fmla="*/ 8838 h 10000"/>
              <a:gd name="connsiteX6" fmla="*/ 166 w 9999"/>
              <a:gd name="connsiteY6" fmla="*/ 8909 h 10000"/>
              <a:gd name="connsiteX7" fmla="*/ 2348 w 9999"/>
              <a:gd name="connsiteY7" fmla="*/ 5103 h 10000"/>
              <a:gd name="connsiteX0" fmla="*/ 2396 w 10048"/>
              <a:gd name="connsiteY0" fmla="*/ 5103 h 10000"/>
              <a:gd name="connsiteX1" fmla="*/ 6601 w 10048"/>
              <a:gd name="connsiteY1" fmla="*/ 4232 h 10000"/>
              <a:gd name="connsiteX2" fmla="*/ 5856 w 10048"/>
              <a:gd name="connsiteY2" fmla="*/ 291 h 10000"/>
              <a:gd name="connsiteX3" fmla="*/ 10048 w 10048"/>
              <a:gd name="connsiteY3" fmla="*/ 0 h 10000"/>
              <a:gd name="connsiteX4" fmla="*/ 10048 w 10048"/>
              <a:gd name="connsiteY4" fmla="*/ 10000 h 10000"/>
              <a:gd name="connsiteX5" fmla="*/ 3774 w 10048"/>
              <a:gd name="connsiteY5" fmla="*/ 8838 h 10000"/>
              <a:gd name="connsiteX6" fmla="*/ 214 w 10048"/>
              <a:gd name="connsiteY6" fmla="*/ 8909 h 10000"/>
              <a:gd name="connsiteX7" fmla="*/ 2396 w 10048"/>
              <a:gd name="connsiteY7" fmla="*/ 5103 h 10000"/>
              <a:gd name="connsiteX0" fmla="*/ 2396 w 10048"/>
              <a:gd name="connsiteY0" fmla="*/ 5103 h 10000"/>
              <a:gd name="connsiteX1" fmla="*/ 6601 w 10048"/>
              <a:gd name="connsiteY1" fmla="*/ 4232 h 10000"/>
              <a:gd name="connsiteX2" fmla="*/ 5856 w 10048"/>
              <a:gd name="connsiteY2" fmla="*/ 291 h 10000"/>
              <a:gd name="connsiteX3" fmla="*/ 10048 w 10048"/>
              <a:gd name="connsiteY3" fmla="*/ 0 h 10000"/>
              <a:gd name="connsiteX4" fmla="*/ 10048 w 10048"/>
              <a:gd name="connsiteY4" fmla="*/ 10000 h 10000"/>
              <a:gd name="connsiteX5" fmla="*/ 3774 w 10048"/>
              <a:gd name="connsiteY5" fmla="*/ 8838 h 10000"/>
              <a:gd name="connsiteX6" fmla="*/ 214 w 10048"/>
              <a:gd name="connsiteY6" fmla="*/ 8909 h 10000"/>
              <a:gd name="connsiteX7" fmla="*/ 2396 w 10048"/>
              <a:gd name="connsiteY7" fmla="*/ 5103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48" h="10000">
                <a:moveTo>
                  <a:pt x="2396" y="5103"/>
                </a:moveTo>
                <a:cubicBezTo>
                  <a:pt x="4284" y="3651"/>
                  <a:pt x="5199" y="4522"/>
                  <a:pt x="6601" y="4232"/>
                </a:cubicBezTo>
                <a:cubicBezTo>
                  <a:pt x="6353" y="2918"/>
                  <a:pt x="5936" y="5382"/>
                  <a:pt x="5856" y="291"/>
                </a:cubicBezTo>
                <a:lnTo>
                  <a:pt x="10048" y="0"/>
                </a:lnTo>
                <a:lnTo>
                  <a:pt x="10048" y="10000"/>
                </a:lnTo>
                <a:lnTo>
                  <a:pt x="3774" y="8838"/>
                </a:lnTo>
                <a:cubicBezTo>
                  <a:pt x="2146" y="8075"/>
                  <a:pt x="946" y="9677"/>
                  <a:pt x="214" y="8909"/>
                </a:cubicBezTo>
                <a:cubicBezTo>
                  <a:pt x="-517" y="8141"/>
                  <a:pt x="726" y="2686"/>
                  <a:pt x="2396" y="5103"/>
                </a:cubicBezTo>
                <a:close/>
              </a:path>
            </a:pathLst>
          </a:custGeom>
          <a:ln/>
        </p:spPr>
        <p:style>
          <a:lnRef idx="1">
            <a:schemeClr val="dk1"/>
          </a:lnRef>
          <a:fillRef idx="3">
            <a:schemeClr val="dk1"/>
          </a:fillRef>
          <a:effectRef idx="2">
            <a:schemeClr val="dk1"/>
          </a:effectRef>
          <a:fontRef idx="minor">
            <a:schemeClr val="lt1"/>
          </a:fontRef>
        </p:style>
        <p:txBody>
          <a:bodyPr lIns="54210" tIns="27105" rIns="54210" bIns="27105"/>
          <a:lstStyle/>
          <a:p>
            <a:endParaRPr lang="ko-KR" altLang="en-US" dirty="0">
              <a:latin typeface="Times New Roman" panose="02020603050405020304" pitchFamily="18" charset="0"/>
              <a:cs typeface="Times New Roman" panose="02020603050405020304" pitchFamily="18" charset="0"/>
            </a:endParaRPr>
          </a:p>
        </p:txBody>
      </p:sp>
      <p:sp>
        <p:nvSpPr>
          <p:cNvPr id="98" name="Freeform 54">
            <a:extLst>
              <a:ext uri="{FF2B5EF4-FFF2-40B4-BE49-F238E27FC236}">
                <a16:creationId xmlns:a16="http://schemas.microsoft.com/office/drawing/2014/main" id="{9857765A-33A0-088B-E3E7-42179151A3C2}"/>
              </a:ext>
            </a:extLst>
          </p:cNvPr>
          <p:cNvSpPr/>
          <p:nvPr/>
        </p:nvSpPr>
        <p:spPr bwMode="auto">
          <a:xfrm rot="10800000">
            <a:off x="-1090800" y="28847689"/>
            <a:ext cx="24806549" cy="1432286"/>
          </a:xfrm>
          <a:custGeom>
            <a:avLst/>
            <a:gdLst>
              <a:gd name="connsiteX0" fmla="*/ 0 w 10000"/>
              <a:gd name="connsiteY0" fmla="*/ 6189 h 10000"/>
              <a:gd name="connsiteX1" fmla="*/ 2240 w 10000"/>
              <a:gd name="connsiteY1" fmla="*/ 6189 h 10000"/>
              <a:gd name="connsiteX2" fmla="*/ 2980 w 10000"/>
              <a:gd name="connsiteY2" fmla="*/ 0 h 10000"/>
              <a:gd name="connsiteX3" fmla="*/ 10000 w 10000"/>
              <a:gd name="connsiteY3" fmla="*/ 0 h 10000"/>
              <a:gd name="connsiteX4" fmla="*/ 10000 w 10000"/>
              <a:gd name="connsiteY4" fmla="*/ 1192 h 10000"/>
              <a:gd name="connsiteX5" fmla="*/ 4228 w 10000"/>
              <a:gd name="connsiteY5" fmla="*/ 1010 h 10000"/>
              <a:gd name="connsiteX6" fmla="*/ 2200 w 10000"/>
              <a:gd name="connsiteY6" fmla="*/ 10000 h 10000"/>
              <a:gd name="connsiteX7" fmla="*/ 0 w 10000"/>
              <a:gd name="connsiteY7" fmla="*/ 10000 h 10000"/>
              <a:gd name="connsiteX8" fmla="*/ 0 w 10000"/>
              <a:gd name="connsiteY8" fmla="*/ 6189 h 10000"/>
              <a:gd name="connsiteX0" fmla="*/ 0 w 10000"/>
              <a:gd name="connsiteY0" fmla="*/ 6189 h 10000"/>
              <a:gd name="connsiteX1" fmla="*/ 1263 w 10000"/>
              <a:gd name="connsiteY1" fmla="*/ 7283 h 10000"/>
              <a:gd name="connsiteX2" fmla="*/ 2980 w 10000"/>
              <a:gd name="connsiteY2" fmla="*/ 0 h 10000"/>
              <a:gd name="connsiteX3" fmla="*/ 10000 w 10000"/>
              <a:gd name="connsiteY3" fmla="*/ 0 h 10000"/>
              <a:gd name="connsiteX4" fmla="*/ 10000 w 10000"/>
              <a:gd name="connsiteY4" fmla="*/ 1192 h 10000"/>
              <a:gd name="connsiteX5" fmla="*/ 4228 w 10000"/>
              <a:gd name="connsiteY5" fmla="*/ 1010 h 10000"/>
              <a:gd name="connsiteX6" fmla="*/ 2200 w 10000"/>
              <a:gd name="connsiteY6" fmla="*/ 10000 h 10000"/>
              <a:gd name="connsiteX7" fmla="*/ 0 w 10000"/>
              <a:gd name="connsiteY7" fmla="*/ 10000 h 10000"/>
              <a:gd name="connsiteX8" fmla="*/ 0 w 10000"/>
              <a:gd name="connsiteY8" fmla="*/ 6189 h 10000"/>
              <a:gd name="connsiteX0" fmla="*/ 0 w 10000"/>
              <a:gd name="connsiteY0" fmla="*/ 7830 h 10000"/>
              <a:gd name="connsiteX1" fmla="*/ 1263 w 10000"/>
              <a:gd name="connsiteY1" fmla="*/ 7283 h 10000"/>
              <a:gd name="connsiteX2" fmla="*/ 2980 w 10000"/>
              <a:gd name="connsiteY2" fmla="*/ 0 h 10000"/>
              <a:gd name="connsiteX3" fmla="*/ 10000 w 10000"/>
              <a:gd name="connsiteY3" fmla="*/ 0 h 10000"/>
              <a:gd name="connsiteX4" fmla="*/ 10000 w 10000"/>
              <a:gd name="connsiteY4" fmla="*/ 1192 h 10000"/>
              <a:gd name="connsiteX5" fmla="*/ 4228 w 10000"/>
              <a:gd name="connsiteY5" fmla="*/ 1010 h 10000"/>
              <a:gd name="connsiteX6" fmla="*/ 2200 w 10000"/>
              <a:gd name="connsiteY6" fmla="*/ 10000 h 10000"/>
              <a:gd name="connsiteX7" fmla="*/ 0 w 10000"/>
              <a:gd name="connsiteY7" fmla="*/ 10000 h 10000"/>
              <a:gd name="connsiteX8" fmla="*/ 0 w 10000"/>
              <a:gd name="connsiteY8" fmla="*/ 7830 h 10000"/>
              <a:gd name="connsiteX0" fmla="*/ 0 w 10000"/>
              <a:gd name="connsiteY0" fmla="*/ 7648 h 10000"/>
              <a:gd name="connsiteX1" fmla="*/ 1263 w 10000"/>
              <a:gd name="connsiteY1" fmla="*/ 7283 h 10000"/>
              <a:gd name="connsiteX2" fmla="*/ 2980 w 10000"/>
              <a:gd name="connsiteY2" fmla="*/ 0 h 10000"/>
              <a:gd name="connsiteX3" fmla="*/ 10000 w 10000"/>
              <a:gd name="connsiteY3" fmla="*/ 0 h 10000"/>
              <a:gd name="connsiteX4" fmla="*/ 10000 w 10000"/>
              <a:gd name="connsiteY4" fmla="*/ 1192 h 10000"/>
              <a:gd name="connsiteX5" fmla="*/ 4228 w 10000"/>
              <a:gd name="connsiteY5" fmla="*/ 1010 h 10000"/>
              <a:gd name="connsiteX6" fmla="*/ 2200 w 10000"/>
              <a:gd name="connsiteY6" fmla="*/ 10000 h 10000"/>
              <a:gd name="connsiteX7" fmla="*/ 0 w 10000"/>
              <a:gd name="connsiteY7" fmla="*/ 10000 h 10000"/>
              <a:gd name="connsiteX8" fmla="*/ 0 w 10000"/>
              <a:gd name="connsiteY8" fmla="*/ 7648 h 10000"/>
              <a:gd name="connsiteX0" fmla="*/ 0 w 10000"/>
              <a:gd name="connsiteY0" fmla="*/ 7648 h 10000"/>
              <a:gd name="connsiteX1" fmla="*/ 1263 w 10000"/>
              <a:gd name="connsiteY1" fmla="*/ 7283 h 10000"/>
              <a:gd name="connsiteX2" fmla="*/ 2980 w 10000"/>
              <a:gd name="connsiteY2" fmla="*/ 0 h 10000"/>
              <a:gd name="connsiteX3" fmla="*/ 10000 w 10000"/>
              <a:gd name="connsiteY3" fmla="*/ 0 h 10000"/>
              <a:gd name="connsiteX4" fmla="*/ 10000 w 10000"/>
              <a:gd name="connsiteY4" fmla="*/ 1192 h 10000"/>
              <a:gd name="connsiteX5" fmla="*/ 4228 w 10000"/>
              <a:gd name="connsiteY5" fmla="*/ 1010 h 10000"/>
              <a:gd name="connsiteX6" fmla="*/ 2200 w 10000"/>
              <a:gd name="connsiteY6" fmla="*/ 10000 h 10000"/>
              <a:gd name="connsiteX7" fmla="*/ 0 w 10000"/>
              <a:gd name="connsiteY7" fmla="*/ 10000 h 10000"/>
              <a:gd name="connsiteX8" fmla="*/ 0 w 10000"/>
              <a:gd name="connsiteY8" fmla="*/ 7648 h 10000"/>
              <a:gd name="connsiteX0" fmla="*/ 0 w 10000"/>
              <a:gd name="connsiteY0" fmla="*/ 7648 h 10000"/>
              <a:gd name="connsiteX1" fmla="*/ 1263 w 10000"/>
              <a:gd name="connsiteY1" fmla="*/ 7283 h 10000"/>
              <a:gd name="connsiteX2" fmla="*/ 2980 w 10000"/>
              <a:gd name="connsiteY2" fmla="*/ 0 h 10000"/>
              <a:gd name="connsiteX3" fmla="*/ 10000 w 10000"/>
              <a:gd name="connsiteY3" fmla="*/ 0 h 10000"/>
              <a:gd name="connsiteX4" fmla="*/ 10000 w 10000"/>
              <a:gd name="connsiteY4" fmla="*/ 1192 h 10000"/>
              <a:gd name="connsiteX5" fmla="*/ 4228 w 10000"/>
              <a:gd name="connsiteY5" fmla="*/ 1010 h 10000"/>
              <a:gd name="connsiteX6" fmla="*/ 4187 w 10000"/>
              <a:gd name="connsiteY6" fmla="*/ 9833 h 10000"/>
              <a:gd name="connsiteX7" fmla="*/ 2200 w 10000"/>
              <a:gd name="connsiteY7" fmla="*/ 10000 h 10000"/>
              <a:gd name="connsiteX8" fmla="*/ 0 w 10000"/>
              <a:gd name="connsiteY8" fmla="*/ 10000 h 10000"/>
              <a:gd name="connsiteX9" fmla="*/ 0 w 10000"/>
              <a:gd name="connsiteY9" fmla="*/ 7648 h 10000"/>
              <a:gd name="connsiteX0" fmla="*/ 0 w 10000"/>
              <a:gd name="connsiteY0" fmla="*/ 7830 h 10182"/>
              <a:gd name="connsiteX1" fmla="*/ 1263 w 10000"/>
              <a:gd name="connsiteY1" fmla="*/ 7465 h 10182"/>
              <a:gd name="connsiteX2" fmla="*/ 1270 w 10000"/>
              <a:gd name="connsiteY2" fmla="*/ 0 h 10182"/>
              <a:gd name="connsiteX3" fmla="*/ 10000 w 10000"/>
              <a:gd name="connsiteY3" fmla="*/ 182 h 10182"/>
              <a:gd name="connsiteX4" fmla="*/ 10000 w 10000"/>
              <a:gd name="connsiteY4" fmla="*/ 1374 h 10182"/>
              <a:gd name="connsiteX5" fmla="*/ 4228 w 10000"/>
              <a:gd name="connsiteY5" fmla="*/ 1192 h 10182"/>
              <a:gd name="connsiteX6" fmla="*/ 4187 w 10000"/>
              <a:gd name="connsiteY6" fmla="*/ 10015 h 10182"/>
              <a:gd name="connsiteX7" fmla="*/ 2200 w 10000"/>
              <a:gd name="connsiteY7" fmla="*/ 10182 h 10182"/>
              <a:gd name="connsiteX8" fmla="*/ 0 w 10000"/>
              <a:gd name="connsiteY8" fmla="*/ 10182 h 10182"/>
              <a:gd name="connsiteX9" fmla="*/ 0 w 10000"/>
              <a:gd name="connsiteY9" fmla="*/ 7830 h 10182"/>
              <a:gd name="connsiteX0" fmla="*/ 0 w 11459"/>
              <a:gd name="connsiteY0" fmla="*/ 7830 h 10182"/>
              <a:gd name="connsiteX1" fmla="*/ 1263 w 11459"/>
              <a:gd name="connsiteY1" fmla="*/ 7465 h 10182"/>
              <a:gd name="connsiteX2" fmla="*/ 1270 w 11459"/>
              <a:gd name="connsiteY2" fmla="*/ 0 h 10182"/>
              <a:gd name="connsiteX3" fmla="*/ 10000 w 11459"/>
              <a:gd name="connsiteY3" fmla="*/ 182 h 10182"/>
              <a:gd name="connsiteX4" fmla="*/ 11459 w 11459"/>
              <a:gd name="connsiteY4" fmla="*/ 1152 h 10182"/>
              <a:gd name="connsiteX5" fmla="*/ 4228 w 11459"/>
              <a:gd name="connsiteY5" fmla="*/ 1192 h 10182"/>
              <a:gd name="connsiteX6" fmla="*/ 4187 w 11459"/>
              <a:gd name="connsiteY6" fmla="*/ 10015 h 10182"/>
              <a:gd name="connsiteX7" fmla="*/ 2200 w 11459"/>
              <a:gd name="connsiteY7" fmla="*/ 10182 h 10182"/>
              <a:gd name="connsiteX8" fmla="*/ 0 w 11459"/>
              <a:gd name="connsiteY8" fmla="*/ 10182 h 10182"/>
              <a:gd name="connsiteX9" fmla="*/ 0 w 11459"/>
              <a:gd name="connsiteY9" fmla="*/ 7830 h 10182"/>
              <a:gd name="connsiteX0" fmla="*/ 0 w 11599"/>
              <a:gd name="connsiteY0" fmla="*/ 8647 h 10999"/>
              <a:gd name="connsiteX1" fmla="*/ 1263 w 11599"/>
              <a:gd name="connsiteY1" fmla="*/ 8282 h 10999"/>
              <a:gd name="connsiteX2" fmla="*/ 1270 w 11599"/>
              <a:gd name="connsiteY2" fmla="*/ 817 h 10999"/>
              <a:gd name="connsiteX3" fmla="*/ 11599 w 11599"/>
              <a:gd name="connsiteY3" fmla="*/ 0 h 10999"/>
              <a:gd name="connsiteX4" fmla="*/ 11459 w 11599"/>
              <a:gd name="connsiteY4" fmla="*/ 1969 h 10999"/>
              <a:gd name="connsiteX5" fmla="*/ 4228 w 11599"/>
              <a:gd name="connsiteY5" fmla="*/ 2009 h 10999"/>
              <a:gd name="connsiteX6" fmla="*/ 4187 w 11599"/>
              <a:gd name="connsiteY6" fmla="*/ 10832 h 10999"/>
              <a:gd name="connsiteX7" fmla="*/ 2200 w 11599"/>
              <a:gd name="connsiteY7" fmla="*/ 10999 h 10999"/>
              <a:gd name="connsiteX8" fmla="*/ 0 w 11599"/>
              <a:gd name="connsiteY8" fmla="*/ 10999 h 10999"/>
              <a:gd name="connsiteX9" fmla="*/ 0 w 11599"/>
              <a:gd name="connsiteY9" fmla="*/ 8647 h 1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99" h="10999">
                <a:moveTo>
                  <a:pt x="0" y="8647"/>
                </a:moveTo>
                <a:cubicBezTo>
                  <a:pt x="482" y="8343"/>
                  <a:pt x="842" y="8404"/>
                  <a:pt x="1263" y="8282"/>
                </a:cubicBezTo>
                <a:cubicBezTo>
                  <a:pt x="1510" y="6219"/>
                  <a:pt x="1023" y="2880"/>
                  <a:pt x="1270" y="817"/>
                </a:cubicBezTo>
                <a:lnTo>
                  <a:pt x="11599" y="0"/>
                </a:lnTo>
                <a:cubicBezTo>
                  <a:pt x="11552" y="656"/>
                  <a:pt x="11506" y="1313"/>
                  <a:pt x="11459" y="1969"/>
                </a:cubicBezTo>
                <a:lnTo>
                  <a:pt x="4228" y="2009"/>
                </a:lnTo>
                <a:cubicBezTo>
                  <a:pt x="3975" y="3126"/>
                  <a:pt x="4440" y="9715"/>
                  <a:pt x="4187" y="10832"/>
                </a:cubicBezTo>
                <a:lnTo>
                  <a:pt x="2200" y="10999"/>
                </a:lnTo>
                <a:lnTo>
                  <a:pt x="0" y="10999"/>
                </a:lnTo>
                <a:lnTo>
                  <a:pt x="0" y="8647"/>
                </a:lnTo>
                <a:close/>
              </a:path>
            </a:pathLst>
          </a:custGeom>
          <a:ln/>
        </p:spPr>
        <p:style>
          <a:lnRef idx="1">
            <a:schemeClr val="dk1"/>
          </a:lnRef>
          <a:fillRef idx="3">
            <a:schemeClr val="dk1"/>
          </a:fillRef>
          <a:effectRef idx="2">
            <a:schemeClr val="dk1"/>
          </a:effectRef>
          <a:fontRef idx="minor">
            <a:schemeClr val="lt1"/>
          </a:fontRef>
        </p:style>
        <p:txBody>
          <a:bodyPr lIns="54210" tIns="27105" rIns="54210" bIns="27105"/>
          <a:lstStyle/>
          <a:p>
            <a:pPr>
              <a:defRPr/>
            </a:pPr>
            <a:endParaRPr lang="ko-KR" altLang="en-US">
              <a:latin typeface="Times New Roman" panose="02020603050405020304" pitchFamily="18" charset="0"/>
              <a:cs typeface="Times New Roman" panose="02020603050405020304" pitchFamily="18" charset="0"/>
            </a:endParaRPr>
          </a:p>
        </p:txBody>
      </p:sp>
      <p:sp>
        <p:nvSpPr>
          <p:cNvPr id="89" name="Freeform 68">
            <a:extLst>
              <a:ext uri="{FF2B5EF4-FFF2-40B4-BE49-F238E27FC236}">
                <a16:creationId xmlns:a16="http://schemas.microsoft.com/office/drawing/2014/main" id="{92E6536D-30F7-2D25-318B-27DCFAF7A6EA}"/>
              </a:ext>
            </a:extLst>
          </p:cNvPr>
          <p:cNvSpPr/>
          <p:nvPr/>
        </p:nvSpPr>
        <p:spPr bwMode="auto">
          <a:xfrm flipH="1" flipV="1">
            <a:off x="0" y="17950853"/>
            <a:ext cx="20148649" cy="684214"/>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 name="connsiteX0" fmla="*/ 0 w 10000"/>
              <a:gd name="connsiteY0" fmla="*/ 4232 h 10000"/>
              <a:gd name="connsiteX1" fmla="*/ 6768 w 10000"/>
              <a:gd name="connsiteY1" fmla="*/ 4232 h 10000"/>
              <a:gd name="connsiteX2" fmla="*/ 6069 w 10000"/>
              <a:gd name="connsiteY2" fmla="*/ 291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4232 h 10000"/>
              <a:gd name="connsiteX0" fmla="*/ 0 w 10000"/>
              <a:gd name="connsiteY0" fmla="*/ 4232 h 10000"/>
              <a:gd name="connsiteX1" fmla="*/ 6768 w 10000"/>
              <a:gd name="connsiteY1" fmla="*/ 4232 h 10000"/>
              <a:gd name="connsiteX2" fmla="*/ 6069 w 10000"/>
              <a:gd name="connsiteY2" fmla="*/ 291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4232 h 10000"/>
              <a:gd name="connsiteX0" fmla="*/ 0 w 10000"/>
              <a:gd name="connsiteY0" fmla="*/ 4232 h 10000"/>
              <a:gd name="connsiteX1" fmla="*/ 6768 w 10000"/>
              <a:gd name="connsiteY1" fmla="*/ 4232 h 10000"/>
              <a:gd name="connsiteX2" fmla="*/ 6069 w 10000"/>
              <a:gd name="connsiteY2" fmla="*/ 291 h 10000"/>
              <a:gd name="connsiteX3" fmla="*/ 10000 w 10000"/>
              <a:gd name="connsiteY3" fmla="*/ 0 h 10000"/>
              <a:gd name="connsiteX4" fmla="*/ 10000 w 10000"/>
              <a:gd name="connsiteY4" fmla="*/ 10000 h 10000"/>
              <a:gd name="connsiteX5" fmla="*/ 4118 w 10000"/>
              <a:gd name="connsiteY5" fmla="*/ 8838 h 10000"/>
              <a:gd name="connsiteX6" fmla="*/ 0 w 10000"/>
              <a:gd name="connsiteY6" fmla="*/ 4232 h 10000"/>
              <a:gd name="connsiteX0" fmla="*/ 0 w 10000"/>
              <a:gd name="connsiteY0" fmla="*/ 4232 h 10000"/>
              <a:gd name="connsiteX1" fmla="*/ 6768 w 10000"/>
              <a:gd name="connsiteY1" fmla="*/ 4232 h 10000"/>
              <a:gd name="connsiteX2" fmla="*/ 6069 w 10000"/>
              <a:gd name="connsiteY2" fmla="*/ 291 h 10000"/>
              <a:gd name="connsiteX3" fmla="*/ 10000 w 10000"/>
              <a:gd name="connsiteY3" fmla="*/ 0 h 10000"/>
              <a:gd name="connsiteX4" fmla="*/ 10000 w 10000"/>
              <a:gd name="connsiteY4" fmla="*/ 10000 h 10000"/>
              <a:gd name="connsiteX5" fmla="*/ 4118 w 10000"/>
              <a:gd name="connsiteY5" fmla="*/ 8838 h 10000"/>
              <a:gd name="connsiteX6" fmla="*/ 0 w 10000"/>
              <a:gd name="connsiteY6" fmla="*/ 4232 h 10000"/>
              <a:gd name="connsiteX0" fmla="*/ 397 w 10397"/>
              <a:gd name="connsiteY0" fmla="*/ 4232 h 10000"/>
              <a:gd name="connsiteX1" fmla="*/ 7165 w 10397"/>
              <a:gd name="connsiteY1" fmla="*/ 4232 h 10000"/>
              <a:gd name="connsiteX2" fmla="*/ 6466 w 10397"/>
              <a:gd name="connsiteY2" fmla="*/ 291 h 10000"/>
              <a:gd name="connsiteX3" fmla="*/ 10397 w 10397"/>
              <a:gd name="connsiteY3" fmla="*/ 0 h 10000"/>
              <a:gd name="connsiteX4" fmla="*/ 10397 w 10397"/>
              <a:gd name="connsiteY4" fmla="*/ 10000 h 10000"/>
              <a:gd name="connsiteX5" fmla="*/ 4515 w 10397"/>
              <a:gd name="connsiteY5" fmla="*/ 8838 h 10000"/>
              <a:gd name="connsiteX6" fmla="*/ 1177 w 10397"/>
              <a:gd name="connsiteY6" fmla="*/ 8909 h 10000"/>
              <a:gd name="connsiteX7" fmla="*/ 397 w 10397"/>
              <a:gd name="connsiteY7" fmla="*/ 4232 h 10000"/>
              <a:gd name="connsiteX0" fmla="*/ 2193 w 9377"/>
              <a:gd name="connsiteY0" fmla="*/ 2779 h 10000"/>
              <a:gd name="connsiteX1" fmla="*/ 6145 w 9377"/>
              <a:gd name="connsiteY1" fmla="*/ 4232 h 10000"/>
              <a:gd name="connsiteX2" fmla="*/ 5446 w 9377"/>
              <a:gd name="connsiteY2" fmla="*/ 291 h 10000"/>
              <a:gd name="connsiteX3" fmla="*/ 9377 w 9377"/>
              <a:gd name="connsiteY3" fmla="*/ 0 h 10000"/>
              <a:gd name="connsiteX4" fmla="*/ 9377 w 9377"/>
              <a:gd name="connsiteY4" fmla="*/ 10000 h 10000"/>
              <a:gd name="connsiteX5" fmla="*/ 3495 w 9377"/>
              <a:gd name="connsiteY5" fmla="*/ 8838 h 10000"/>
              <a:gd name="connsiteX6" fmla="*/ 157 w 9377"/>
              <a:gd name="connsiteY6" fmla="*/ 8909 h 10000"/>
              <a:gd name="connsiteX7" fmla="*/ 2193 w 9377"/>
              <a:gd name="connsiteY7" fmla="*/ 2779 h 10000"/>
              <a:gd name="connsiteX0" fmla="*/ 2329 w 10000"/>
              <a:gd name="connsiteY0" fmla="*/ 6265 h 10000"/>
              <a:gd name="connsiteX1" fmla="*/ 6553 w 10000"/>
              <a:gd name="connsiteY1" fmla="*/ 4232 h 10000"/>
              <a:gd name="connsiteX2" fmla="*/ 5808 w 10000"/>
              <a:gd name="connsiteY2" fmla="*/ 291 h 10000"/>
              <a:gd name="connsiteX3" fmla="*/ 10000 w 10000"/>
              <a:gd name="connsiteY3" fmla="*/ 0 h 10000"/>
              <a:gd name="connsiteX4" fmla="*/ 10000 w 10000"/>
              <a:gd name="connsiteY4" fmla="*/ 10000 h 10000"/>
              <a:gd name="connsiteX5" fmla="*/ 3727 w 10000"/>
              <a:gd name="connsiteY5" fmla="*/ 8838 h 10000"/>
              <a:gd name="connsiteX6" fmla="*/ 167 w 10000"/>
              <a:gd name="connsiteY6" fmla="*/ 8909 h 10000"/>
              <a:gd name="connsiteX7" fmla="*/ 2329 w 10000"/>
              <a:gd name="connsiteY7" fmla="*/ 6265 h 10000"/>
              <a:gd name="connsiteX0" fmla="*/ 2348 w 9999"/>
              <a:gd name="connsiteY0" fmla="*/ 5103 h 10000"/>
              <a:gd name="connsiteX1" fmla="*/ 6552 w 9999"/>
              <a:gd name="connsiteY1" fmla="*/ 4232 h 10000"/>
              <a:gd name="connsiteX2" fmla="*/ 5807 w 9999"/>
              <a:gd name="connsiteY2" fmla="*/ 291 h 10000"/>
              <a:gd name="connsiteX3" fmla="*/ 9999 w 9999"/>
              <a:gd name="connsiteY3" fmla="*/ 0 h 10000"/>
              <a:gd name="connsiteX4" fmla="*/ 9999 w 9999"/>
              <a:gd name="connsiteY4" fmla="*/ 10000 h 10000"/>
              <a:gd name="connsiteX5" fmla="*/ 3726 w 9999"/>
              <a:gd name="connsiteY5" fmla="*/ 8838 h 10000"/>
              <a:gd name="connsiteX6" fmla="*/ 166 w 9999"/>
              <a:gd name="connsiteY6" fmla="*/ 8909 h 10000"/>
              <a:gd name="connsiteX7" fmla="*/ 2348 w 9999"/>
              <a:gd name="connsiteY7" fmla="*/ 5103 h 10000"/>
              <a:gd name="connsiteX0" fmla="*/ 2396 w 10048"/>
              <a:gd name="connsiteY0" fmla="*/ 5103 h 10000"/>
              <a:gd name="connsiteX1" fmla="*/ 6601 w 10048"/>
              <a:gd name="connsiteY1" fmla="*/ 4232 h 10000"/>
              <a:gd name="connsiteX2" fmla="*/ 5856 w 10048"/>
              <a:gd name="connsiteY2" fmla="*/ 291 h 10000"/>
              <a:gd name="connsiteX3" fmla="*/ 10048 w 10048"/>
              <a:gd name="connsiteY3" fmla="*/ 0 h 10000"/>
              <a:gd name="connsiteX4" fmla="*/ 10048 w 10048"/>
              <a:gd name="connsiteY4" fmla="*/ 10000 h 10000"/>
              <a:gd name="connsiteX5" fmla="*/ 3774 w 10048"/>
              <a:gd name="connsiteY5" fmla="*/ 8838 h 10000"/>
              <a:gd name="connsiteX6" fmla="*/ 214 w 10048"/>
              <a:gd name="connsiteY6" fmla="*/ 8909 h 10000"/>
              <a:gd name="connsiteX7" fmla="*/ 2396 w 10048"/>
              <a:gd name="connsiteY7" fmla="*/ 5103 h 10000"/>
              <a:gd name="connsiteX0" fmla="*/ 2396 w 10048"/>
              <a:gd name="connsiteY0" fmla="*/ 5103 h 10000"/>
              <a:gd name="connsiteX1" fmla="*/ 6601 w 10048"/>
              <a:gd name="connsiteY1" fmla="*/ 4232 h 10000"/>
              <a:gd name="connsiteX2" fmla="*/ 5856 w 10048"/>
              <a:gd name="connsiteY2" fmla="*/ 291 h 10000"/>
              <a:gd name="connsiteX3" fmla="*/ 10048 w 10048"/>
              <a:gd name="connsiteY3" fmla="*/ 0 h 10000"/>
              <a:gd name="connsiteX4" fmla="*/ 10048 w 10048"/>
              <a:gd name="connsiteY4" fmla="*/ 10000 h 10000"/>
              <a:gd name="connsiteX5" fmla="*/ 3774 w 10048"/>
              <a:gd name="connsiteY5" fmla="*/ 8838 h 10000"/>
              <a:gd name="connsiteX6" fmla="*/ 214 w 10048"/>
              <a:gd name="connsiteY6" fmla="*/ 8909 h 10000"/>
              <a:gd name="connsiteX7" fmla="*/ 2396 w 10048"/>
              <a:gd name="connsiteY7" fmla="*/ 5103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48" h="10000">
                <a:moveTo>
                  <a:pt x="2396" y="5103"/>
                </a:moveTo>
                <a:cubicBezTo>
                  <a:pt x="4284" y="3651"/>
                  <a:pt x="5199" y="4522"/>
                  <a:pt x="6601" y="4232"/>
                </a:cubicBezTo>
                <a:cubicBezTo>
                  <a:pt x="6353" y="2918"/>
                  <a:pt x="5936" y="5382"/>
                  <a:pt x="5856" y="291"/>
                </a:cubicBezTo>
                <a:lnTo>
                  <a:pt x="10048" y="0"/>
                </a:lnTo>
                <a:lnTo>
                  <a:pt x="10048" y="10000"/>
                </a:lnTo>
                <a:lnTo>
                  <a:pt x="3774" y="8838"/>
                </a:lnTo>
                <a:cubicBezTo>
                  <a:pt x="2146" y="8075"/>
                  <a:pt x="946" y="9677"/>
                  <a:pt x="214" y="8909"/>
                </a:cubicBezTo>
                <a:cubicBezTo>
                  <a:pt x="-517" y="8141"/>
                  <a:pt x="726" y="2686"/>
                  <a:pt x="2396" y="5103"/>
                </a:cubicBezTo>
                <a:close/>
              </a:path>
            </a:pathLst>
          </a:custGeom>
          <a:ln/>
        </p:spPr>
        <p:style>
          <a:lnRef idx="1">
            <a:schemeClr val="dk1"/>
          </a:lnRef>
          <a:fillRef idx="3">
            <a:schemeClr val="dk1"/>
          </a:fillRef>
          <a:effectRef idx="2">
            <a:schemeClr val="dk1"/>
          </a:effectRef>
          <a:fontRef idx="minor">
            <a:schemeClr val="lt1"/>
          </a:fontRef>
        </p:style>
        <p:txBody>
          <a:bodyPr lIns="54210" tIns="27105" rIns="54210" bIns="27105"/>
          <a:lstStyle/>
          <a:p>
            <a:endParaRPr lang="ko-KR" altLang="en-US" dirty="0">
              <a:latin typeface="Times New Roman" panose="02020603050405020304" pitchFamily="18" charset="0"/>
              <a:cs typeface="Times New Roman" panose="02020603050405020304" pitchFamily="18" charset="0"/>
            </a:endParaRPr>
          </a:p>
        </p:txBody>
      </p:sp>
      <p:sp>
        <p:nvSpPr>
          <p:cNvPr id="3126" name="Freeform 54"/>
          <p:cNvSpPr/>
          <p:nvPr/>
        </p:nvSpPr>
        <p:spPr bwMode="auto">
          <a:xfrm>
            <a:off x="92359" y="2227192"/>
            <a:ext cx="21386800" cy="1823291"/>
          </a:xfrm>
          <a:custGeom>
            <a:avLst/>
            <a:gdLst>
              <a:gd name="connsiteX0" fmla="*/ 0 w 10000"/>
              <a:gd name="connsiteY0" fmla="*/ 6189 h 10000"/>
              <a:gd name="connsiteX1" fmla="*/ 2240 w 10000"/>
              <a:gd name="connsiteY1" fmla="*/ 6189 h 10000"/>
              <a:gd name="connsiteX2" fmla="*/ 2980 w 10000"/>
              <a:gd name="connsiteY2" fmla="*/ 0 h 10000"/>
              <a:gd name="connsiteX3" fmla="*/ 10000 w 10000"/>
              <a:gd name="connsiteY3" fmla="*/ 0 h 10000"/>
              <a:gd name="connsiteX4" fmla="*/ 10000 w 10000"/>
              <a:gd name="connsiteY4" fmla="*/ 1192 h 10000"/>
              <a:gd name="connsiteX5" fmla="*/ 4228 w 10000"/>
              <a:gd name="connsiteY5" fmla="*/ 1010 h 10000"/>
              <a:gd name="connsiteX6" fmla="*/ 2200 w 10000"/>
              <a:gd name="connsiteY6" fmla="*/ 10000 h 10000"/>
              <a:gd name="connsiteX7" fmla="*/ 0 w 10000"/>
              <a:gd name="connsiteY7" fmla="*/ 10000 h 10000"/>
              <a:gd name="connsiteX8" fmla="*/ 0 w 10000"/>
              <a:gd name="connsiteY8" fmla="*/ 6189 h 10000"/>
              <a:gd name="connsiteX0" fmla="*/ 0 w 10000"/>
              <a:gd name="connsiteY0" fmla="*/ 6189 h 10000"/>
              <a:gd name="connsiteX1" fmla="*/ 1263 w 10000"/>
              <a:gd name="connsiteY1" fmla="*/ 7283 h 10000"/>
              <a:gd name="connsiteX2" fmla="*/ 2980 w 10000"/>
              <a:gd name="connsiteY2" fmla="*/ 0 h 10000"/>
              <a:gd name="connsiteX3" fmla="*/ 10000 w 10000"/>
              <a:gd name="connsiteY3" fmla="*/ 0 h 10000"/>
              <a:gd name="connsiteX4" fmla="*/ 10000 w 10000"/>
              <a:gd name="connsiteY4" fmla="*/ 1192 h 10000"/>
              <a:gd name="connsiteX5" fmla="*/ 4228 w 10000"/>
              <a:gd name="connsiteY5" fmla="*/ 1010 h 10000"/>
              <a:gd name="connsiteX6" fmla="*/ 2200 w 10000"/>
              <a:gd name="connsiteY6" fmla="*/ 10000 h 10000"/>
              <a:gd name="connsiteX7" fmla="*/ 0 w 10000"/>
              <a:gd name="connsiteY7" fmla="*/ 10000 h 10000"/>
              <a:gd name="connsiteX8" fmla="*/ 0 w 10000"/>
              <a:gd name="connsiteY8" fmla="*/ 6189 h 10000"/>
              <a:gd name="connsiteX0" fmla="*/ 0 w 10000"/>
              <a:gd name="connsiteY0" fmla="*/ 7830 h 10000"/>
              <a:gd name="connsiteX1" fmla="*/ 1263 w 10000"/>
              <a:gd name="connsiteY1" fmla="*/ 7283 h 10000"/>
              <a:gd name="connsiteX2" fmla="*/ 2980 w 10000"/>
              <a:gd name="connsiteY2" fmla="*/ 0 h 10000"/>
              <a:gd name="connsiteX3" fmla="*/ 10000 w 10000"/>
              <a:gd name="connsiteY3" fmla="*/ 0 h 10000"/>
              <a:gd name="connsiteX4" fmla="*/ 10000 w 10000"/>
              <a:gd name="connsiteY4" fmla="*/ 1192 h 10000"/>
              <a:gd name="connsiteX5" fmla="*/ 4228 w 10000"/>
              <a:gd name="connsiteY5" fmla="*/ 1010 h 10000"/>
              <a:gd name="connsiteX6" fmla="*/ 2200 w 10000"/>
              <a:gd name="connsiteY6" fmla="*/ 10000 h 10000"/>
              <a:gd name="connsiteX7" fmla="*/ 0 w 10000"/>
              <a:gd name="connsiteY7" fmla="*/ 10000 h 10000"/>
              <a:gd name="connsiteX8" fmla="*/ 0 w 10000"/>
              <a:gd name="connsiteY8" fmla="*/ 7830 h 10000"/>
              <a:gd name="connsiteX0" fmla="*/ 0 w 10000"/>
              <a:gd name="connsiteY0" fmla="*/ 7648 h 10000"/>
              <a:gd name="connsiteX1" fmla="*/ 1263 w 10000"/>
              <a:gd name="connsiteY1" fmla="*/ 7283 h 10000"/>
              <a:gd name="connsiteX2" fmla="*/ 2980 w 10000"/>
              <a:gd name="connsiteY2" fmla="*/ 0 h 10000"/>
              <a:gd name="connsiteX3" fmla="*/ 10000 w 10000"/>
              <a:gd name="connsiteY3" fmla="*/ 0 h 10000"/>
              <a:gd name="connsiteX4" fmla="*/ 10000 w 10000"/>
              <a:gd name="connsiteY4" fmla="*/ 1192 h 10000"/>
              <a:gd name="connsiteX5" fmla="*/ 4228 w 10000"/>
              <a:gd name="connsiteY5" fmla="*/ 1010 h 10000"/>
              <a:gd name="connsiteX6" fmla="*/ 2200 w 10000"/>
              <a:gd name="connsiteY6" fmla="*/ 10000 h 10000"/>
              <a:gd name="connsiteX7" fmla="*/ 0 w 10000"/>
              <a:gd name="connsiteY7" fmla="*/ 10000 h 10000"/>
              <a:gd name="connsiteX8" fmla="*/ 0 w 10000"/>
              <a:gd name="connsiteY8" fmla="*/ 7648 h 10000"/>
              <a:gd name="connsiteX0" fmla="*/ 0 w 10000"/>
              <a:gd name="connsiteY0" fmla="*/ 7648 h 10000"/>
              <a:gd name="connsiteX1" fmla="*/ 1263 w 10000"/>
              <a:gd name="connsiteY1" fmla="*/ 7283 h 10000"/>
              <a:gd name="connsiteX2" fmla="*/ 2980 w 10000"/>
              <a:gd name="connsiteY2" fmla="*/ 0 h 10000"/>
              <a:gd name="connsiteX3" fmla="*/ 10000 w 10000"/>
              <a:gd name="connsiteY3" fmla="*/ 0 h 10000"/>
              <a:gd name="connsiteX4" fmla="*/ 10000 w 10000"/>
              <a:gd name="connsiteY4" fmla="*/ 1192 h 10000"/>
              <a:gd name="connsiteX5" fmla="*/ 4228 w 10000"/>
              <a:gd name="connsiteY5" fmla="*/ 1010 h 10000"/>
              <a:gd name="connsiteX6" fmla="*/ 2200 w 10000"/>
              <a:gd name="connsiteY6" fmla="*/ 10000 h 10000"/>
              <a:gd name="connsiteX7" fmla="*/ 0 w 10000"/>
              <a:gd name="connsiteY7" fmla="*/ 10000 h 10000"/>
              <a:gd name="connsiteX8" fmla="*/ 0 w 10000"/>
              <a:gd name="connsiteY8" fmla="*/ 7648 h 10000"/>
              <a:gd name="connsiteX0" fmla="*/ 0 w 10000"/>
              <a:gd name="connsiteY0" fmla="*/ 7648 h 10000"/>
              <a:gd name="connsiteX1" fmla="*/ 1263 w 10000"/>
              <a:gd name="connsiteY1" fmla="*/ 7283 h 10000"/>
              <a:gd name="connsiteX2" fmla="*/ 2980 w 10000"/>
              <a:gd name="connsiteY2" fmla="*/ 0 h 10000"/>
              <a:gd name="connsiteX3" fmla="*/ 10000 w 10000"/>
              <a:gd name="connsiteY3" fmla="*/ 0 h 10000"/>
              <a:gd name="connsiteX4" fmla="*/ 10000 w 10000"/>
              <a:gd name="connsiteY4" fmla="*/ 1192 h 10000"/>
              <a:gd name="connsiteX5" fmla="*/ 4228 w 10000"/>
              <a:gd name="connsiteY5" fmla="*/ 1010 h 10000"/>
              <a:gd name="connsiteX6" fmla="*/ 4187 w 10000"/>
              <a:gd name="connsiteY6" fmla="*/ 9833 h 10000"/>
              <a:gd name="connsiteX7" fmla="*/ 2200 w 10000"/>
              <a:gd name="connsiteY7" fmla="*/ 10000 h 10000"/>
              <a:gd name="connsiteX8" fmla="*/ 0 w 10000"/>
              <a:gd name="connsiteY8" fmla="*/ 10000 h 10000"/>
              <a:gd name="connsiteX9" fmla="*/ 0 w 10000"/>
              <a:gd name="connsiteY9" fmla="*/ 7648 h 10000"/>
              <a:gd name="connsiteX0" fmla="*/ 0 w 10000"/>
              <a:gd name="connsiteY0" fmla="*/ 7830 h 10182"/>
              <a:gd name="connsiteX1" fmla="*/ 1263 w 10000"/>
              <a:gd name="connsiteY1" fmla="*/ 7465 h 10182"/>
              <a:gd name="connsiteX2" fmla="*/ 1270 w 10000"/>
              <a:gd name="connsiteY2" fmla="*/ 0 h 10182"/>
              <a:gd name="connsiteX3" fmla="*/ 10000 w 10000"/>
              <a:gd name="connsiteY3" fmla="*/ 182 h 10182"/>
              <a:gd name="connsiteX4" fmla="*/ 10000 w 10000"/>
              <a:gd name="connsiteY4" fmla="*/ 1374 h 10182"/>
              <a:gd name="connsiteX5" fmla="*/ 4228 w 10000"/>
              <a:gd name="connsiteY5" fmla="*/ 1192 h 10182"/>
              <a:gd name="connsiteX6" fmla="*/ 4187 w 10000"/>
              <a:gd name="connsiteY6" fmla="*/ 10015 h 10182"/>
              <a:gd name="connsiteX7" fmla="*/ 2200 w 10000"/>
              <a:gd name="connsiteY7" fmla="*/ 10182 h 10182"/>
              <a:gd name="connsiteX8" fmla="*/ 0 w 10000"/>
              <a:gd name="connsiteY8" fmla="*/ 10182 h 10182"/>
              <a:gd name="connsiteX9" fmla="*/ 0 w 10000"/>
              <a:gd name="connsiteY9" fmla="*/ 7830 h 10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182">
                <a:moveTo>
                  <a:pt x="0" y="7830"/>
                </a:moveTo>
                <a:cubicBezTo>
                  <a:pt x="482" y="7526"/>
                  <a:pt x="842" y="7587"/>
                  <a:pt x="1263" y="7465"/>
                </a:cubicBezTo>
                <a:cubicBezTo>
                  <a:pt x="1510" y="5402"/>
                  <a:pt x="1023" y="2063"/>
                  <a:pt x="1270" y="0"/>
                </a:cubicBezTo>
                <a:lnTo>
                  <a:pt x="10000" y="182"/>
                </a:lnTo>
                <a:lnTo>
                  <a:pt x="10000" y="1374"/>
                </a:lnTo>
                <a:lnTo>
                  <a:pt x="4228" y="1192"/>
                </a:lnTo>
                <a:cubicBezTo>
                  <a:pt x="3975" y="2309"/>
                  <a:pt x="4440" y="8898"/>
                  <a:pt x="4187" y="10015"/>
                </a:cubicBezTo>
                <a:lnTo>
                  <a:pt x="2200" y="10182"/>
                </a:lnTo>
                <a:lnTo>
                  <a:pt x="0" y="10182"/>
                </a:lnTo>
                <a:lnTo>
                  <a:pt x="0" y="7830"/>
                </a:lnTo>
                <a:close/>
              </a:path>
            </a:pathLst>
          </a:custGeom>
          <a:ln/>
        </p:spPr>
        <p:style>
          <a:lnRef idx="1">
            <a:schemeClr val="dk1"/>
          </a:lnRef>
          <a:fillRef idx="3">
            <a:schemeClr val="dk1"/>
          </a:fillRef>
          <a:effectRef idx="2">
            <a:schemeClr val="dk1"/>
          </a:effectRef>
          <a:fontRef idx="minor">
            <a:schemeClr val="lt1"/>
          </a:fontRef>
        </p:style>
        <p:txBody>
          <a:bodyPr lIns="54210" tIns="27105" rIns="54210" bIns="27105"/>
          <a:lstStyle/>
          <a:p>
            <a:pPr>
              <a:defRPr/>
            </a:pPr>
            <a:endParaRPr lang="ko-KR" altLang="en-US">
              <a:latin typeface="Times New Roman" panose="02020603050405020304" pitchFamily="18" charset="0"/>
              <a:cs typeface="Times New Roman" panose="02020603050405020304" pitchFamily="18" charset="0"/>
            </a:endParaRPr>
          </a:p>
        </p:txBody>
      </p:sp>
      <p:sp>
        <p:nvSpPr>
          <p:cNvPr id="2068" name="Rectangle 20"/>
          <p:cNvSpPr>
            <a:spLocks noChangeArrowheads="1"/>
          </p:cNvSpPr>
          <p:nvPr/>
        </p:nvSpPr>
        <p:spPr bwMode="auto">
          <a:xfrm>
            <a:off x="0" y="5468"/>
            <a:ext cx="184718" cy="446266"/>
          </a:xfrm>
          <a:prstGeom prst="rect">
            <a:avLst/>
          </a:prstGeom>
          <a:noFill/>
          <a:ln w="9525">
            <a:noFill/>
            <a:miter lim="800000"/>
          </a:ln>
          <a:effectLst>
            <a:prstShdw prst="shdw17" dist="17961" dir="2700000">
              <a:schemeClr val="accent1">
                <a:gamma/>
                <a:shade val="60000"/>
                <a:invGamma/>
              </a:schemeClr>
            </a:prstShdw>
          </a:effectLst>
        </p:spPr>
        <p:txBody>
          <a:bodyPr vert="horz" wrap="none" lIns="91434" tIns="45715" rIns="91434" bIns="45715" numCol="1" anchor="ctr" anchorCtr="0" compatLnSpc="1">
            <a:spAutoFit/>
          </a:bodyPr>
          <a:lstStyle/>
          <a:p>
            <a:endParaRPr lang="ko-KR" altLang="en-US">
              <a:latin typeface="Times New Roman" panose="02020603050405020304" pitchFamily="18" charset="0"/>
              <a:cs typeface="Times New Roman" panose="02020603050405020304" pitchFamily="18" charset="0"/>
            </a:endParaRPr>
          </a:p>
        </p:txBody>
      </p:sp>
      <p:sp>
        <p:nvSpPr>
          <p:cNvPr id="2101" name="Rectangle 53"/>
          <p:cNvSpPr>
            <a:spLocks noChangeArrowheads="1"/>
          </p:cNvSpPr>
          <p:nvPr/>
        </p:nvSpPr>
        <p:spPr bwMode="auto">
          <a:xfrm>
            <a:off x="0" y="5468"/>
            <a:ext cx="184718" cy="446266"/>
          </a:xfrm>
          <a:prstGeom prst="rect">
            <a:avLst/>
          </a:prstGeom>
          <a:noFill/>
          <a:ln w="9525">
            <a:noFill/>
            <a:miter lim="800000"/>
          </a:ln>
          <a:effectLst>
            <a:prstShdw prst="shdw17" dist="17961" dir="2700000">
              <a:schemeClr val="accent1">
                <a:gamma/>
                <a:shade val="60000"/>
                <a:invGamma/>
              </a:schemeClr>
            </a:prstShdw>
          </a:effectLst>
        </p:spPr>
        <p:txBody>
          <a:bodyPr vert="horz" wrap="none" lIns="91434" tIns="45715" rIns="91434" bIns="45715" numCol="1" anchor="ctr" anchorCtr="0" compatLnSpc="1">
            <a:spAutoFit/>
          </a:bodyPr>
          <a:lstStyle/>
          <a:p>
            <a:endParaRPr lang="ko-KR" altLang="en-US">
              <a:latin typeface="Times New Roman" panose="02020603050405020304" pitchFamily="18" charset="0"/>
              <a:cs typeface="Times New Roman" panose="02020603050405020304" pitchFamily="18" charset="0"/>
            </a:endParaRPr>
          </a:p>
        </p:txBody>
      </p:sp>
      <p:sp>
        <p:nvSpPr>
          <p:cNvPr id="2103" name="Rectangle 55"/>
          <p:cNvSpPr>
            <a:spLocks noChangeArrowheads="1"/>
          </p:cNvSpPr>
          <p:nvPr/>
        </p:nvSpPr>
        <p:spPr bwMode="auto">
          <a:xfrm>
            <a:off x="0" y="5468"/>
            <a:ext cx="184718" cy="446266"/>
          </a:xfrm>
          <a:prstGeom prst="rect">
            <a:avLst/>
          </a:prstGeom>
          <a:noFill/>
          <a:ln w="9525">
            <a:noFill/>
            <a:miter lim="800000"/>
          </a:ln>
          <a:effectLst>
            <a:prstShdw prst="shdw17" dist="17961" dir="2700000">
              <a:schemeClr val="accent1">
                <a:gamma/>
                <a:shade val="60000"/>
                <a:invGamma/>
              </a:schemeClr>
            </a:prstShdw>
          </a:effectLst>
        </p:spPr>
        <p:txBody>
          <a:bodyPr vert="horz" wrap="none" lIns="91434" tIns="45715" rIns="91434" bIns="45715" numCol="1" anchor="ctr" anchorCtr="0" compatLnSpc="1">
            <a:spAutoFit/>
          </a:bodyPr>
          <a:lstStyle/>
          <a:p>
            <a:endParaRPr lang="ko-KR" altLang="en-US">
              <a:latin typeface="Times New Roman" panose="02020603050405020304" pitchFamily="18" charset="0"/>
              <a:cs typeface="Times New Roman" panose="02020603050405020304" pitchFamily="18" charset="0"/>
            </a:endParaRPr>
          </a:p>
        </p:txBody>
      </p:sp>
      <p:sp>
        <p:nvSpPr>
          <p:cNvPr id="2104" name="Rectangle 56"/>
          <p:cNvSpPr>
            <a:spLocks noChangeArrowheads="1"/>
          </p:cNvSpPr>
          <p:nvPr/>
        </p:nvSpPr>
        <p:spPr bwMode="auto">
          <a:xfrm>
            <a:off x="0" y="5468"/>
            <a:ext cx="184718" cy="446266"/>
          </a:xfrm>
          <a:prstGeom prst="rect">
            <a:avLst/>
          </a:prstGeom>
          <a:noFill/>
          <a:ln w="9525">
            <a:noFill/>
            <a:miter lim="800000"/>
          </a:ln>
          <a:effectLst>
            <a:prstShdw prst="shdw17" dist="17961" dir="2700000">
              <a:schemeClr val="accent1">
                <a:gamma/>
                <a:shade val="60000"/>
                <a:invGamma/>
              </a:schemeClr>
            </a:prstShdw>
          </a:effectLst>
        </p:spPr>
        <p:txBody>
          <a:bodyPr vert="horz" wrap="none" lIns="91434" tIns="45715" rIns="91434" bIns="45715" numCol="1" anchor="ctr" anchorCtr="0" compatLnSpc="1">
            <a:spAutoFit/>
          </a:bodyPr>
          <a:lstStyle/>
          <a:p>
            <a:endParaRPr lang="ko-KR" altLang="en-US">
              <a:latin typeface="Times New Roman" panose="02020603050405020304" pitchFamily="18" charset="0"/>
              <a:cs typeface="Times New Roman" panose="02020603050405020304" pitchFamily="18" charset="0"/>
            </a:endParaRPr>
          </a:p>
        </p:txBody>
      </p:sp>
      <p:sp>
        <p:nvSpPr>
          <p:cNvPr id="2106" name="Rectangle 58"/>
          <p:cNvSpPr>
            <a:spLocks noChangeArrowheads="1"/>
          </p:cNvSpPr>
          <p:nvPr/>
        </p:nvSpPr>
        <p:spPr bwMode="auto">
          <a:xfrm>
            <a:off x="0" y="5468"/>
            <a:ext cx="184718" cy="446266"/>
          </a:xfrm>
          <a:prstGeom prst="rect">
            <a:avLst/>
          </a:prstGeom>
          <a:noFill/>
          <a:ln w="9525">
            <a:noFill/>
            <a:miter lim="800000"/>
          </a:ln>
          <a:effectLst>
            <a:prstShdw prst="shdw17" dist="17961" dir="2700000">
              <a:schemeClr val="accent1">
                <a:gamma/>
                <a:shade val="60000"/>
                <a:invGamma/>
              </a:schemeClr>
            </a:prstShdw>
          </a:effectLst>
        </p:spPr>
        <p:txBody>
          <a:bodyPr vert="horz" wrap="none" lIns="91434" tIns="45715" rIns="91434" bIns="45715" numCol="1" anchor="ctr" anchorCtr="0" compatLnSpc="1">
            <a:spAutoFit/>
          </a:bodyPr>
          <a:lstStyle/>
          <a:p>
            <a:endParaRPr lang="ko-KR" altLang="en-US">
              <a:latin typeface="Times New Roman" panose="02020603050405020304" pitchFamily="18" charset="0"/>
              <a:cs typeface="Times New Roman" panose="02020603050405020304" pitchFamily="18" charset="0"/>
            </a:endParaRPr>
          </a:p>
        </p:txBody>
      </p:sp>
      <p:sp>
        <p:nvSpPr>
          <p:cNvPr id="2108" name="Rectangle 60"/>
          <p:cNvSpPr>
            <a:spLocks noChangeArrowheads="1"/>
          </p:cNvSpPr>
          <p:nvPr/>
        </p:nvSpPr>
        <p:spPr bwMode="auto">
          <a:xfrm>
            <a:off x="0" y="5468"/>
            <a:ext cx="184718" cy="446266"/>
          </a:xfrm>
          <a:prstGeom prst="rect">
            <a:avLst/>
          </a:prstGeom>
          <a:noFill/>
          <a:ln w="9525">
            <a:noFill/>
            <a:miter lim="800000"/>
          </a:ln>
          <a:effectLst>
            <a:prstShdw prst="shdw17" dist="17961" dir="2700000">
              <a:schemeClr val="accent1">
                <a:gamma/>
                <a:shade val="60000"/>
                <a:invGamma/>
              </a:schemeClr>
            </a:prstShdw>
          </a:effectLst>
        </p:spPr>
        <p:txBody>
          <a:bodyPr vert="horz" wrap="none" lIns="91434" tIns="45715" rIns="91434" bIns="45715" numCol="1" anchor="ctr" anchorCtr="0" compatLnSpc="1">
            <a:spAutoFit/>
          </a:bodyPr>
          <a:lstStyle/>
          <a:p>
            <a:endParaRPr lang="ko-KR" altLang="en-US">
              <a:latin typeface="Times New Roman" panose="02020603050405020304" pitchFamily="18" charset="0"/>
              <a:cs typeface="Times New Roman" panose="02020603050405020304" pitchFamily="18" charset="0"/>
            </a:endParaRPr>
          </a:p>
        </p:txBody>
      </p:sp>
      <p:sp>
        <p:nvSpPr>
          <p:cNvPr id="23" name="TextBox 22"/>
          <p:cNvSpPr txBox="1"/>
          <p:nvPr/>
        </p:nvSpPr>
        <p:spPr>
          <a:xfrm>
            <a:off x="2759694" y="-3109"/>
            <a:ext cx="16731507" cy="1938982"/>
          </a:xfrm>
          <a:prstGeom prst="rect">
            <a:avLst/>
          </a:prstGeom>
          <a:solidFill>
            <a:schemeClr val="bg1"/>
          </a:solidFill>
        </p:spPr>
        <p:txBody>
          <a:bodyPr wrap="square" lIns="91434" tIns="45715" rIns="91434" bIns="45715" rtlCol="0">
            <a:spAutoFit/>
          </a:bodyPr>
          <a:lstStyle/>
          <a:p>
            <a:pPr algn="ctr"/>
            <a:r>
              <a:rPr lang="de-DE" sz="6000" b="1" dirty="0">
                <a:latin typeface="Times New Roman" panose="02020603050405020304" pitchFamily="18" charset="0"/>
                <a:cs typeface="Times New Roman" panose="02020603050405020304" pitchFamily="18" charset="0"/>
              </a:rPr>
              <a:t>DYNAMIC SPEED GOVERNOR FOR HOTSPOT AND SPEED RATED AREAS</a:t>
            </a:r>
            <a:endParaRPr lang="en-US" sz="6000" b="1" dirty="0">
              <a:latin typeface="Times New Roman" panose="02020603050405020304" pitchFamily="18" charset="0"/>
              <a:cs typeface="Times New Roman" panose="02020603050405020304" pitchFamily="18" charset="0"/>
            </a:endParaRPr>
          </a:p>
        </p:txBody>
      </p:sp>
      <p:sp>
        <p:nvSpPr>
          <p:cNvPr id="34" name="Rectangle 66"/>
          <p:cNvSpPr>
            <a:spLocks noChangeArrowheads="1"/>
          </p:cNvSpPr>
          <p:nvPr/>
        </p:nvSpPr>
        <p:spPr bwMode="auto">
          <a:xfrm>
            <a:off x="0" y="12370375"/>
            <a:ext cx="6264244" cy="466728"/>
          </a:xfrm>
          <a:prstGeom prst="rect">
            <a:avLst/>
          </a:prstGeom>
          <a:noFill/>
          <a:ln w="9525">
            <a:noFill/>
            <a:miter lim="800000"/>
          </a:ln>
        </p:spPr>
        <p:txBody>
          <a:bodyPr lIns="115077" tIns="57539" rIns="115077" bIns="57539"/>
          <a:lstStyle/>
          <a:p>
            <a:pPr algn="ctr" defTabSz="1150620">
              <a:lnSpc>
                <a:spcPct val="80000"/>
              </a:lnSpc>
              <a:spcBef>
                <a:spcPct val="20000"/>
              </a:spcBef>
            </a:pPr>
            <a:endParaRPr lang="en-US" altLang="ko-KR" sz="2900" b="1" i="1" dirty="0">
              <a:latin typeface="Times New Roman" panose="02020603050405020304" pitchFamily="18" charset="0"/>
              <a:ea typeface="굴림" charset="-127"/>
              <a:cs typeface="Times New Roman" panose="02020603050405020304" pitchFamily="18" charset="0"/>
            </a:endParaRPr>
          </a:p>
        </p:txBody>
      </p:sp>
      <p:sp>
        <p:nvSpPr>
          <p:cNvPr id="35" name="Rectangle 66"/>
          <p:cNvSpPr>
            <a:spLocks noChangeArrowheads="1"/>
          </p:cNvSpPr>
          <p:nvPr/>
        </p:nvSpPr>
        <p:spPr bwMode="auto">
          <a:xfrm>
            <a:off x="1238151" y="17980809"/>
            <a:ext cx="3107041" cy="527051"/>
          </a:xfrm>
          <a:prstGeom prst="rect">
            <a:avLst/>
          </a:prstGeom>
          <a:noFill/>
          <a:ln w="9525">
            <a:noFill/>
            <a:miter lim="800000"/>
          </a:ln>
        </p:spPr>
        <p:txBody>
          <a:bodyPr lIns="115077" tIns="57539" rIns="115077" bIns="57539"/>
          <a:lstStyle/>
          <a:p>
            <a:pPr algn="ctr" defTabSz="1150620">
              <a:lnSpc>
                <a:spcPct val="80000"/>
              </a:lnSpc>
              <a:spcBef>
                <a:spcPct val="20000"/>
              </a:spcBef>
            </a:pPr>
            <a:r>
              <a:rPr lang="de-DE" altLang="ko-KR" sz="5400" b="1" dirty="0">
                <a:solidFill>
                  <a:schemeClr val="bg1"/>
                </a:solidFill>
                <a:latin typeface="Trebuchet MS" panose="020B0603020202020204" pitchFamily="34" charset="0"/>
                <a:ea typeface="굴림" charset="-127"/>
                <a:cs typeface="Times New Roman" panose="02020603050405020304" pitchFamily="18" charset="0"/>
              </a:rPr>
              <a:t>RESULTS</a:t>
            </a:r>
            <a:endParaRPr lang="en-US" altLang="ko-KR" sz="3600" b="1" dirty="0">
              <a:solidFill>
                <a:schemeClr val="bg1"/>
              </a:solidFill>
              <a:latin typeface="Trebuchet MS" panose="020B0603020202020204" pitchFamily="34" charset="0"/>
              <a:ea typeface="굴림" charset="-127"/>
              <a:cs typeface="Times New Roman" panose="02020603050405020304" pitchFamily="18" charset="0"/>
            </a:endParaRPr>
          </a:p>
        </p:txBody>
      </p:sp>
      <p:sp>
        <p:nvSpPr>
          <p:cNvPr id="54" name="Rectangle 66"/>
          <p:cNvSpPr>
            <a:spLocks noChangeArrowheads="1"/>
          </p:cNvSpPr>
          <p:nvPr/>
        </p:nvSpPr>
        <p:spPr bwMode="auto">
          <a:xfrm>
            <a:off x="273324" y="5423159"/>
            <a:ext cx="2883097" cy="500066"/>
          </a:xfrm>
          <a:prstGeom prst="rect">
            <a:avLst/>
          </a:prstGeom>
          <a:noFill/>
          <a:ln w="9525">
            <a:noFill/>
            <a:miter lim="800000"/>
          </a:ln>
        </p:spPr>
        <p:txBody>
          <a:bodyPr lIns="115087" tIns="57543" rIns="115087" bIns="57543"/>
          <a:lstStyle/>
          <a:p>
            <a:pPr algn="ctr" defTabSz="1151255">
              <a:lnSpc>
                <a:spcPct val="80000"/>
              </a:lnSpc>
              <a:spcBef>
                <a:spcPct val="20000"/>
              </a:spcBef>
            </a:pPr>
            <a:endParaRPr lang="en-US" altLang="ko-KR" sz="3000" b="1" dirty="0">
              <a:latin typeface="Times New Roman" panose="02020603050405020304" pitchFamily="18" charset="0"/>
              <a:ea typeface="굴림" charset="-127"/>
              <a:cs typeface="Times New Roman" panose="02020603050405020304" pitchFamily="18" charset="0"/>
            </a:endParaRPr>
          </a:p>
        </p:txBody>
      </p:sp>
      <p:sp>
        <p:nvSpPr>
          <p:cNvPr id="3" name="TextBox 2"/>
          <p:cNvSpPr txBox="1"/>
          <p:nvPr/>
        </p:nvSpPr>
        <p:spPr>
          <a:xfrm>
            <a:off x="1100593" y="4568510"/>
            <a:ext cx="3290737" cy="769441"/>
          </a:xfrm>
          <a:prstGeom prst="rect">
            <a:avLst/>
          </a:prstGeom>
          <a:noFill/>
        </p:spPr>
        <p:txBody>
          <a:bodyPr wrap="square" rtlCol="0">
            <a:spAutoFit/>
          </a:bodyPr>
          <a:lstStyle/>
          <a:p>
            <a:r>
              <a:rPr lang="en-US" sz="4400" b="1" i="1" dirty="0">
                <a:solidFill>
                  <a:schemeClr val="bg1"/>
                </a:solidFill>
                <a:latin typeface="Trebuchet MS" panose="020B0603020202020204" pitchFamily="34" charset="0"/>
              </a:rPr>
              <a:t>ABSTRACT</a:t>
            </a:r>
          </a:p>
        </p:txBody>
      </p:sp>
      <p:grpSp>
        <p:nvGrpSpPr>
          <p:cNvPr id="36" name="Group 35">
            <a:extLst>
              <a:ext uri="{FF2B5EF4-FFF2-40B4-BE49-F238E27FC236}">
                <a16:creationId xmlns:a16="http://schemas.microsoft.com/office/drawing/2014/main" id="{8760831C-6095-DE34-9BD1-152972B541EE}"/>
              </a:ext>
            </a:extLst>
          </p:cNvPr>
          <p:cNvGrpSpPr/>
          <p:nvPr/>
        </p:nvGrpSpPr>
        <p:grpSpPr>
          <a:xfrm>
            <a:off x="1238151" y="12067662"/>
            <a:ext cx="20525396" cy="830997"/>
            <a:chOff x="-110799" y="12088068"/>
            <a:chExt cx="20525396" cy="830997"/>
          </a:xfrm>
        </p:grpSpPr>
        <p:sp>
          <p:nvSpPr>
            <p:cNvPr id="2057" name="Freeform 68"/>
            <p:cNvSpPr/>
            <p:nvPr/>
          </p:nvSpPr>
          <p:spPr bwMode="auto">
            <a:xfrm flipV="1">
              <a:off x="-110799" y="12152094"/>
              <a:ext cx="20148649" cy="684214"/>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 name="connsiteX0" fmla="*/ 0 w 10000"/>
                <a:gd name="connsiteY0" fmla="*/ 4232 h 10000"/>
                <a:gd name="connsiteX1" fmla="*/ 6768 w 10000"/>
                <a:gd name="connsiteY1" fmla="*/ 4232 h 10000"/>
                <a:gd name="connsiteX2" fmla="*/ 6069 w 10000"/>
                <a:gd name="connsiteY2" fmla="*/ 291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4232 h 10000"/>
                <a:gd name="connsiteX0" fmla="*/ 0 w 10000"/>
                <a:gd name="connsiteY0" fmla="*/ 4232 h 10000"/>
                <a:gd name="connsiteX1" fmla="*/ 6768 w 10000"/>
                <a:gd name="connsiteY1" fmla="*/ 4232 h 10000"/>
                <a:gd name="connsiteX2" fmla="*/ 6069 w 10000"/>
                <a:gd name="connsiteY2" fmla="*/ 291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4232 h 10000"/>
                <a:gd name="connsiteX0" fmla="*/ 0 w 10000"/>
                <a:gd name="connsiteY0" fmla="*/ 4232 h 10000"/>
                <a:gd name="connsiteX1" fmla="*/ 6768 w 10000"/>
                <a:gd name="connsiteY1" fmla="*/ 4232 h 10000"/>
                <a:gd name="connsiteX2" fmla="*/ 6069 w 10000"/>
                <a:gd name="connsiteY2" fmla="*/ 291 h 10000"/>
                <a:gd name="connsiteX3" fmla="*/ 10000 w 10000"/>
                <a:gd name="connsiteY3" fmla="*/ 0 h 10000"/>
                <a:gd name="connsiteX4" fmla="*/ 10000 w 10000"/>
                <a:gd name="connsiteY4" fmla="*/ 10000 h 10000"/>
                <a:gd name="connsiteX5" fmla="*/ 4118 w 10000"/>
                <a:gd name="connsiteY5" fmla="*/ 8838 h 10000"/>
                <a:gd name="connsiteX6" fmla="*/ 0 w 10000"/>
                <a:gd name="connsiteY6" fmla="*/ 4232 h 10000"/>
                <a:gd name="connsiteX0" fmla="*/ 0 w 10000"/>
                <a:gd name="connsiteY0" fmla="*/ 4232 h 10000"/>
                <a:gd name="connsiteX1" fmla="*/ 6768 w 10000"/>
                <a:gd name="connsiteY1" fmla="*/ 4232 h 10000"/>
                <a:gd name="connsiteX2" fmla="*/ 6069 w 10000"/>
                <a:gd name="connsiteY2" fmla="*/ 291 h 10000"/>
                <a:gd name="connsiteX3" fmla="*/ 10000 w 10000"/>
                <a:gd name="connsiteY3" fmla="*/ 0 h 10000"/>
                <a:gd name="connsiteX4" fmla="*/ 10000 w 10000"/>
                <a:gd name="connsiteY4" fmla="*/ 10000 h 10000"/>
                <a:gd name="connsiteX5" fmla="*/ 4118 w 10000"/>
                <a:gd name="connsiteY5" fmla="*/ 8838 h 10000"/>
                <a:gd name="connsiteX6" fmla="*/ 0 w 10000"/>
                <a:gd name="connsiteY6" fmla="*/ 4232 h 10000"/>
                <a:gd name="connsiteX0" fmla="*/ 397 w 10397"/>
                <a:gd name="connsiteY0" fmla="*/ 4232 h 10000"/>
                <a:gd name="connsiteX1" fmla="*/ 7165 w 10397"/>
                <a:gd name="connsiteY1" fmla="*/ 4232 h 10000"/>
                <a:gd name="connsiteX2" fmla="*/ 6466 w 10397"/>
                <a:gd name="connsiteY2" fmla="*/ 291 h 10000"/>
                <a:gd name="connsiteX3" fmla="*/ 10397 w 10397"/>
                <a:gd name="connsiteY3" fmla="*/ 0 h 10000"/>
                <a:gd name="connsiteX4" fmla="*/ 10397 w 10397"/>
                <a:gd name="connsiteY4" fmla="*/ 10000 h 10000"/>
                <a:gd name="connsiteX5" fmla="*/ 4515 w 10397"/>
                <a:gd name="connsiteY5" fmla="*/ 8838 h 10000"/>
                <a:gd name="connsiteX6" fmla="*/ 1177 w 10397"/>
                <a:gd name="connsiteY6" fmla="*/ 8909 h 10000"/>
                <a:gd name="connsiteX7" fmla="*/ 397 w 10397"/>
                <a:gd name="connsiteY7" fmla="*/ 4232 h 10000"/>
                <a:gd name="connsiteX0" fmla="*/ 2193 w 9377"/>
                <a:gd name="connsiteY0" fmla="*/ 2779 h 10000"/>
                <a:gd name="connsiteX1" fmla="*/ 6145 w 9377"/>
                <a:gd name="connsiteY1" fmla="*/ 4232 h 10000"/>
                <a:gd name="connsiteX2" fmla="*/ 5446 w 9377"/>
                <a:gd name="connsiteY2" fmla="*/ 291 h 10000"/>
                <a:gd name="connsiteX3" fmla="*/ 9377 w 9377"/>
                <a:gd name="connsiteY3" fmla="*/ 0 h 10000"/>
                <a:gd name="connsiteX4" fmla="*/ 9377 w 9377"/>
                <a:gd name="connsiteY4" fmla="*/ 10000 h 10000"/>
                <a:gd name="connsiteX5" fmla="*/ 3495 w 9377"/>
                <a:gd name="connsiteY5" fmla="*/ 8838 h 10000"/>
                <a:gd name="connsiteX6" fmla="*/ 157 w 9377"/>
                <a:gd name="connsiteY6" fmla="*/ 8909 h 10000"/>
                <a:gd name="connsiteX7" fmla="*/ 2193 w 9377"/>
                <a:gd name="connsiteY7" fmla="*/ 2779 h 10000"/>
                <a:gd name="connsiteX0" fmla="*/ 2329 w 10000"/>
                <a:gd name="connsiteY0" fmla="*/ 6265 h 10000"/>
                <a:gd name="connsiteX1" fmla="*/ 6553 w 10000"/>
                <a:gd name="connsiteY1" fmla="*/ 4232 h 10000"/>
                <a:gd name="connsiteX2" fmla="*/ 5808 w 10000"/>
                <a:gd name="connsiteY2" fmla="*/ 291 h 10000"/>
                <a:gd name="connsiteX3" fmla="*/ 10000 w 10000"/>
                <a:gd name="connsiteY3" fmla="*/ 0 h 10000"/>
                <a:gd name="connsiteX4" fmla="*/ 10000 w 10000"/>
                <a:gd name="connsiteY4" fmla="*/ 10000 h 10000"/>
                <a:gd name="connsiteX5" fmla="*/ 3727 w 10000"/>
                <a:gd name="connsiteY5" fmla="*/ 8838 h 10000"/>
                <a:gd name="connsiteX6" fmla="*/ 167 w 10000"/>
                <a:gd name="connsiteY6" fmla="*/ 8909 h 10000"/>
                <a:gd name="connsiteX7" fmla="*/ 2329 w 10000"/>
                <a:gd name="connsiteY7" fmla="*/ 6265 h 10000"/>
                <a:gd name="connsiteX0" fmla="*/ 2348 w 9999"/>
                <a:gd name="connsiteY0" fmla="*/ 5103 h 10000"/>
                <a:gd name="connsiteX1" fmla="*/ 6552 w 9999"/>
                <a:gd name="connsiteY1" fmla="*/ 4232 h 10000"/>
                <a:gd name="connsiteX2" fmla="*/ 5807 w 9999"/>
                <a:gd name="connsiteY2" fmla="*/ 291 h 10000"/>
                <a:gd name="connsiteX3" fmla="*/ 9999 w 9999"/>
                <a:gd name="connsiteY3" fmla="*/ 0 h 10000"/>
                <a:gd name="connsiteX4" fmla="*/ 9999 w 9999"/>
                <a:gd name="connsiteY4" fmla="*/ 10000 h 10000"/>
                <a:gd name="connsiteX5" fmla="*/ 3726 w 9999"/>
                <a:gd name="connsiteY5" fmla="*/ 8838 h 10000"/>
                <a:gd name="connsiteX6" fmla="*/ 166 w 9999"/>
                <a:gd name="connsiteY6" fmla="*/ 8909 h 10000"/>
                <a:gd name="connsiteX7" fmla="*/ 2348 w 9999"/>
                <a:gd name="connsiteY7" fmla="*/ 5103 h 10000"/>
                <a:gd name="connsiteX0" fmla="*/ 2396 w 10048"/>
                <a:gd name="connsiteY0" fmla="*/ 5103 h 10000"/>
                <a:gd name="connsiteX1" fmla="*/ 6601 w 10048"/>
                <a:gd name="connsiteY1" fmla="*/ 4232 h 10000"/>
                <a:gd name="connsiteX2" fmla="*/ 5856 w 10048"/>
                <a:gd name="connsiteY2" fmla="*/ 291 h 10000"/>
                <a:gd name="connsiteX3" fmla="*/ 10048 w 10048"/>
                <a:gd name="connsiteY3" fmla="*/ 0 h 10000"/>
                <a:gd name="connsiteX4" fmla="*/ 10048 w 10048"/>
                <a:gd name="connsiteY4" fmla="*/ 10000 h 10000"/>
                <a:gd name="connsiteX5" fmla="*/ 3774 w 10048"/>
                <a:gd name="connsiteY5" fmla="*/ 8838 h 10000"/>
                <a:gd name="connsiteX6" fmla="*/ 214 w 10048"/>
                <a:gd name="connsiteY6" fmla="*/ 8909 h 10000"/>
                <a:gd name="connsiteX7" fmla="*/ 2396 w 10048"/>
                <a:gd name="connsiteY7" fmla="*/ 5103 h 10000"/>
                <a:gd name="connsiteX0" fmla="*/ 2396 w 10048"/>
                <a:gd name="connsiteY0" fmla="*/ 5103 h 10000"/>
                <a:gd name="connsiteX1" fmla="*/ 6601 w 10048"/>
                <a:gd name="connsiteY1" fmla="*/ 4232 h 10000"/>
                <a:gd name="connsiteX2" fmla="*/ 5856 w 10048"/>
                <a:gd name="connsiteY2" fmla="*/ 291 h 10000"/>
                <a:gd name="connsiteX3" fmla="*/ 10048 w 10048"/>
                <a:gd name="connsiteY3" fmla="*/ 0 h 10000"/>
                <a:gd name="connsiteX4" fmla="*/ 10048 w 10048"/>
                <a:gd name="connsiteY4" fmla="*/ 10000 h 10000"/>
                <a:gd name="connsiteX5" fmla="*/ 3774 w 10048"/>
                <a:gd name="connsiteY5" fmla="*/ 8838 h 10000"/>
                <a:gd name="connsiteX6" fmla="*/ 214 w 10048"/>
                <a:gd name="connsiteY6" fmla="*/ 8909 h 10000"/>
                <a:gd name="connsiteX7" fmla="*/ 2396 w 10048"/>
                <a:gd name="connsiteY7" fmla="*/ 5103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48" h="10000">
                  <a:moveTo>
                    <a:pt x="2396" y="5103"/>
                  </a:moveTo>
                  <a:cubicBezTo>
                    <a:pt x="4284" y="3651"/>
                    <a:pt x="5199" y="4522"/>
                    <a:pt x="6601" y="4232"/>
                  </a:cubicBezTo>
                  <a:cubicBezTo>
                    <a:pt x="6353" y="2918"/>
                    <a:pt x="5936" y="5382"/>
                    <a:pt x="5856" y="291"/>
                  </a:cubicBezTo>
                  <a:lnTo>
                    <a:pt x="10048" y="0"/>
                  </a:lnTo>
                  <a:lnTo>
                    <a:pt x="10048" y="10000"/>
                  </a:lnTo>
                  <a:lnTo>
                    <a:pt x="3774" y="8838"/>
                  </a:lnTo>
                  <a:cubicBezTo>
                    <a:pt x="2146" y="8075"/>
                    <a:pt x="946" y="9677"/>
                    <a:pt x="214" y="8909"/>
                  </a:cubicBezTo>
                  <a:cubicBezTo>
                    <a:pt x="-517" y="8141"/>
                    <a:pt x="726" y="2686"/>
                    <a:pt x="2396" y="5103"/>
                  </a:cubicBezTo>
                  <a:close/>
                </a:path>
              </a:pathLst>
            </a:custGeom>
            <a:ln/>
          </p:spPr>
          <p:style>
            <a:lnRef idx="1">
              <a:schemeClr val="dk1"/>
            </a:lnRef>
            <a:fillRef idx="3">
              <a:schemeClr val="dk1"/>
            </a:fillRef>
            <a:effectRef idx="2">
              <a:schemeClr val="dk1"/>
            </a:effectRef>
            <a:fontRef idx="minor">
              <a:schemeClr val="lt1"/>
            </a:fontRef>
          </p:style>
          <p:txBody>
            <a:bodyPr lIns="54210" tIns="27105" rIns="54210" bIns="27105"/>
            <a:lstStyle/>
            <a:p>
              <a:r>
                <a:rPr lang="ko-KR" altLang="en-US">
                  <a:latin typeface="Times New Roman" panose="02020603050405020304" pitchFamily="18" charset="0"/>
                  <a:cs typeface="Times New Roman" panose="02020603050405020304" pitchFamily="18" charset="0"/>
                </a:rPr>
                <a:t> </a:t>
              </a:r>
              <a:endParaRPr lang="ko-KR" alt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4104590" y="12088068"/>
              <a:ext cx="6310007" cy="830997"/>
            </a:xfrm>
            <a:prstGeom prst="rect">
              <a:avLst/>
            </a:prstGeom>
            <a:noFill/>
          </p:spPr>
          <p:txBody>
            <a:bodyPr wrap="square" rtlCol="0">
              <a:spAutoFit/>
            </a:bodyPr>
            <a:lstStyle/>
            <a:p>
              <a:r>
                <a:rPr lang="en-US" sz="4800" b="1" dirty="0">
                  <a:solidFill>
                    <a:schemeClr val="bg1"/>
                  </a:solidFill>
                  <a:latin typeface="Trebuchet MS" panose="020B0603020202020204" pitchFamily="34" charset="0"/>
                  <a:cs typeface="Times New Roman" panose="02020603050405020304" pitchFamily="18" charset="0"/>
                </a:rPr>
                <a:t>MECHANISM</a:t>
              </a:r>
              <a:endParaRPr lang="en-US" sz="3600" b="1" dirty="0">
                <a:solidFill>
                  <a:schemeClr val="bg1"/>
                </a:solidFill>
                <a:latin typeface="Trebuchet MS" panose="020B0603020202020204" pitchFamily="34" charset="0"/>
                <a:cs typeface="Times New Roman" panose="02020603050405020304" pitchFamily="18" charset="0"/>
              </a:endParaRPr>
            </a:p>
          </p:txBody>
        </p:sp>
      </p:grpSp>
      <p:sp>
        <p:nvSpPr>
          <p:cNvPr id="38" name="TextBox 37"/>
          <p:cNvSpPr txBox="1"/>
          <p:nvPr/>
        </p:nvSpPr>
        <p:spPr>
          <a:xfrm>
            <a:off x="21926648" y="4045801"/>
            <a:ext cx="4986237"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Supervisor: Dr. Titus </a:t>
            </a:r>
            <a:r>
              <a:rPr lang="en-US" sz="2800" b="1" dirty="0" err="1">
                <a:latin typeface="Times New Roman" panose="02020603050405020304" pitchFamily="18" charset="0"/>
                <a:cs typeface="Times New Roman" panose="02020603050405020304" pitchFamily="18" charset="0"/>
              </a:rPr>
              <a:t>Mulembo</a:t>
            </a:r>
            <a:endParaRPr lang="en-US" sz="2800" b="1" dirty="0">
              <a:latin typeface="Times New Roman" panose="02020603050405020304" pitchFamily="18" charset="0"/>
              <a:cs typeface="Times New Roman" panose="02020603050405020304" pitchFamily="18" charset="0"/>
            </a:endParaRPr>
          </a:p>
        </p:txBody>
      </p:sp>
      <p:sp>
        <p:nvSpPr>
          <p:cNvPr id="13" name="Flowchart: Decision 12">
            <a:extLst>
              <a:ext uri="{FF2B5EF4-FFF2-40B4-BE49-F238E27FC236}">
                <a16:creationId xmlns:a16="http://schemas.microsoft.com/office/drawing/2014/main" id="{9B11D882-BBD8-BE43-C895-3216C1462F1F}"/>
              </a:ext>
            </a:extLst>
          </p:cNvPr>
          <p:cNvSpPr/>
          <p:nvPr/>
        </p:nvSpPr>
        <p:spPr>
          <a:xfrm>
            <a:off x="3276576" y="2510278"/>
            <a:ext cx="936104" cy="1169514"/>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KE"/>
          </a:p>
        </p:txBody>
      </p:sp>
      <p:sp>
        <p:nvSpPr>
          <p:cNvPr id="49" name="Flowchart: Decision 48">
            <a:extLst>
              <a:ext uri="{FF2B5EF4-FFF2-40B4-BE49-F238E27FC236}">
                <a16:creationId xmlns:a16="http://schemas.microsoft.com/office/drawing/2014/main" id="{9FE6A5A9-B5C3-A156-2941-81FB71021909}"/>
              </a:ext>
            </a:extLst>
          </p:cNvPr>
          <p:cNvSpPr/>
          <p:nvPr/>
        </p:nvSpPr>
        <p:spPr>
          <a:xfrm>
            <a:off x="6356323" y="2517321"/>
            <a:ext cx="936104" cy="1169514"/>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KE"/>
          </a:p>
        </p:txBody>
      </p:sp>
      <p:sp>
        <p:nvSpPr>
          <p:cNvPr id="50" name="Flowchart: Decision 49">
            <a:extLst>
              <a:ext uri="{FF2B5EF4-FFF2-40B4-BE49-F238E27FC236}">
                <a16:creationId xmlns:a16="http://schemas.microsoft.com/office/drawing/2014/main" id="{99100981-BCF1-8907-536C-0F4E5276F651}"/>
              </a:ext>
            </a:extLst>
          </p:cNvPr>
          <p:cNvSpPr/>
          <p:nvPr/>
        </p:nvSpPr>
        <p:spPr>
          <a:xfrm>
            <a:off x="4895627" y="2510321"/>
            <a:ext cx="936104" cy="1169514"/>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KE"/>
          </a:p>
        </p:txBody>
      </p:sp>
      <p:sp>
        <p:nvSpPr>
          <p:cNvPr id="51" name="Flowchart: Decision 50">
            <a:extLst>
              <a:ext uri="{FF2B5EF4-FFF2-40B4-BE49-F238E27FC236}">
                <a16:creationId xmlns:a16="http://schemas.microsoft.com/office/drawing/2014/main" id="{21415E03-6DB8-BDE8-4697-AE8D895F36FE}"/>
              </a:ext>
            </a:extLst>
          </p:cNvPr>
          <p:cNvSpPr/>
          <p:nvPr/>
        </p:nvSpPr>
        <p:spPr>
          <a:xfrm>
            <a:off x="7705113" y="2514197"/>
            <a:ext cx="936104" cy="1169514"/>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KE"/>
          </a:p>
        </p:txBody>
      </p:sp>
      <p:sp>
        <p:nvSpPr>
          <p:cNvPr id="56" name="Flowchart: Decision 55">
            <a:extLst>
              <a:ext uri="{FF2B5EF4-FFF2-40B4-BE49-F238E27FC236}">
                <a16:creationId xmlns:a16="http://schemas.microsoft.com/office/drawing/2014/main" id="{2F2AD240-2BC0-7422-10A2-6D967FFBA4CE}"/>
              </a:ext>
            </a:extLst>
          </p:cNvPr>
          <p:cNvSpPr/>
          <p:nvPr/>
        </p:nvSpPr>
        <p:spPr>
          <a:xfrm>
            <a:off x="62331" y="4464308"/>
            <a:ext cx="804855" cy="1089626"/>
          </a:xfrm>
          <a:prstGeom prst="flowChartDecision">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KE"/>
          </a:p>
        </p:txBody>
      </p:sp>
      <p:pic>
        <p:nvPicPr>
          <p:cNvPr id="2058" name="Picture 2057">
            <a:extLst>
              <a:ext uri="{FF2B5EF4-FFF2-40B4-BE49-F238E27FC236}">
                <a16:creationId xmlns:a16="http://schemas.microsoft.com/office/drawing/2014/main" id="{C9DC0E0A-B8C9-6AFF-D213-C4EC5D6528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500" y="100474"/>
            <a:ext cx="3479188" cy="1987125"/>
          </a:xfrm>
          <a:prstGeom prst="rect">
            <a:avLst/>
          </a:prstGeom>
        </p:spPr>
      </p:pic>
      <p:pic>
        <p:nvPicPr>
          <p:cNvPr id="2061" name="Picture 2060">
            <a:extLst>
              <a:ext uri="{FF2B5EF4-FFF2-40B4-BE49-F238E27FC236}">
                <a16:creationId xmlns:a16="http://schemas.microsoft.com/office/drawing/2014/main" id="{DB517E8E-2ACB-E3AF-B9DF-7AD699BA7AE5}"/>
              </a:ext>
            </a:extLst>
          </p:cNvPr>
          <p:cNvPicPr>
            <a:picLocks noChangeAspect="1"/>
          </p:cNvPicPr>
          <p:nvPr/>
        </p:nvPicPr>
        <p:blipFill rotWithShape="1">
          <a:blip r:embed="rId5">
            <a:extLst>
              <a:ext uri="{28A0092B-C50C-407E-A947-70E740481C1C}">
                <a14:useLocalDpi xmlns:a14="http://schemas.microsoft.com/office/drawing/2010/main" val="0"/>
              </a:ext>
            </a:extLst>
          </a:blip>
          <a:srcRect r="50008" b="27613"/>
          <a:stretch/>
        </p:blipFill>
        <p:spPr>
          <a:xfrm>
            <a:off x="15944757" y="8126136"/>
            <a:ext cx="5209351" cy="3922319"/>
          </a:xfrm>
          <a:prstGeom prst="rect">
            <a:avLst/>
          </a:prstGeom>
        </p:spPr>
      </p:pic>
      <p:sp>
        <p:nvSpPr>
          <p:cNvPr id="2067" name="Rectangle 2066">
            <a:extLst>
              <a:ext uri="{FF2B5EF4-FFF2-40B4-BE49-F238E27FC236}">
                <a16:creationId xmlns:a16="http://schemas.microsoft.com/office/drawing/2014/main" id="{259F4C39-454E-D5B6-587A-535FF9075DB6}"/>
              </a:ext>
            </a:extLst>
          </p:cNvPr>
          <p:cNvSpPr/>
          <p:nvPr/>
        </p:nvSpPr>
        <p:spPr>
          <a:xfrm>
            <a:off x="17697724" y="8785490"/>
            <a:ext cx="700532" cy="2068790"/>
          </a:xfrm>
          <a:prstGeom prst="rect">
            <a:avLst/>
          </a:prstGeom>
          <a:solidFill>
            <a:srgbClr val="E079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nvGrpSpPr>
          <p:cNvPr id="33" name="Group 32">
            <a:extLst>
              <a:ext uri="{FF2B5EF4-FFF2-40B4-BE49-F238E27FC236}">
                <a16:creationId xmlns:a16="http://schemas.microsoft.com/office/drawing/2014/main" id="{0A7A2930-C652-3637-E91F-033F300D4C68}"/>
              </a:ext>
            </a:extLst>
          </p:cNvPr>
          <p:cNvGrpSpPr/>
          <p:nvPr/>
        </p:nvGrpSpPr>
        <p:grpSpPr>
          <a:xfrm>
            <a:off x="133038" y="12803278"/>
            <a:ext cx="10443605" cy="4586903"/>
            <a:chOff x="250925" y="13355816"/>
            <a:chExt cx="12215908" cy="5361201"/>
          </a:xfrm>
        </p:grpSpPr>
        <p:grpSp>
          <p:nvGrpSpPr>
            <p:cNvPr id="2071" name="Group 2070">
              <a:extLst>
                <a:ext uri="{FF2B5EF4-FFF2-40B4-BE49-F238E27FC236}">
                  <a16:creationId xmlns:a16="http://schemas.microsoft.com/office/drawing/2014/main" id="{3F52D6BB-B1AD-8A6E-F5D0-B1D16EDF4896}"/>
                </a:ext>
              </a:extLst>
            </p:cNvPr>
            <p:cNvGrpSpPr/>
            <p:nvPr/>
          </p:nvGrpSpPr>
          <p:grpSpPr>
            <a:xfrm>
              <a:off x="250925" y="13355816"/>
              <a:ext cx="12215908" cy="5361201"/>
              <a:chOff x="509019" y="13443765"/>
              <a:chExt cx="12477660" cy="5249130"/>
            </a:xfrm>
            <a:solidFill>
              <a:schemeClr val="accent1">
                <a:lumMod val="20000"/>
                <a:lumOff val="80000"/>
              </a:schemeClr>
            </a:solidFill>
          </p:grpSpPr>
          <p:sp>
            <p:nvSpPr>
              <p:cNvPr id="2072" name="Freeform: Shape 2071">
                <a:extLst>
                  <a:ext uri="{FF2B5EF4-FFF2-40B4-BE49-F238E27FC236}">
                    <a16:creationId xmlns:a16="http://schemas.microsoft.com/office/drawing/2014/main" id="{FE9EF1DC-BFB1-C58D-1482-68726CBABB65}"/>
                  </a:ext>
                </a:extLst>
              </p:cNvPr>
              <p:cNvSpPr/>
              <p:nvPr/>
            </p:nvSpPr>
            <p:spPr>
              <a:xfrm>
                <a:off x="509019" y="13561473"/>
                <a:ext cx="3280705" cy="2309645"/>
              </a:xfrm>
              <a:custGeom>
                <a:avLst/>
                <a:gdLst>
                  <a:gd name="connsiteX0" fmla="*/ 0 w 3280706"/>
                  <a:gd name="connsiteY0" fmla="*/ 196842 h 1968423"/>
                  <a:gd name="connsiteX1" fmla="*/ 196842 w 3280706"/>
                  <a:gd name="connsiteY1" fmla="*/ 0 h 1968423"/>
                  <a:gd name="connsiteX2" fmla="*/ 3083864 w 3280706"/>
                  <a:gd name="connsiteY2" fmla="*/ 0 h 1968423"/>
                  <a:gd name="connsiteX3" fmla="*/ 3280706 w 3280706"/>
                  <a:gd name="connsiteY3" fmla="*/ 196842 h 1968423"/>
                  <a:gd name="connsiteX4" fmla="*/ 3280706 w 3280706"/>
                  <a:gd name="connsiteY4" fmla="*/ 1771581 h 1968423"/>
                  <a:gd name="connsiteX5" fmla="*/ 3083864 w 3280706"/>
                  <a:gd name="connsiteY5" fmla="*/ 1968423 h 1968423"/>
                  <a:gd name="connsiteX6" fmla="*/ 196842 w 3280706"/>
                  <a:gd name="connsiteY6" fmla="*/ 1968423 h 1968423"/>
                  <a:gd name="connsiteX7" fmla="*/ 0 w 3280706"/>
                  <a:gd name="connsiteY7" fmla="*/ 1771581 h 1968423"/>
                  <a:gd name="connsiteX8" fmla="*/ 0 w 3280706"/>
                  <a:gd name="connsiteY8" fmla="*/ 196842 h 1968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80706" h="1968423">
                    <a:moveTo>
                      <a:pt x="0" y="196842"/>
                    </a:moveTo>
                    <a:cubicBezTo>
                      <a:pt x="0" y="88129"/>
                      <a:pt x="88129" y="0"/>
                      <a:pt x="196842" y="0"/>
                    </a:cubicBezTo>
                    <a:lnTo>
                      <a:pt x="3083864" y="0"/>
                    </a:lnTo>
                    <a:cubicBezTo>
                      <a:pt x="3192577" y="0"/>
                      <a:pt x="3280706" y="88129"/>
                      <a:pt x="3280706" y="196842"/>
                    </a:cubicBezTo>
                    <a:lnTo>
                      <a:pt x="3280706" y="1771581"/>
                    </a:lnTo>
                    <a:cubicBezTo>
                      <a:pt x="3280706" y="1880294"/>
                      <a:pt x="3192577" y="1968423"/>
                      <a:pt x="3083864" y="1968423"/>
                    </a:cubicBezTo>
                    <a:lnTo>
                      <a:pt x="196842" y="1968423"/>
                    </a:lnTo>
                    <a:cubicBezTo>
                      <a:pt x="88129" y="1968423"/>
                      <a:pt x="0" y="1880294"/>
                      <a:pt x="0" y="1771581"/>
                    </a:cubicBezTo>
                    <a:lnTo>
                      <a:pt x="0" y="196842"/>
                    </a:lnTo>
                    <a:close/>
                  </a:path>
                </a:pathLst>
              </a:custGeom>
              <a:grpFill/>
              <a:ln w="38100"/>
            </p:spPr>
            <p:style>
              <a:lnRef idx="2">
                <a:schemeClr val="accent1"/>
              </a:lnRef>
              <a:fillRef idx="1">
                <a:schemeClr val="lt1"/>
              </a:fillRef>
              <a:effectRef idx="0">
                <a:schemeClr val="accent1"/>
              </a:effectRef>
              <a:fontRef idx="minor">
                <a:schemeClr val="dk1"/>
              </a:fontRef>
            </p:style>
            <p:txBody>
              <a:bodyPr spcFirstLastPara="0" vert="horz" wrap="square" lIns="175763" tIns="175763" rIns="175763" bIns="175763" numCol="1" spcCol="1270" anchor="ctr" anchorCtr="0">
                <a:noAutofit/>
              </a:bodyPr>
              <a:lstStyle/>
              <a:p>
                <a:pPr marL="0" lvl="0" indent="0" algn="ctr" defTabSz="1377950">
                  <a:lnSpc>
                    <a:spcPct val="90000"/>
                  </a:lnSpc>
                  <a:spcBef>
                    <a:spcPct val="0"/>
                  </a:spcBef>
                  <a:spcAft>
                    <a:spcPct val="35000"/>
                  </a:spcAft>
                  <a:buNone/>
                </a:pPr>
                <a:r>
                  <a:rPr lang="en-US" sz="2800" kern="1200" dirty="0">
                    <a:solidFill>
                      <a:schemeClr val="tx1"/>
                    </a:solidFill>
                    <a:latin typeface="Bahnschrift" panose="020B0502040204020203" pitchFamily="34" charset="0"/>
                  </a:rPr>
                  <a:t>RECEIVER IN THE CAR GETS SPEED LIMIT FROM TRANSMITTER</a:t>
                </a:r>
                <a:endParaRPr lang="en-KE" sz="2800" kern="1200" dirty="0">
                  <a:solidFill>
                    <a:schemeClr val="tx1"/>
                  </a:solidFill>
                  <a:latin typeface="Bahnschrift" panose="020B0502040204020203" pitchFamily="34" charset="0"/>
                </a:endParaRPr>
              </a:p>
            </p:txBody>
          </p:sp>
          <p:sp>
            <p:nvSpPr>
              <p:cNvPr id="2073" name="Freeform: Shape 2072">
                <a:extLst>
                  <a:ext uri="{FF2B5EF4-FFF2-40B4-BE49-F238E27FC236}">
                    <a16:creationId xmlns:a16="http://schemas.microsoft.com/office/drawing/2014/main" id="{38B58FF4-AE04-4216-70E6-DCA0055CE558}"/>
                  </a:ext>
                </a:extLst>
              </p:cNvPr>
              <p:cNvSpPr/>
              <p:nvPr/>
            </p:nvSpPr>
            <p:spPr>
              <a:xfrm rot="21556290">
                <a:off x="4071629" y="14042702"/>
                <a:ext cx="701383" cy="813615"/>
              </a:xfrm>
              <a:custGeom>
                <a:avLst/>
                <a:gdLst>
                  <a:gd name="connsiteX0" fmla="*/ 0 w 701383"/>
                  <a:gd name="connsiteY0" fmla="*/ 162723 h 813615"/>
                  <a:gd name="connsiteX1" fmla="*/ 350692 w 701383"/>
                  <a:gd name="connsiteY1" fmla="*/ 162723 h 813615"/>
                  <a:gd name="connsiteX2" fmla="*/ 350692 w 701383"/>
                  <a:gd name="connsiteY2" fmla="*/ 0 h 813615"/>
                  <a:gd name="connsiteX3" fmla="*/ 701383 w 701383"/>
                  <a:gd name="connsiteY3" fmla="*/ 406808 h 813615"/>
                  <a:gd name="connsiteX4" fmla="*/ 350692 w 701383"/>
                  <a:gd name="connsiteY4" fmla="*/ 813615 h 813615"/>
                  <a:gd name="connsiteX5" fmla="*/ 350692 w 701383"/>
                  <a:gd name="connsiteY5" fmla="*/ 650892 h 813615"/>
                  <a:gd name="connsiteX6" fmla="*/ 0 w 701383"/>
                  <a:gd name="connsiteY6" fmla="*/ 650892 h 813615"/>
                  <a:gd name="connsiteX7" fmla="*/ 0 w 701383"/>
                  <a:gd name="connsiteY7" fmla="*/ 162723 h 81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383" h="813615">
                    <a:moveTo>
                      <a:pt x="0" y="162723"/>
                    </a:moveTo>
                    <a:lnTo>
                      <a:pt x="350692" y="162723"/>
                    </a:lnTo>
                    <a:lnTo>
                      <a:pt x="350692" y="0"/>
                    </a:lnTo>
                    <a:lnTo>
                      <a:pt x="701383" y="406808"/>
                    </a:lnTo>
                    <a:lnTo>
                      <a:pt x="350692" y="813615"/>
                    </a:lnTo>
                    <a:lnTo>
                      <a:pt x="350692" y="650892"/>
                    </a:lnTo>
                    <a:lnTo>
                      <a:pt x="0" y="650892"/>
                    </a:lnTo>
                    <a:lnTo>
                      <a:pt x="0" y="162723"/>
                    </a:lnTo>
                    <a:close/>
                  </a:path>
                </a:pathLst>
              </a:custGeom>
              <a:ln/>
            </p:spPr>
            <p:style>
              <a:lnRef idx="0">
                <a:schemeClr val="accent1"/>
              </a:lnRef>
              <a:fillRef idx="3">
                <a:schemeClr val="accent1"/>
              </a:fillRef>
              <a:effectRef idx="3">
                <a:schemeClr val="accent1"/>
              </a:effectRef>
              <a:fontRef idx="minor">
                <a:schemeClr val="lt1"/>
              </a:fontRef>
            </p:style>
            <p:txBody>
              <a:bodyPr spcFirstLastPara="0" vert="horz" wrap="square" lIns="0" tIns="162723" rIns="210414" bIns="162722" numCol="1" spcCol="1270" anchor="ctr" anchorCtr="0">
                <a:noAutofit/>
              </a:bodyPr>
              <a:lstStyle/>
              <a:p>
                <a:pPr marL="0" lvl="0" indent="0" algn="ctr" defTabSz="1111250">
                  <a:lnSpc>
                    <a:spcPct val="90000"/>
                  </a:lnSpc>
                  <a:spcBef>
                    <a:spcPct val="0"/>
                  </a:spcBef>
                  <a:spcAft>
                    <a:spcPct val="35000"/>
                  </a:spcAft>
                  <a:buNone/>
                </a:pPr>
                <a:endParaRPr lang="en-KE" sz="2500" kern="1200" dirty="0"/>
              </a:p>
            </p:txBody>
          </p:sp>
          <p:sp>
            <p:nvSpPr>
              <p:cNvPr id="2074" name="Freeform: Shape 2073">
                <a:extLst>
                  <a:ext uri="{FF2B5EF4-FFF2-40B4-BE49-F238E27FC236}">
                    <a16:creationId xmlns:a16="http://schemas.microsoft.com/office/drawing/2014/main" id="{66F28075-71E2-F311-FF06-A0039BEBC5EA}"/>
                  </a:ext>
                </a:extLst>
              </p:cNvPr>
              <p:cNvSpPr/>
              <p:nvPr/>
            </p:nvSpPr>
            <p:spPr>
              <a:xfrm>
                <a:off x="5112984" y="13443765"/>
                <a:ext cx="3280705" cy="2200624"/>
              </a:xfrm>
              <a:custGeom>
                <a:avLst/>
                <a:gdLst>
                  <a:gd name="connsiteX0" fmla="*/ 0 w 3280706"/>
                  <a:gd name="connsiteY0" fmla="*/ 196842 h 1968423"/>
                  <a:gd name="connsiteX1" fmla="*/ 196842 w 3280706"/>
                  <a:gd name="connsiteY1" fmla="*/ 0 h 1968423"/>
                  <a:gd name="connsiteX2" fmla="*/ 3083864 w 3280706"/>
                  <a:gd name="connsiteY2" fmla="*/ 0 h 1968423"/>
                  <a:gd name="connsiteX3" fmla="*/ 3280706 w 3280706"/>
                  <a:gd name="connsiteY3" fmla="*/ 196842 h 1968423"/>
                  <a:gd name="connsiteX4" fmla="*/ 3280706 w 3280706"/>
                  <a:gd name="connsiteY4" fmla="*/ 1771581 h 1968423"/>
                  <a:gd name="connsiteX5" fmla="*/ 3083864 w 3280706"/>
                  <a:gd name="connsiteY5" fmla="*/ 1968423 h 1968423"/>
                  <a:gd name="connsiteX6" fmla="*/ 196842 w 3280706"/>
                  <a:gd name="connsiteY6" fmla="*/ 1968423 h 1968423"/>
                  <a:gd name="connsiteX7" fmla="*/ 0 w 3280706"/>
                  <a:gd name="connsiteY7" fmla="*/ 1771581 h 1968423"/>
                  <a:gd name="connsiteX8" fmla="*/ 0 w 3280706"/>
                  <a:gd name="connsiteY8" fmla="*/ 196842 h 1968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80706" h="1968423">
                    <a:moveTo>
                      <a:pt x="0" y="196842"/>
                    </a:moveTo>
                    <a:cubicBezTo>
                      <a:pt x="0" y="88129"/>
                      <a:pt x="88129" y="0"/>
                      <a:pt x="196842" y="0"/>
                    </a:cubicBezTo>
                    <a:lnTo>
                      <a:pt x="3083864" y="0"/>
                    </a:lnTo>
                    <a:cubicBezTo>
                      <a:pt x="3192577" y="0"/>
                      <a:pt x="3280706" y="88129"/>
                      <a:pt x="3280706" y="196842"/>
                    </a:cubicBezTo>
                    <a:lnTo>
                      <a:pt x="3280706" y="1771581"/>
                    </a:lnTo>
                    <a:cubicBezTo>
                      <a:pt x="3280706" y="1880294"/>
                      <a:pt x="3192577" y="1968423"/>
                      <a:pt x="3083864" y="1968423"/>
                    </a:cubicBezTo>
                    <a:lnTo>
                      <a:pt x="196842" y="1968423"/>
                    </a:lnTo>
                    <a:cubicBezTo>
                      <a:pt x="88129" y="1968423"/>
                      <a:pt x="0" y="1880294"/>
                      <a:pt x="0" y="1771581"/>
                    </a:cubicBezTo>
                    <a:lnTo>
                      <a:pt x="0" y="196842"/>
                    </a:lnTo>
                    <a:close/>
                  </a:path>
                </a:pathLst>
              </a:custGeom>
              <a:grpFill/>
              <a:ln w="38100"/>
            </p:spPr>
            <p:style>
              <a:lnRef idx="2">
                <a:schemeClr val="accent1"/>
              </a:lnRef>
              <a:fillRef idx="1">
                <a:schemeClr val="lt1"/>
              </a:fillRef>
              <a:effectRef idx="0">
                <a:schemeClr val="accent1"/>
              </a:effectRef>
              <a:fontRef idx="minor">
                <a:schemeClr val="dk1"/>
              </a:fontRef>
            </p:style>
            <p:txBody>
              <a:bodyPr spcFirstLastPara="0" vert="horz" wrap="square" lIns="175763" tIns="175763" rIns="175763" bIns="175763" numCol="1" spcCol="1270" anchor="ctr" anchorCtr="0">
                <a:noAutofit/>
              </a:bodyPr>
              <a:lstStyle/>
              <a:p>
                <a:pPr marL="0" lvl="0" indent="0" algn="ctr" defTabSz="1377950">
                  <a:lnSpc>
                    <a:spcPct val="90000"/>
                  </a:lnSpc>
                  <a:spcBef>
                    <a:spcPct val="0"/>
                  </a:spcBef>
                  <a:spcAft>
                    <a:spcPct val="35000"/>
                  </a:spcAft>
                  <a:buNone/>
                </a:pPr>
                <a:r>
                  <a:rPr lang="en-US" sz="2800" dirty="0">
                    <a:latin typeface="Bahnschrift" panose="020B0502040204020203" pitchFamily="34" charset="0"/>
                  </a:rPr>
                  <a:t>VEHICLE SPEED IS FED INTO THE MICRO-CONTROLLER</a:t>
                </a:r>
                <a:endParaRPr lang="en-KE" sz="2800" kern="1200" dirty="0">
                  <a:latin typeface="Bahnschrift" panose="020B0502040204020203" pitchFamily="34" charset="0"/>
                </a:endParaRPr>
              </a:p>
            </p:txBody>
          </p:sp>
          <p:sp>
            <p:nvSpPr>
              <p:cNvPr id="2075" name="Freeform: Shape 2074">
                <a:extLst>
                  <a:ext uri="{FF2B5EF4-FFF2-40B4-BE49-F238E27FC236}">
                    <a16:creationId xmlns:a16="http://schemas.microsoft.com/office/drawing/2014/main" id="{E1D19D42-7607-2C90-9785-A428A858DA55}"/>
                  </a:ext>
                </a:extLst>
              </p:cNvPr>
              <p:cNvSpPr/>
              <p:nvPr/>
            </p:nvSpPr>
            <p:spPr>
              <a:xfrm>
                <a:off x="8682392" y="14021170"/>
                <a:ext cx="695509" cy="813615"/>
              </a:xfrm>
              <a:custGeom>
                <a:avLst/>
                <a:gdLst>
                  <a:gd name="connsiteX0" fmla="*/ 0 w 695509"/>
                  <a:gd name="connsiteY0" fmla="*/ 162723 h 813615"/>
                  <a:gd name="connsiteX1" fmla="*/ 347755 w 695509"/>
                  <a:gd name="connsiteY1" fmla="*/ 162723 h 813615"/>
                  <a:gd name="connsiteX2" fmla="*/ 347755 w 695509"/>
                  <a:gd name="connsiteY2" fmla="*/ 0 h 813615"/>
                  <a:gd name="connsiteX3" fmla="*/ 695509 w 695509"/>
                  <a:gd name="connsiteY3" fmla="*/ 406808 h 813615"/>
                  <a:gd name="connsiteX4" fmla="*/ 347755 w 695509"/>
                  <a:gd name="connsiteY4" fmla="*/ 813615 h 813615"/>
                  <a:gd name="connsiteX5" fmla="*/ 347755 w 695509"/>
                  <a:gd name="connsiteY5" fmla="*/ 650892 h 813615"/>
                  <a:gd name="connsiteX6" fmla="*/ 0 w 695509"/>
                  <a:gd name="connsiteY6" fmla="*/ 650892 h 813615"/>
                  <a:gd name="connsiteX7" fmla="*/ 0 w 695509"/>
                  <a:gd name="connsiteY7" fmla="*/ 162723 h 81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5509" h="813615">
                    <a:moveTo>
                      <a:pt x="0" y="162723"/>
                    </a:moveTo>
                    <a:lnTo>
                      <a:pt x="347755" y="162723"/>
                    </a:lnTo>
                    <a:lnTo>
                      <a:pt x="347755" y="0"/>
                    </a:lnTo>
                    <a:lnTo>
                      <a:pt x="695509" y="406808"/>
                    </a:lnTo>
                    <a:lnTo>
                      <a:pt x="347755" y="813615"/>
                    </a:lnTo>
                    <a:lnTo>
                      <a:pt x="347755" y="650892"/>
                    </a:lnTo>
                    <a:lnTo>
                      <a:pt x="0" y="650892"/>
                    </a:lnTo>
                    <a:lnTo>
                      <a:pt x="0" y="162723"/>
                    </a:lnTo>
                    <a:close/>
                  </a:path>
                </a:pathLst>
              </a:custGeom>
              <a:ln/>
            </p:spPr>
            <p:style>
              <a:lnRef idx="0">
                <a:schemeClr val="accent1"/>
              </a:lnRef>
              <a:fillRef idx="3">
                <a:schemeClr val="accent1"/>
              </a:fillRef>
              <a:effectRef idx="3">
                <a:schemeClr val="accent1"/>
              </a:effectRef>
              <a:fontRef idx="minor">
                <a:schemeClr val="lt1"/>
              </a:fontRef>
            </p:style>
            <p:txBody>
              <a:bodyPr spcFirstLastPara="0" vert="horz" wrap="square" lIns="0" tIns="162723" rIns="208653" bIns="162723" numCol="1" spcCol="1270" anchor="ctr" anchorCtr="0">
                <a:noAutofit/>
              </a:bodyPr>
              <a:lstStyle/>
              <a:p>
                <a:pPr marL="0" lvl="0" indent="0" algn="ctr" defTabSz="1111250">
                  <a:lnSpc>
                    <a:spcPct val="90000"/>
                  </a:lnSpc>
                  <a:spcBef>
                    <a:spcPct val="0"/>
                  </a:spcBef>
                  <a:spcAft>
                    <a:spcPct val="35000"/>
                  </a:spcAft>
                  <a:buNone/>
                </a:pPr>
                <a:endParaRPr lang="en-KE" sz="2500" kern="1200"/>
              </a:p>
            </p:txBody>
          </p:sp>
          <p:sp>
            <p:nvSpPr>
              <p:cNvPr id="2076" name="Freeform: Shape 2075">
                <a:extLst>
                  <a:ext uri="{FF2B5EF4-FFF2-40B4-BE49-F238E27FC236}">
                    <a16:creationId xmlns:a16="http://schemas.microsoft.com/office/drawing/2014/main" id="{E4C06B23-4873-C2F1-9AF7-CC0C8937A409}"/>
                  </a:ext>
                </a:extLst>
              </p:cNvPr>
              <p:cNvSpPr/>
              <p:nvPr/>
            </p:nvSpPr>
            <p:spPr>
              <a:xfrm>
                <a:off x="9705973" y="13443765"/>
                <a:ext cx="3280706" cy="1968423"/>
              </a:xfrm>
              <a:custGeom>
                <a:avLst/>
                <a:gdLst>
                  <a:gd name="connsiteX0" fmla="*/ 0 w 3280706"/>
                  <a:gd name="connsiteY0" fmla="*/ 196842 h 1968423"/>
                  <a:gd name="connsiteX1" fmla="*/ 196842 w 3280706"/>
                  <a:gd name="connsiteY1" fmla="*/ 0 h 1968423"/>
                  <a:gd name="connsiteX2" fmla="*/ 3083864 w 3280706"/>
                  <a:gd name="connsiteY2" fmla="*/ 0 h 1968423"/>
                  <a:gd name="connsiteX3" fmla="*/ 3280706 w 3280706"/>
                  <a:gd name="connsiteY3" fmla="*/ 196842 h 1968423"/>
                  <a:gd name="connsiteX4" fmla="*/ 3280706 w 3280706"/>
                  <a:gd name="connsiteY4" fmla="*/ 1771581 h 1968423"/>
                  <a:gd name="connsiteX5" fmla="*/ 3083864 w 3280706"/>
                  <a:gd name="connsiteY5" fmla="*/ 1968423 h 1968423"/>
                  <a:gd name="connsiteX6" fmla="*/ 196842 w 3280706"/>
                  <a:gd name="connsiteY6" fmla="*/ 1968423 h 1968423"/>
                  <a:gd name="connsiteX7" fmla="*/ 0 w 3280706"/>
                  <a:gd name="connsiteY7" fmla="*/ 1771581 h 1968423"/>
                  <a:gd name="connsiteX8" fmla="*/ 0 w 3280706"/>
                  <a:gd name="connsiteY8" fmla="*/ 196842 h 1968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80706" h="1968423">
                    <a:moveTo>
                      <a:pt x="0" y="196842"/>
                    </a:moveTo>
                    <a:cubicBezTo>
                      <a:pt x="0" y="88129"/>
                      <a:pt x="88129" y="0"/>
                      <a:pt x="196842" y="0"/>
                    </a:cubicBezTo>
                    <a:lnTo>
                      <a:pt x="3083864" y="0"/>
                    </a:lnTo>
                    <a:cubicBezTo>
                      <a:pt x="3192577" y="0"/>
                      <a:pt x="3280706" y="88129"/>
                      <a:pt x="3280706" y="196842"/>
                    </a:cubicBezTo>
                    <a:lnTo>
                      <a:pt x="3280706" y="1771581"/>
                    </a:lnTo>
                    <a:cubicBezTo>
                      <a:pt x="3280706" y="1880294"/>
                      <a:pt x="3192577" y="1968423"/>
                      <a:pt x="3083864" y="1968423"/>
                    </a:cubicBezTo>
                    <a:lnTo>
                      <a:pt x="196842" y="1968423"/>
                    </a:lnTo>
                    <a:cubicBezTo>
                      <a:pt x="88129" y="1968423"/>
                      <a:pt x="0" y="1880294"/>
                      <a:pt x="0" y="1771581"/>
                    </a:cubicBezTo>
                    <a:lnTo>
                      <a:pt x="0" y="196842"/>
                    </a:lnTo>
                    <a:close/>
                  </a:path>
                </a:pathLst>
              </a:custGeom>
              <a:grpFill/>
              <a:ln w="38100"/>
            </p:spPr>
            <p:style>
              <a:lnRef idx="2">
                <a:schemeClr val="accent1"/>
              </a:lnRef>
              <a:fillRef idx="1">
                <a:schemeClr val="lt1"/>
              </a:fillRef>
              <a:effectRef idx="0">
                <a:schemeClr val="accent1"/>
              </a:effectRef>
              <a:fontRef idx="minor">
                <a:schemeClr val="dk1"/>
              </a:fontRef>
            </p:style>
            <p:txBody>
              <a:bodyPr spcFirstLastPara="0" vert="horz" wrap="square" lIns="175763" tIns="175763" rIns="175763" bIns="175763" numCol="1" spcCol="1270" anchor="ctr" anchorCtr="0">
                <a:noAutofit/>
              </a:bodyPr>
              <a:lstStyle/>
              <a:p>
                <a:pPr marL="0" lvl="0" indent="0" algn="ctr" defTabSz="1377950">
                  <a:lnSpc>
                    <a:spcPct val="90000"/>
                  </a:lnSpc>
                  <a:spcBef>
                    <a:spcPct val="0"/>
                  </a:spcBef>
                  <a:spcAft>
                    <a:spcPct val="35000"/>
                  </a:spcAft>
                  <a:buNone/>
                </a:pPr>
                <a:r>
                  <a:rPr lang="en-US" sz="2800" kern="1200" dirty="0">
                    <a:latin typeface="Bahnschrift" panose="020B0502040204020203" pitchFamily="34" charset="0"/>
                  </a:rPr>
                  <a:t>MICRO-CONTROLLER COMPARES THE TWO SPEEDS </a:t>
                </a:r>
                <a:endParaRPr lang="en-KE" sz="2800" kern="1200" dirty="0">
                  <a:latin typeface="Bahnschrift" panose="020B0502040204020203" pitchFamily="34" charset="0"/>
                </a:endParaRPr>
              </a:p>
            </p:txBody>
          </p:sp>
          <p:sp>
            <p:nvSpPr>
              <p:cNvPr id="2077" name="Freeform: Shape 2076">
                <a:extLst>
                  <a:ext uri="{FF2B5EF4-FFF2-40B4-BE49-F238E27FC236}">
                    <a16:creationId xmlns:a16="http://schemas.microsoft.com/office/drawing/2014/main" id="{66DBE870-FC73-E1E9-3722-2A8E4C76E04C}"/>
                  </a:ext>
                </a:extLst>
              </p:cNvPr>
              <p:cNvSpPr/>
              <p:nvPr/>
            </p:nvSpPr>
            <p:spPr>
              <a:xfrm>
                <a:off x="10939518" y="15700892"/>
                <a:ext cx="813615" cy="695509"/>
              </a:xfrm>
              <a:custGeom>
                <a:avLst/>
                <a:gdLst>
                  <a:gd name="connsiteX0" fmla="*/ 0 w 695509"/>
                  <a:gd name="connsiteY0" fmla="*/ 162723 h 813615"/>
                  <a:gd name="connsiteX1" fmla="*/ 347755 w 695509"/>
                  <a:gd name="connsiteY1" fmla="*/ 162723 h 813615"/>
                  <a:gd name="connsiteX2" fmla="*/ 347755 w 695509"/>
                  <a:gd name="connsiteY2" fmla="*/ 0 h 813615"/>
                  <a:gd name="connsiteX3" fmla="*/ 695509 w 695509"/>
                  <a:gd name="connsiteY3" fmla="*/ 406808 h 813615"/>
                  <a:gd name="connsiteX4" fmla="*/ 347755 w 695509"/>
                  <a:gd name="connsiteY4" fmla="*/ 813615 h 813615"/>
                  <a:gd name="connsiteX5" fmla="*/ 347755 w 695509"/>
                  <a:gd name="connsiteY5" fmla="*/ 650892 h 813615"/>
                  <a:gd name="connsiteX6" fmla="*/ 0 w 695509"/>
                  <a:gd name="connsiteY6" fmla="*/ 650892 h 813615"/>
                  <a:gd name="connsiteX7" fmla="*/ 0 w 695509"/>
                  <a:gd name="connsiteY7" fmla="*/ 162723 h 81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5509" h="813615">
                    <a:moveTo>
                      <a:pt x="556407" y="0"/>
                    </a:moveTo>
                    <a:lnTo>
                      <a:pt x="556407" y="406808"/>
                    </a:lnTo>
                    <a:lnTo>
                      <a:pt x="695509" y="406808"/>
                    </a:lnTo>
                    <a:lnTo>
                      <a:pt x="347754" y="813615"/>
                    </a:lnTo>
                    <a:lnTo>
                      <a:pt x="0" y="406808"/>
                    </a:lnTo>
                    <a:lnTo>
                      <a:pt x="139102" y="406808"/>
                    </a:lnTo>
                    <a:lnTo>
                      <a:pt x="139102" y="0"/>
                    </a:lnTo>
                    <a:lnTo>
                      <a:pt x="556407" y="0"/>
                    </a:lnTo>
                    <a:close/>
                  </a:path>
                </a:pathLst>
              </a:custGeom>
              <a:ln/>
            </p:spPr>
            <p:style>
              <a:lnRef idx="0">
                <a:schemeClr val="accent1"/>
              </a:lnRef>
              <a:fillRef idx="3">
                <a:schemeClr val="accent1"/>
              </a:fillRef>
              <a:effectRef idx="3">
                <a:schemeClr val="accent1"/>
              </a:effectRef>
              <a:fontRef idx="minor">
                <a:schemeClr val="lt1"/>
              </a:fontRef>
            </p:style>
            <p:txBody>
              <a:bodyPr spcFirstLastPara="0" vert="horz" wrap="square" lIns="162724" tIns="0" rIns="162722" bIns="208653" numCol="1" spcCol="1270" anchor="ctr" anchorCtr="0">
                <a:noAutofit/>
              </a:bodyPr>
              <a:lstStyle/>
              <a:p>
                <a:pPr marL="0" lvl="0" indent="0" algn="ctr" defTabSz="1111250">
                  <a:lnSpc>
                    <a:spcPct val="90000"/>
                  </a:lnSpc>
                  <a:spcBef>
                    <a:spcPct val="0"/>
                  </a:spcBef>
                  <a:spcAft>
                    <a:spcPct val="35000"/>
                  </a:spcAft>
                  <a:buNone/>
                </a:pPr>
                <a:endParaRPr lang="en-KE" sz="2500" kern="1200"/>
              </a:p>
            </p:txBody>
          </p:sp>
          <p:sp>
            <p:nvSpPr>
              <p:cNvPr id="2078" name="Freeform: Shape 2077">
                <a:extLst>
                  <a:ext uri="{FF2B5EF4-FFF2-40B4-BE49-F238E27FC236}">
                    <a16:creationId xmlns:a16="http://schemas.microsoft.com/office/drawing/2014/main" id="{FEEF3390-3C76-A413-3EE9-16DB9BC334E3}"/>
                  </a:ext>
                </a:extLst>
              </p:cNvPr>
              <p:cNvSpPr/>
              <p:nvPr/>
            </p:nvSpPr>
            <p:spPr>
              <a:xfrm>
                <a:off x="9705973" y="16724472"/>
                <a:ext cx="3280706" cy="1968423"/>
              </a:xfrm>
              <a:custGeom>
                <a:avLst/>
                <a:gdLst>
                  <a:gd name="connsiteX0" fmla="*/ 0 w 3280706"/>
                  <a:gd name="connsiteY0" fmla="*/ 196842 h 1968423"/>
                  <a:gd name="connsiteX1" fmla="*/ 196842 w 3280706"/>
                  <a:gd name="connsiteY1" fmla="*/ 0 h 1968423"/>
                  <a:gd name="connsiteX2" fmla="*/ 3083864 w 3280706"/>
                  <a:gd name="connsiteY2" fmla="*/ 0 h 1968423"/>
                  <a:gd name="connsiteX3" fmla="*/ 3280706 w 3280706"/>
                  <a:gd name="connsiteY3" fmla="*/ 196842 h 1968423"/>
                  <a:gd name="connsiteX4" fmla="*/ 3280706 w 3280706"/>
                  <a:gd name="connsiteY4" fmla="*/ 1771581 h 1968423"/>
                  <a:gd name="connsiteX5" fmla="*/ 3083864 w 3280706"/>
                  <a:gd name="connsiteY5" fmla="*/ 1968423 h 1968423"/>
                  <a:gd name="connsiteX6" fmla="*/ 196842 w 3280706"/>
                  <a:gd name="connsiteY6" fmla="*/ 1968423 h 1968423"/>
                  <a:gd name="connsiteX7" fmla="*/ 0 w 3280706"/>
                  <a:gd name="connsiteY7" fmla="*/ 1771581 h 1968423"/>
                  <a:gd name="connsiteX8" fmla="*/ 0 w 3280706"/>
                  <a:gd name="connsiteY8" fmla="*/ 196842 h 1968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80706" h="1968423">
                    <a:moveTo>
                      <a:pt x="0" y="196842"/>
                    </a:moveTo>
                    <a:cubicBezTo>
                      <a:pt x="0" y="88129"/>
                      <a:pt x="88129" y="0"/>
                      <a:pt x="196842" y="0"/>
                    </a:cubicBezTo>
                    <a:lnTo>
                      <a:pt x="3083864" y="0"/>
                    </a:lnTo>
                    <a:cubicBezTo>
                      <a:pt x="3192577" y="0"/>
                      <a:pt x="3280706" y="88129"/>
                      <a:pt x="3280706" y="196842"/>
                    </a:cubicBezTo>
                    <a:lnTo>
                      <a:pt x="3280706" y="1771581"/>
                    </a:lnTo>
                    <a:cubicBezTo>
                      <a:pt x="3280706" y="1880294"/>
                      <a:pt x="3192577" y="1968423"/>
                      <a:pt x="3083864" y="1968423"/>
                    </a:cubicBezTo>
                    <a:lnTo>
                      <a:pt x="196842" y="1968423"/>
                    </a:lnTo>
                    <a:cubicBezTo>
                      <a:pt x="88129" y="1968423"/>
                      <a:pt x="0" y="1880294"/>
                      <a:pt x="0" y="1771581"/>
                    </a:cubicBezTo>
                    <a:lnTo>
                      <a:pt x="0" y="196842"/>
                    </a:lnTo>
                    <a:close/>
                  </a:path>
                </a:pathLst>
              </a:custGeom>
              <a:grpFill/>
              <a:ln w="38100"/>
            </p:spPr>
            <p:style>
              <a:lnRef idx="2">
                <a:schemeClr val="accent1"/>
              </a:lnRef>
              <a:fillRef idx="1">
                <a:schemeClr val="lt1"/>
              </a:fillRef>
              <a:effectRef idx="0">
                <a:schemeClr val="accent1"/>
              </a:effectRef>
              <a:fontRef idx="minor">
                <a:schemeClr val="dk1"/>
              </a:fontRef>
            </p:style>
            <p:txBody>
              <a:bodyPr spcFirstLastPara="0" vert="horz" wrap="square" lIns="175763" tIns="175763" rIns="175763" bIns="175763" numCol="1" spcCol="1270" anchor="ctr" anchorCtr="0">
                <a:noAutofit/>
              </a:bodyPr>
              <a:lstStyle/>
              <a:p>
                <a:pPr marL="0" lvl="0" indent="0" algn="ctr" defTabSz="1377950">
                  <a:lnSpc>
                    <a:spcPct val="90000"/>
                  </a:lnSpc>
                  <a:spcBef>
                    <a:spcPct val="0"/>
                  </a:spcBef>
                  <a:spcAft>
                    <a:spcPct val="35000"/>
                  </a:spcAft>
                  <a:buNone/>
                </a:pPr>
                <a:r>
                  <a:rPr lang="en-US" sz="2800" dirty="0">
                    <a:latin typeface="Bahnschrift" panose="020B0502040204020203" pitchFamily="34" charset="0"/>
                  </a:rPr>
                  <a:t>IF VEHICLE SPEED IS GREATER THAN SPEED LIMIT...</a:t>
                </a:r>
                <a:endParaRPr lang="en-KE" sz="2800" kern="1200" dirty="0">
                  <a:latin typeface="Bahnschrift" panose="020B0502040204020203" pitchFamily="34" charset="0"/>
                </a:endParaRPr>
              </a:p>
            </p:txBody>
          </p:sp>
          <p:sp>
            <p:nvSpPr>
              <p:cNvPr id="2079" name="Freeform: Shape 2078">
                <a:extLst>
                  <a:ext uri="{FF2B5EF4-FFF2-40B4-BE49-F238E27FC236}">
                    <a16:creationId xmlns:a16="http://schemas.microsoft.com/office/drawing/2014/main" id="{C0032CD4-2774-035E-9DF7-2148597D470E}"/>
                  </a:ext>
                </a:extLst>
              </p:cNvPr>
              <p:cNvSpPr/>
              <p:nvPr/>
            </p:nvSpPr>
            <p:spPr>
              <a:xfrm>
                <a:off x="8667578" y="17301875"/>
                <a:ext cx="695509" cy="813616"/>
              </a:xfrm>
              <a:custGeom>
                <a:avLst/>
                <a:gdLst>
                  <a:gd name="connsiteX0" fmla="*/ 0 w 695509"/>
                  <a:gd name="connsiteY0" fmla="*/ 162723 h 813615"/>
                  <a:gd name="connsiteX1" fmla="*/ 347755 w 695509"/>
                  <a:gd name="connsiteY1" fmla="*/ 162723 h 813615"/>
                  <a:gd name="connsiteX2" fmla="*/ 347755 w 695509"/>
                  <a:gd name="connsiteY2" fmla="*/ 0 h 813615"/>
                  <a:gd name="connsiteX3" fmla="*/ 695509 w 695509"/>
                  <a:gd name="connsiteY3" fmla="*/ 406808 h 813615"/>
                  <a:gd name="connsiteX4" fmla="*/ 347755 w 695509"/>
                  <a:gd name="connsiteY4" fmla="*/ 813615 h 813615"/>
                  <a:gd name="connsiteX5" fmla="*/ 347755 w 695509"/>
                  <a:gd name="connsiteY5" fmla="*/ 650892 h 813615"/>
                  <a:gd name="connsiteX6" fmla="*/ 0 w 695509"/>
                  <a:gd name="connsiteY6" fmla="*/ 650892 h 813615"/>
                  <a:gd name="connsiteX7" fmla="*/ 0 w 695509"/>
                  <a:gd name="connsiteY7" fmla="*/ 162723 h 81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5509" h="813615">
                    <a:moveTo>
                      <a:pt x="695509" y="650892"/>
                    </a:moveTo>
                    <a:lnTo>
                      <a:pt x="347754" y="650892"/>
                    </a:lnTo>
                    <a:lnTo>
                      <a:pt x="347754" y="813615"/>
                    </a:lnTo>
                    <a:lnTo>
                      <a:pt x="0" y="406807"/>
                    </a:lnTo>
                    <a:lnTo>
                      <a:pt x="347754" y="0"/>
                    </a:lnTo>
                    <a:lnTo>
                      <a:pt x="347754" y="162723"/>
                    </a:lnTo>
                    <a:lnTo>
                      <a:pt x="695509" y="162723"/>
                    </a:lnTo>
                    <a:lnTo>
                      <a:pt x="695509" y="650892"/>
                    </a:lnTo>
                    <a:close/>
                  </a:path>
                </a:pathLst>
              </a:custGeom>
              <a:ln/>
            </p:spPr>
            <p:style>
              <a:lnRef idx="0">
                <a:schemeClr val="accent1"/>
              </a:lnRef>
              <a:fillRef idx="3">
                <a:schemeClr val="accent1"/>
              </a:fillRef>
              <a:effectRef idx="3">
                <a:schemeClr val="accent1"/>
              </a:effectRef>
              <a:fontRef idx="minor">
                <a:schemeClr val="lt1"/>
              </a:fontRef>
            </p:style>
            <p:txBody>
              <a:bodyPr spcFirstLastPara="0" vert="horz" wrap="square" lIns="208653" tIns="162724" rIns="0" bIns="162723" numCol="1" spcCol="1270" anchor="ctr" anchorCtr="0">
                <a:noAutofit/>
              </a:bodyPr>
              <a:lstStyle/>
              <a:p>
                <a:pPr marL="0" lvl="0" indent="0" algn="ctr" defTabSz="1111250">
                  <a:lnSpc>
                    <a:spcPct val="90000"/>
                  </a:lnSpc>
                  <a:spcBef>
                    <a:spcPct val="0"/>
                  </a:spcBef>
                  <a:spcAft>
                    <a:spcPct val="35000"/>
                  </a:spcAft>
                  <a:buNone/>
                </a:pPr>
                <a:endParaRPr lang="en-KE" sz="2500" kern="1200"/>
              </a:p>
            </p:txBody>
          </p:sp>
          <p:sp>
            <p:nvSpPr>
              <p:cNvPr id="32" name="Freeform: Shape 31">
                <a:extLst>
                  <a:ext uri="{FF2B5EF4-FFF2-40B4-BE49-F238E27FC236}">
                    <a16:creationId xmlns:a16="http://schemas.microsoft.com/office/drawing/2014/main" id="{ACDB535A-5E4B-E6FE-46F0-60CA633E0718}"/>
                  </a:ext>
                </a:extLst>
              </p:cNvPr>
              <p:cNvSpPr/>
              <p:nvPr/>
            </p:nvSpPr>
            <p:spPr>
              <a:xfrm>
                <a:off x="5058802" y="16724472"/>
                <a:ext cx="3280705" cy="1968423"/>
              </a:xfrm>
              <a:custGeom>
                <a:avLst/>
                <a:gdLst>
                  <a:gd name="connsiteX0" fmla="*/ 0 w 3280706"/>
                  <a:gd name="connsiteY0" fmla="*/ 196842 h 1968423"/>
                  <a:gd name="connsiteX1" fmla="*/ 196842 w 3280706"/>
                  <a:gd name="connsiteY1" fmla="*/ 0 h 1968423"/>
                  <a:gd name="connsiteX2" fmla="*/ 3083864 w 3280706"/>
                  <a:gd name="connsiteY2" fmla="*/ 0 h 1968423"/>
                  <a:gd name="connsiteX3" fmla="*/ 3280706 w 3280706"/>
                  <a:gd name="connsiteY3" fmla="*/ 196842 h 1968423"/>
                  <a:gd name="connsiteX4" fmla="*/ 3280706 w 3280706"/>
                  <a:gd name="connsiteY4" fmla="*/ 1771581 h 1968423"/>
                  <a:gd name="connsiteX5" fmla="*/ 3083864 w 3280706"/>
                  <a:gd name="connsiteY5" fmla="*/ 1968423 h 1968423"/>
                  <a:gd name="connsiteX6" fmla="*/ 196842 w 3280706"/>
                  <a:gd name="connsiteY6" fmla="*/ 1968423 h 1968423"/>
                  <a:gd name="connsiteX7" fmla="*/ 0 w 3280706"/>
                  <a:gd name="connsiteY7" fmla="*/ 1771581 h 1968423"/>
                  <a:gd name="connsiteX8" fmla="*/ 0 w 3280706"/>
                  <a:gd name="connsiteY8" fmla="*/ 196842 h 1968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80706" h="1968423">
                    <a:moveTo>
                      <a:pt x="0" y="196842"/>
                    </a:moveTo>
                    <a:cubicBezTo>
                      <a:pt x="0" y="88129"/>
                      <a:pt x="88129" y="0"/>
                      <a:pt x="196842" y="0"/>
                    </a:cubicBezTo>
                    <a:lnTo>
                      <a:pt x="3083864" y="0"/>
                    </a:lnTo>
                    <a:cubicBezTo>
                      <a:pt x="3192577" y="0"/>
                      <a:pt x="3280706" y="88129"/>
                      <a:pt x="3280706" y="196842"/>
                    </a:cubicBezTo>
                    <a:lnTo>
                      <a:pt x="3280706" y="1771581"/>
                    </a:lnTo>
                    <a:cubicBezTo>
                      <a:pt x="3280706" y="1880294"/>
                      <a:pt x="3192577" y="1968423"/>
                      <a:pt x="3083864" y="1968423"/>
                    </a:cubicBezTo>
                    <a:lnTo>
                      <a:pt x="196842" y="1968423"/>
                    </a:lnTo>
                    <a:cubicBezTo>
                      <a:pt x="88129" y="1968423"/>
                      <a:pt x="0" y="1880294"/>
                      <a:pt x="0" y="1771581"/>
                    </a:cubicBezTo>
                    <a:lnTo>
                      <a:pt x="0" y="196842"/>
                    </a:lnTo>
                    <a:close/>
                  </a:path>
                </a:pathLst>
              </a:custGeom>
              <a:grpFill/>
              <a:ln w="38100"/>
            </p:spPr>
            <p:style>
              <a:lnRef idx="2">
                <a:schemeClr val="accent1"/>
              </a:lnRef>
              <a:fillRef idx="1">
                <a:schemeClr val="lt1"/>
              </a:fillRef>
              <a:effectRef idx="0">
                <a:schemeClr val="accent1"/>
              </a:effectRef>
              <a:fontRef idx="minor">
                <a:schemeClr val="dk1"/>
              </a:fontRef>
            </p:style>
            <p:txBody>
              <a:bodyPr spcFirstLastPara="0" vert="horz" wrap="square" lIns="175763" tIns="175763" rIns="175763" bIns="175763" numCol="1" spcCol="1270" anchor="ctr" anchorCtr="0">
                <a:noAutofit/>
              </a:bodyPr>
              <a:lstStyle/>
              <a:p>
                <a:pPr marL="0" lvl="0" indent="0" algn="ctr" defTabSz="1377950">
                  <a:lnSpc>
                    <a:spcPct val="90000"/>
                  </a:lnSpc>
                  <a:spcBef>
                    <a:spcPct val="0"/>
                  </a:spcBef>
                  <a:spcAft>
                    <a:spcPct val="35000"/>
                  </a:spcAft>
                  <a:buNone/>
                </a:pPr>
                <a:r>
                  <a:rPr lang="en-US" sz="2800" kern="1200" dirty="0">
                    <a:latin typeface="Bahnschrift" panose="020B0502040204020203" pitchFamily="34" charset="0"/>
                  </a:rPr>
                  <a:t>VEHICLE SPEED IS TRIMMED TO THE SPEED LIMIT </a:t>
                </a:r>
                <a:endParaRPr lang="en-KE" sz="2800" kern="1200" dirty="0">
                  <a:latin typeface="Bahnschrift" panose="020B0502040204020203" pitchFamily="34" charset="0"/>
                </a:endParaRPr>
              </a:p>
            </p:txBody>
          </p:sp>
        </p:grpSp>
        <p:sp>
          <p:nvSpPr>
            <p:cNvPr id="87" name="Freeform: Shape 86">
              <a:extLst>
                <a:ext uri="{FF2B5EF4-FFF2-40B4-BE49-F238E27FC236}">
                  <a16:creationId xmlns:a16="http://schemas.microsoft.com/office/drawing/2014/main" id="{6D998B81-5DEB-39E9-A777-BA4538A1DF3E}"/>
                </a:ext>
              </a:extLst>
            </p:cNvPr>
            <p:cNvSpPr/>
            <p:nvPr/>
          </p:nvSpPr>
          <p:spPr>
            <a:xfrm rot="13191942">
              <a:off x="3608858" y="15885977"/>
              <a:ext cx="855011" cy="813615"/>
            </a:xfrm>
            <a:custGeom>
              <a:avLst/>
              <a:gdLst>
                <a:gd name="connsiteX0" fmla="*/ 0 w 701383"/>
                <a:gd name="connsiteY0" fmla="*/ 162723 h 813615"/>
                <a:gd name="connsiteX1" fmla="*/ 350692 w 701383"/>
                <a:gd name="connsiteY1" fmla="*/ 162723 h 813615"/>
                <a:gd name="connsiteX2" fmla="*/ 350692 w 701383"/>
                <a:gd name="connsiteY2" fmla="*/ 0 h 813615"/>
                <a:gd name="connsiteX3" fmla="*/ 701383 w 701383"/>
                <a:gd name="connsiteY3" fmla="*/ 406808 h 813615"/>
                <a:gd name="connsiteX4" fmla="*/ 350692 w 701383"/>
                <a:gd name="connsiteY4" fmla="*/ 813615 h 813615"/>
                <a:gd name="connsiteX5" fmla="*/ 350692 w 701383"/>
                <a:gd name="connsiteY5" fmla="*/ 650892 h 813615"/>
                <a:gd name="connsiteX6" fmla="*/ 0 w 701383"/>
                <a:gd name="connsiteY6" fmla="*/ 650892 h 813615"/>
                <a:gd name="connsiteX7" fmla="*/ 0 w 701383"/>
                <a:gd name="connsiteY7" fmla="*/ 162723 h 81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383" h="813615">
                  <a:moveTo>
                    <a:pt x="0" y="162723"/>
                  </a:moveTo>
                  <a:lnTo>
                    <a:pt x="350692" y="162723"/>
                  </a:lnTo>
                  <a:lnTo>
                    <a:pt x="350692" y="0"/>
                  </a:lnTo>
                  <a:lnTo>
                    <a:pt x="701383" y="406808"/>
                  </a:lnTo>
                  <a:lnTo>
                    <a:pt x="350692" y="813615"/>
                  </a:lnTo>
                  <a:lnTo>
                    <a:pt x="350692" y="650892"/>
                  </a:lnTo>
                  <a:lnTo>
                    <a:pt x="0" y="650892"/>
                  </a:lnTo>
                  <a:lnTo>
                    <a:pt x="0" y="162723"/>
                  </a:lnTo>
                  <a:close/>
                </a:path>
              </a:pathLst>
            </a:custGeom>
            <a:ln/>
          </p:spPr>
          <p:style>
            <a:lnRef idx="0">
              <a:schemeClr val="accent1"/>
            </a:lnRef>
            <a:fillRef idx="3">
              <a:schemeClr val="accent1"/>
            </a:fillRef>
            <a:effectRef idx="3">
              <a:schemeClr val="accent1"/>
            </a:effectRef>
            <a:fontRef idx="minor">
              <a:schemeClr val="lt1"/>
            </a:fontRef>
          </p:style>
          <p:txBody>
            <a:bodyPr spcFirstLastPara="0" vert="horz" wrap="square" lIns="0" tIns="162723" rIns="210414" bIns="162722" numCol="1" spcCol="1270" anchor="ctr" anchorCtr="0">
              <a:noAutofit/>
            </a:bodyPr>
            <a:lstStyle/>
            <a:p>
              <a:pPr marL="0" lvl="0" indent="0" algn="ctr" defTabSz="1111250">
                <a:lnSpc>
                  <a:spcPct val="90000"/>
                </a:lnSpc>
                <a:spcBef>
                  <a:spcPct val="0"/>
                </a:spcBef>
                <a:spcAft>
                  <a:spcPct val="35000"/>
                </a:spcAft>
                <a:buNone/>
              </a:pPr>
              <a:endParaRPr lang="en-KE" sz="2500" kern="1200" dirty="0"/>
            </a:p>
          </p:txBody>
        </p:sp>
      </p:grpSp>
      <p:sp>
        <p:nvSpPr>
          <p:cNvPr id="92" name="Flowchart: Decision 91">
            <a:extLst>
              <a:ext uri="{FF2B5EF4-FFF2-40B4-BE49-F238E27FC236}">
                <a16:creationId xmlns:a16="http://schemas.microsoft.com/office/drawing/2014/main" id="{14A65D3A-B5A6-3384-95C7-609FC5958FE1}"/>
              </a:ext>
            </a:extLst>
          </p:cNvPr>
          <p:cNvSpPr/>
          <p:nvPr/>
        </p:nvSpPr>
        <p:spPr>
          <a:xfrm>
            <a:off x="20257157" y="12048455"/>
            <a:ext cx="804855" cy="942462"/>
          </a:xfrm>
          <a:prstGeom prst="flowChartDecision">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KE"/>
          </a:p>
        </p:txBody>
      </p:sp>
      <p:sp>
        <p:nvSpPr>
          <p:cNvPr id="93" name="Freeform 68">
            <a:extLst>
              <a:ext uri="{FF2B5EF4-FFF2-40B4-BE49-F238E27FC236}">
                <a16:creationId xmlns:a16="http://schemas.microsoft.com/office/drawing/2014/main" id="{DC97393B-10C4-A00F-A884-FA741E720D74}"/>
              </a:ext>
            </a:extLst>
          </p:cNvPr>
          <p:cNvSpPr/>
          <p:nvPr/>
        </p:nvSpPr>
        <p:spPr bwMode="auto">
          <a:xfrm flipV="1">
            <a:off x="1202971" y="22772921"/>
            <a:ext cx="20148649" cy="684214"/>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 name="connsiteX0" fmla="*/ 0 w 10000"/>
              <a:gd name="connsiteY0" fmla="*/ 4232 h 10000"/>
              <a:gd name="connsiteX1" fmla="*/ 6768 w 10000"/>
              <a:gd name="connsiteY1" fmla="*/ 4232 h 10000"/>
              <a:gd name="connsiteX2" fmla="*/ 6069 w 10000"/>
              <a:gd name="connsiteY2" fmla="*/ 291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4232 h 10000"/>
              <a:gd name="connsiteX0" fmla="*/ 0 w 10000"/>
              <a:gd name="connsiteY0" fmla="*/ 4232 h 10000"/>
              <a:gd name="connsiteX1" fmla="*/ 6768 w 10000"/>
              <a:gd name="connsiteY1" fmla="*/ 4232 h 10000"/>
              <a:gd name="connsiteX2" fmla="*/ 6069 w 10000"/>
              <a:gd name="connsiteY2" fmla="*/ 291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4232 h 10000"/>
              <a:gd name="connsiteX0" fmla="*/ 0 w 10000"/>
              <a:gd name="connsiteY0" fmla="*/ 4232 h 10000"/>
              <a:gd name="connsiteX1" fmla="*/ 6768 w 10000"/>
              <a:gd name="connsiteY1" fmla="*/ 4232 h 10000"/>
              <a:gd name="connsiteX2" fmla="*/ 6069 w 10000"/>
              <a:gd name="connsiteY2" fmla="*/ 291 h 10000"/>
              <a:gd name="connsiteX3" fmla="*/ 10000 w 10000"/>
              <a:gd name="connsiteY3" fmla="*/ 0 h 10000"/>
              <a:gd name="connsiteX4" fmla="*/ 10000 w 10000"/>
              <a:gd name="connsiteY4" fmla="*/ 10000 h 10000"/>
              <a:gd name="connsiteX5" fmla="*/ 4118 w 10000"/>
              <a:gd name="connsiteY5" fmla="*/ 8838 h 10000"/>
              <a:gd name="connsiteX6" fmla="*/ 0 w 10000"/>
              <a:gd name="connsiteY6" fmla="*/ 4232 h 10000"/>
              <a:gd name="connsiteX0" fmla="*/ 0 w 10000"/>
              <a:gd name="connsiteY0" fmla="*/ 4232 h 10000"/>
              <a:gd name="connsiteX1" fmla="*/ 6768 w 10000"/>
              <a:gd name="connsiteY1" fmla="*/ 4232 h 10000"/>
              <a:gd name="connsiteX2" fmla="*/ 6069 w 10000"/>
              <a:gd name="connsiteY2" fmla="*/ 291 h 10000"/>
              <a:gd name="connsiteX3" fmla="*/ 10000 w 10000"/>
              <a:gd name="connsiteY3" fmla="*/ 0 h 10000"/>
              <a:gd name="connsiteX4" fmla="*/ 10000 w 10000"/>
              <a:gd name="connsiteY4" fmla="*/ 10000 h 10000"/>
              <a:gd name="connsiteX5" fmla="*/ 4118 w 10000"/>
              <a:gd name="connsiteY5" fmla="*/ 8838 h 10000"/>
              <a:gd name="connsiteX6" fmla="*/ 0 w 10000"/>
              <a:gd name="connsiteY6" fmla="*/ 4232 h 10000"/>
              <a:gd name="connsiteX0" fmla="*/ 397 w 10397"/>
              <a:gd name="connsiteY0" fmla="*/ 4232 h 10000"/>
              <a:gd name="connsiteX1" fmla="*/ 7165 w 10397"/>
              <a:gd name="connsiteY1" fmla="*/ 4232 h 10000"/>
              <a:gd name="connsiteX2" fmla="*/ 6466 w 10397"/>
              <a:gd name="connsiteY2" fmla="*/ 291 h 10000"/>
              <a:gd name="connsiteX3" fmla="*/ 10397 w 10397"/>
              <a:gd name="connsiteY3" fmla="*/ 0 h 10000"/>
              <a:gd name="connsiteX4" fmla="*/ 10397 w 10397"/>
              <a:gd name="connsiteY4" fmla="*/ 10000 h 10000"/>
              <a:gd name="connsiteX5" fmla="*/ 4515 w 10397"/>
              <a:gd name="connsiteY5" fmla="*/ 8838 h 10000"/>
              <a:gd name="connsiteX6" fmla="*/ 1177 w 10397"/>
              <a:gd name="connsiteY6" fmla="*/ 8909 h 10000"/>
              <a:gd name="connsiteX7" fmla="*/ 397 w 10397"/>
              <a:gd name="connsiteY7" fmla="*/ 4232 h 10000"/>
              <a:gd name="connsiteX0" fmla="*/ 2193 w 9377"/>
              <a:gd name="connsiteY0" fmla="*/ 2779 h 10000"/>
              <a:gd name="connsiteX1" fmla="*/ 6145 w 9377"/>
              <a:gd name="connsiteY1" fmla="*/ 4232 h 10000"/>
              <a:gd name="connsiteX2" fmla="*/ 5446 w 9377"/>
              <a:gd name="connsiteY2" fmla="*/ 291 h 10000"/>
              <a:gd name="connsiteX3" fmla="*/ 9377 w 9377"/>
              <a:gd name="connsiteY3" fmla="*/ 0 h 10000"/>
              <a:gd name="connsiteX4" fmla="*/ 9377 w 9377"/>
              <a:gd name="connsiteY4" fmla="*/ 10000 h 10000"/>
              <a:gd name="connsiteX5" fmla="*/ 3495 w 9377"/>
              <a:gd name="connsiteY5" fmla="*/ 8838 h 10000"/>
              <a:gd name="connsiteX6" fmla="*/ 157 w 9377"/>
              <a:gd name="connsiteY6" fmla="*/ 8909 h 10000"/>
              <a:gd name="connsiteX7" fmla="*/ 2193 w 9377"/>
              <a:gd name="connsiteY7" fmla="*/ 2779 h 10000"/>
              <a:gd name="connsiteX0" fmla="*/ 2329 w 10000"/>
              <a:gd name="connsiteY0" fmla="*/ 6265 h 10000"/>
              <a:gd name="connsiteX1" fmla="*/ 6553 w 10000"/>
              <a:gd name="connsiteY1" fmla="*/ 4232 h 10000"/>
              <a:gd name="connsiteX2" fmla="*/ 5808 w 10000"/>
              <a:gd name="connsiteY2" fmla="*/ 291 h 10000"/>
              <a:gd name="connsiteX3" fmla="*/ 10000 w 10000"/>
              <a:gd name="connsiteY3" fmla="*/ 0 h 10000"/>
              <a:gd name="connsiteX4" fmla="*/ 10000 w 10000"/>
              <a:gd name="connsiteY4" fmla="*/ 10000 h 10000"/>
              <a:gd name="connsiteX5" fmla="*/ 3727 w 10000"/>
              <a:gd name="connsiteY5" fmla="*/ 8838 h 10000"/>
              <a:gd name="connsiteX6" fmla="*/ 167 w 10000"/>
              <a:gd name="connsiteY6" fmla="*/ 8909 h 10000"/>
              <a:gd name="connsiteX7" fmla="*/ 2329 w 10000"/>
              <a:gd name="connsiteY7" fmla="*/ 6265 h 10000"/>
              <a:gd name="connsiteX0" fmla="*/ 2348 w 9999"/>
              <a:gd name="connsiteY0" fmla="*/ 5103 h 10000"/>
              <a:gd name="connsiteX1" fmla="*/ 6552 w 9999"/>
              <a:gd name="connsiteY1" fmla="*/ 4232 h 10000"/>
              <a:gd name="connsiteX2" fmla="*/ 5807 w 9999"/>
              <a:gd name="connsiteY2" fmla="*/ 291 h 10000"/>
              <a:gd name="connsiteX3" fmla="*/ 9999 w 9999"/>
              <a:gd name="connsiteY3" fmla="*/ 0 h 10000"/>
              <a:gd name="connsiteX4" fmla="*/ 9999 w 9999"/>
              <a:gd name="connsiteY4" fmla="*/ 10000 h 10000"/>
              <a:gd name="connsiteX5" fmla="*/ 3726 w 9999"/>
              <a:gd name="connsiteY5" fmla="*/ 8838 h 10000"/>
              <a:gd name="connsiteX6" fmla="*/ 166 w 9999"/>
              <a:gd name="connsiteY6" fmla="*/ 8909 h 10000"/>
              <a:gd name="connsiteX7" fmla="*/ 2348 w 9999"/>
              <a:gd name="connsiteY7" fmla="*/ 5103 h 10000"/>
              <a:gd name="connsiteX0" fmla="*/ 2396 w 10048"/>
              <a:gd name="connsiteY0" fmla="*/ 5103 h 10000"/>
              <a:gd name="connsiteX1" fmla="*/ 6601 w 10048"/>
              <a:gd name="connsiteY1" fmla="*/ 4232 h 10000"/>
              <a:gd name="connsiteX2" fmla="*/ 5856 w 10048"/>
              <a:gd name="connsiteY2" fmla="*/ 291 h 10000"/>
              <a:gd name="connsiteX3" fmla="*/ 10048 w 10048"/>
              <a:gd name="connsiteY3" fmla="*/ 0 h 10000"/>
              <a:gd name="connsiteX4" fmla="*/ 10048 w 10048"/>
              <a:gd name="connsiteY4" fmla="*/ 10000 h 10000"/>
              <a:gd name="connsiteX5" fmla="*/ 3774 w 10048"/>
              <a:gd name="connsiteY5" fmla="*/ 8838 h 10000"/>
              <a:gd name="connsiteX6" fmla="*/ 214 w 10048"/>
              <a:gd name="connsiteY6" fmla="*/ 8909 h 10000"/>
              <a:gd name="connsiteX7" fmla="*/ 2396 w 10048"/>
              <a:gd name="connsiteY7" fmla="*/ 5103 h 10000"/>
              <a:gd name="connsiteX0" fmla="*/ 2396 w 10048"/>
              <a:gd name="connsiteY0" fmla="*/ 5103 h 10000"/>
              <a:gd name="connsiteX1" fmla="*/ 6601 w 10048"/>
              <a:gd name="connsiteY1" fmla="*/ 4232 h 10000"/>
              <a:gd name="connsiteX2" fmla="*/ 5856 w 10048"/>
              <a:gd name="connsiteY2" fmla="*/ 291 h 10000"/>
              <a:gd name="connsiteX3" fmla="*/ 10048 w 10048"/>
              <a:gd name="connsiteY3" fmla="*/ 0 h 10000"/>
              <a:gd name="connsiteX4" fmla="*/ 10048 w 10048"/>
              <a:gd name="connsiteY4" fmla="*/ 10000 h 10000"/>
              <a:gd name="connsiteX5" fmla="*/ 3774 w 10048"/>
              <a:gd name="connsiteY5" fmla="*/ 8838 h 10000"/>
              <a:gd name="connsiteX6" fmla="*/ 214 w 10048"/>
              <a:gd name="connsiteY6" fmla="*/ 8909 h 10000"/>
              <a:gd name="connsiteX7" fmla="*/ 2396 w 10048"/>
              <a:gd name="connsiteY7" fmla="*/ 5103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48" h="10000">
                <a:moveTo>
                  <a:pt x="2396" y="5103"/>
                </a:moveTo>
                <a:cubicBezTo>
                  <a:pt x="4284" y="3651"/>
                  <a:pt x="5199" y="4522"/>
                  <a:pt x="6601" y="4232"/>
                </a:cubicBezTo>
                <a:cubicBezTo>
                  <a:pt x="6353" y="2918"/>
                  <a:pt x="5936" y="5382"/>
                  <a:pt x="5856" y="291"/>
                </a:cubicBezTo>
                <a:lnTo>
                  <a:pt x="10048" y="0"/>
                </a:lnTo>
                <a:lnTo>
                  <a:pt x="10048" y="10000"/>
                </a:lnTo>
                <a:lnTo>
                  <a:pt x="3774" y="8838"/>
                </a:lnTo>
                <a:cubicBezTo>
                  <a:pt x="2146" y="8075"/>
                  <a:pt x="946" y="9677"/>
                  <a:pt x="214" y="8909"/>
                </a:cubicBezTo>
                <a:cubicBezTo>
                  <a:pt x="-517" y="8141"/>
                  <a:pt x="726" y="2686"/>
                  <a:pt x="2396" y="5103"/>
                </a:cubicBezTo>
                <a:close/>
              </a:path>
            </a:pathLst>
          </a:custGeom>
          <a:ln/>
        </p:spPr>
        <p:style>
          <a:lnRef idx="1">
            <a:schemeClr val="dk1"/>
          </a:lnRef>
          <a:fillRef idx="3">
            <a:schemeClr val="dk1"/>
          </a:fillRef>
          <a:effectRef idx="2">
            <a:schemeClr val="dk1"/>
          </a:effectRef>
          <a:fontRef idx="minor">
            <a:schemeClr val="lt1"/>
          </a:fontRef>
        </p:style>
        <p:txBody>
          <a:bodyPr lIns="54210" tIns="27105" rIns="54210" bIns="27105"/>
          <a:lstStyle/>
          <a:p>
            <a:endParaRPr lang="ko-KR" altLang="en-US" dirty="0">
              <a:latin typeface="Times New Roman" panose="02020603050405020304" pitchFamily="18" charset="0"/>
              <a:cs typeface="Times New Roman" panose="02020603050405020304" pitchFamily="18" charset="0"/>
            </a:endParaRPr>
          </a:p>
        </p:txBody>
      </p:sp>
      <p:sp>
        <p:nvSpPr>
          <p:cNvPr id="99" name="Rectangle 66">
            <a:extLst>
              <a:ext uri="{FF2B5EF4-FFF2-40B4-BE49-F238E27FC236}">
                <a16:creationId xmlns:a16="http://schemas.microsoft.com/office/drawing/2014/main" id="{E188559E-1C81-442D-D453-3D15AB350F37}"/>
              </a:ext>
            </a:extLst>
          </p:cNvPr>
          <p:cNvSpPr>
            <a:spLocks noChangeArrowheads="1"/>
          </p:cNvSpPr>
          <p:nvPr/>
        </p:nvSpPr>
        <p:spPr bwMode="auto">
          <a:xfrm>
            <a:off x="16061603" y="22851502"/>
            <a:ext cx="4483248" cy="527051"/>
          </a:xfrm>
          <a:prstGeom prst="rect">
            <a:avLst/>
          </a:prstGeom>
          <a:noFill/>
          <a:ln w="9525">
            <a:noFill/>
            <a:miter lim="800000"/>
          </a:ln>
        </p:spPr>
        <p:txBody>
          <a:bodyPr lIns="115077" tIns="57539" rIns="115077" bIns="57539"/>
          <a:lstStyle/>
          <a:p>
            <a:pPr algn="ctr" defTabSz="1150620">
              <a:lnSpc>
                <a:spcPct val="80000"/>
              </a:lnSpc>
              <a:spcBef>
                <a:spcPct val="20000"/>
              </a:spcBef>
            </a:pPr>
            <a:r>
              <a:rPr lang="de-DE" altLang="ko-KR" sz="5400" b="1" dirty="0">
                <a:solidFill>
                  <a:schemeClr val="bg1"/>
                </a:solidFill>
                <a:latin typeface="Trebuchet MS" panose="020B0603020202020204" pitchFamily="34" charset="0"/>
                <a:ea typeface="굴림" charset="-127"/>
                <a:cs typeface="Times New Roman" panose="02020603050405020304" pitchFamily="18" charset="0"/>
              </a:rPr>
              <a:t>CONCLUSION</a:t>
            </a:r>
            <a:endParaRPr lang="en-US" altLang="ko-KR" sz="3600" b="1" dirty="0">
              <a:solidFill>
                <a:schemeClr val="bg1"/>
              </a:solidFill>
              <a:latin typeface="Trebuchet MS" panose="020B0603020202020204" pitchFamily="34" charset="0"/>
              <a:ea typeface="굴림" charset="-127"/>
              <a:cs typeface="Times New Roman" panose="02020603050405020304" pitchFamily="18" charset="0"/>
            </a:endParaRPr>
          </a:p>
        </p:txBody>
      </p:sp>
      <p:sp>
        <p:nvSpPr>
          <p:cNvPr id="100" name="Flowchart: Decision 99">
            <a:extLst>
              <a:ext uri="{FF2B5EF4-FFF2-40B4-BE49-F238E27FC236}">
                <a16:creationId xmlns:a16="http://schemas.microsoft.com/office/drawing/2014/main" id="{D2885B67-0877-0403-9449-285FDA8CE616}"/>
              </a:ext>
            </a:extLst>
          </p:cNvPr>
          <p:cNvSpPr/>
          <p:nvPr/>
        </p:nvSpPr>
        <p:spPr>
          <a:xfrm>
            <a:off x="20556205" y="22660480"/>
            <a:ext cx="804855" cy="942462"/>
          </a:xfrm>
          <a:prstGeom prst="flowChartDecision">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KE"/>
          </a:p>
        </p:txBody>
      </p:sp>
      <p:sp>
        <p:nvSpPr>
          <p:cNvPr id="101" name="Flowchart: Decision 100">
            <a:extLst>
              <a:ext uri="{FF2B5EF4-FFF2-40B4-BE49-F238E27FC236}">
                <a16:creationId xmlns:a16="http://schemas.microsoft.com/office/drawing/2014/main" id="{9E341743-E3AB-54E8-3F22-06E22D182DE4}"/>
              </a:ext>
            </a:extLst>
          </p:cNvPr>
          <p:cNvSpPr/>
          <p:nvPr/>
        </p:nvSpPr>
        <p:spPr>
          <a:xfrm>
            <a:off x="92359" y="17821729"/>
            <a:ext cx="804855" cy="942462"/>
          </a:xfrm>
          <a:prstGeom prst="flowChartDecision">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KE"/>
          </a:p>
        </p:txBody>
      </p:sp>
      <p:sp>
        <p:nvSpPr>
          <p:cNvPr id="42" name="Rectangle 41">
            <a:extLst>
              <a:ext uri="{FF2B5EF4-FFF2-40B4-BE49-F238E27FC236}">
                <a16:creationId xmlns:a16="http://schemas.microsoft.com/office/drawing/2014/main" id="{A7957C32-0224-A5CF-7C71-95EAFDD2920A}"/>
              </a:ext>
            </a:extLst>
          </p:cNvPr>
          <p:cNvSpPr/>
          <p:nvPr/>
        </p:nvSpPr>
        <p:spPr>
          <a:xfrm>
            <a:off x="11312475" y="12990916"/>
            <a:ext cx="9941288" cy="4938735"/>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KE"/>
          </a:p>
        </p:txBody>
      </p:sp>
      <p:sp>
        <p:nvSpPr>
          <p:cNvPr id="43" name="TextBox 42">
            <a:extLst>
              <a:ext uri="{FF2B5EF4-FFF2-40B4-BE49-F238E27FC236}">
                <a16:creationId xmlns:a16="http://schemas.microsoft.com/office/drawing/2014/main" id="{D0FA9302-5646-C9FD-5C2C-2F7431DF3102}"/>
              </a:ext>
            </a:extLst>
          </p:cNvPr>
          <p:cNvSpPr txBox="1"/>
          <p:nvPr/>
        </p:nvSpPr>
        <p:spPr>
          <a:xfrm>
            <a:off x="11537375" y="12926978"/>
            <a:ext cx="9849425" cy="5078313"/>
          </a:xfrm>
          <a:prstGeom prst="rect">
            <a:avLst/>
          </a:prstGeom>
          <a:noFill/>
        </p:spPr>
        <p:txBody>
          <a:bodyPr wrap="square" rtlCol="0">
            <a:spAutoFit/>
          </a:bodyPr>
          <a:lstStyle/>
          <a:p>
            <a:r>
              <a:rPr lang="en-US" sz="3600" dirty="0"/>
              <a:t>The project employs the use of simple yet effective components and concepts. The transmitter is mounted on or along the road and is always transmitting. Receivers mounted in vehicles detect the speed limit. All this while, the LCD is displaying the Vehicle’s speed and the detected speed limit. An alert is issued to the driver using a buzzer, and finally the vehicle is slowed down to the zone’s speed limit</a:t>
            </a:r>
            <a:endParaRPr lang="en-KE" sz="3600" dirty="0"/>
          </a:p>
        </p:txBody>
      </p:sp>
      <p:sp>
        <p:nvSpPr>
          <p:cNvPr id="44" name="TextBox 43">
            <a:extLst>
              <a:ext uri="{FF2B5EF4-FFF2-40B4-BE49-F238E27FC236}">
                <a16:creationId xmlns:a16="http://schemas.microsoft.com/office/drawing/2014/main" id="{BB1E8207-FD57-63BA-A132-E2489B35D640}"/>
              </a:ext>
            </a:extLst>
          </p:cNvPr>
          <p:cNvSpPr txBox="1"/>
          <p:nvPr/>
        </p:nvSpPr>
        <p:spPr>
          <a:xfrm>
            <a:off x="157040" y="5497982"/>
            <a:ext cx="15716257" cy="2308324"/>
          </a:xfrm>
          <a:prstGeom prst="rect">
            <a:avLst/>
          </a:prstGeom>
          <a:noFill/>
        </p:spPr>
        <p:txBody>
          <a:bodyPr wrap="square" rtlCol="0">
            <a:spAutoFit/>
          </a:bodyPr>
          <a:lstStyle/>
          <a:p>
            <a:r>
              <a:rPr lang="en-US" sz="3600" b="1" u="sng" dirty="0"/>
              <a:t>PROBLEM STATEMENT</a:t>
            </a:r>
          </a:p>
          <a:p>
            <a:r>
              <a:rPr lang="en-US" sz="3600" dirty="0"/>
              <a:t>. It is unfortunate that hundreds lose their lives per year due to road accidents. Studies have shown that one of the leading causes of road accidents is over-speeding</a:t>
            </a:r>
            <a:endParaRPr lang="en-KE" sz="3600" dirty="0"/>
          </a:p>
        </p:txBody>
      </p:sp>
      <p:sp>
        <p:nvSpPr>
          <p:cNvPr id="45" name="TextBox 44">
            <a:extLst>
              <a:ext uri="{FF2B5EF4-FFF2-40B4-BE49-F238E27FC236}">
                <a16:creationId xmlns:a16="http://schemas.microsoft.com/office/drawing/2014/main" id="{83148B65-8882-B031-37D1-01EB923A3950}"/>
              </a:ext>
            </a:extLst>
          </p:cNvPr>
          <p:cNvSpPr txBox="1"/>
          <p:nvPr/>
        </p:nvSpPr>
        <p:spPr>
          <a:xfrm>
            <a:off x="157040" y="7711966"/>
            <a:ext cx="14837154" cy="1754326"/>
          </a:xfrm>
          <a:prstGeom prst="rect">
            <a:avLst/>
          </a:prstGeom>
          <a:noFill/>
        </p:spPr>
        <p:txBody>
          <a:bodyPr wrap="square" rtlCol="0">
            <a:spAutoFit/>
          </a:bodyPr>
          <a:lstStyle/>
          <a:p>
            <a:r>
              <a:rPr lang="en-US" sz="3600" b="1" u="sng" dirty="0"/>
              <a:t>OBJECTIVES</a:t>
            </a:r>
          </a:p>
          <a:p>
            <a:r>
              <a:rPr lang="en-US" sz="3600" dirty="0"/>
              <a:t>With this project we hope to flatten the curve when it come to road accidents tied to speeding.</a:t>
            </a:r>
            <a:endParaRPr lang="en-KE" sz="3600" dirty="0"/>
          </a:p>
        </p:txBody>
      </p:sp>
      <p:sp>
        <p:nvSpPr>
          <p:cNvPr id="106" name="TextBox 105">
            <a:extLst>
              <a:ext uri="{FF2B5EF4-FFF2-40B4-BE49-F238E27FC236}">
                <a16:creationId xmlns:a16="http://schemas.microsoft.com/office/drawing/2014/main" id="{EDE817EC-CDBB-17D2-443E-9D6D8488BF12}"/>
              </a:ext>
            </a:extLst>
          </p:cNvPr>
          <p:cNvSpPr txBox="1"/>
          <p:nvPr/>
        </p:nvSpPr>
        <p:spPr>
          <a:xfrm>
            <a:off x="218217" y="9295230"/>
            <a:ext cx="15726540" cy="2862322"/>
          </a:xfrm>
          <a:prstGeom prst="rect">
            <a:avLst/>
          </a:prstGeom>
          <a:noFill/>
        </p:spPr>
        <p:txBody>
          <a:bodyPr wrap="square" rtlCol="0">
            <a:spAutoFit/>
          </a:bodyPr>
          <a:lstStyle/>
          <a:p>
            <a:r>
              <a:rPr lang="en-US" sz="3600" b="1" u="sng" dirty="0"/>
              <a:t>INTRODUCTION</a:t>
            </a:r>
          </a:p>
          <a:p>
            <a:r>
              <a:rPr lang="en-US" sz="3600" dirty="0"/>
              <a:t>Our project involves a speed governing mechanism for vehicles which limits their speed depending on speed limit of the particular zone within which the vehicle is in. Unlike the static Speed governor, a dynamic speed governor is more effective since different zones have different speed limits.</a:t>
            </a:r>
            <a:endParaRPr lang="en-KE" sz="3600" dirty="0"/>
          </a:p>
        </p:txBody>
      </p:sp>
      <p:sp>
        <p:nvSpPr>
          <p:cNvPr id="47" name="Rectangle: Rounded Corners 46">
            <a:extLst>
              <a:ext uri="{FF2B5EF4-FFF2-40B4-BE49-F238E27FC236}">
                <a16:creationId xmlns:a16="http://schemas.microsoft.com/office/drawing/2014/main" id="{C5B57E2D-36DB-1A79-A802-7F9EEE576BF3}"/>
              </a:ext>
            </a:extLst>
          </p:cNvPr>
          <p:cNvSpPr/>
          <p:nvPr/>
        </p:nvSpPr>
        <p:spPr>
          <a:xfrm>
            <a:off x="0" y="5565484"/>
            <a:ext cx="15652770" cy="2086769"/>
          </a:xfrm>
          <a:prstGeom prst="round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KE"/>
          </a:p>
        </p:txBody>
      </p:sp>
      <p:sp>
        <p:nvSpPr>
          <p:cNvPr id="108" name="Rectangle: Rounded Corners 107">
            <a:extLst>
              <a:ext uri="{FF2B5EF4-FFF2-40B4-BE49-F238E27FC236}">
                <a16:creationId xmlns:a16="http://schemas.microsoft.com/office/drawing/2014/main" id="{31469086-730D-B374-A14A-CBEE861B4020}"/>
              </a:ext>
            </a:extLst>
          </p:cNvPr>
          <p:cNvSpPr/>
          <p:nvPr/>
        </p:nvSpPr>
        <p:spPr>
          <a:xfrm>
            <a:off x="133038" y="7744512"/>
            <a:ext cx="15652770" cy="1599408"/>
          </a:xfrm>
          <a:prstGeom prst="round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KE"/>
          </a:p>
        </p:txBody>
      </p:sp>
      <p:sp>
        <p:nvSpPr>
          <p:cNvPr id="109" name="Rectangle: Rounded Corners 108">
            <a:extLst>
              <a:ext uri="{FF2B5EF4-FFF2-40B4-BE49-F238E27FC236}">
                <a16:creationId xmlns:a16="http://schemas.microsoft.com/office/drawing/2014/main" id="{2B067D49-EBCC-7870-1DA8-057C366F6D88}"/>
              </a:ext>
            </a:extLst>
          </p:cNvPr>
          <p:cNvSpPr/>
          <p:nvPr/>
        </p:nvSpPr>
        <p:spPr>
          <a:xfrm>
            <a:off x="59268" y="9360243"/>
            <a:ext cx="15726540" cy="2669711"/>
          </a:xfrm>
          <a:prstGeom prst="round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KE"/>
          </a:p>
        </p:txBody>
      </p:sp>
      <p:sp>
        <p:nvSpPr>
          <p:cNvPr id="48" name="TextBox 47">
            <a:extLst>
              <a:ext uri="{FF2B5EF4-FFF2-40B4-BE49-F238E27FC236}">
                <a16:creationId xmlns:a16="http://schemas.microsoft.com/office/drawing/2014/main" id="{E80B00BC-AF5A-ACFF-C451-F6EDFD2028E7}"/>
              </a:ext>
            </a:extLst>
          </p:cNvPr>
          <p:cNvSpPr txBox="1"/>
          <p:nvPr/>
        </p:nvSpPr>
        <p:spPr>
          <a:xfrm>
            <a:off x="8245128" y="18714590"/>
            <a:ext cx="12414456" cy="3970318"/>
          </a:xfrm>
          <a:prstGeom prst="rect">
            <a:avLst/>
          </a:prstGeom>
          <a:noFill/>
        </p:spPr>
        <p:txBody>
          <a:bodyPr wrap="square" rtlCol="0">
            <a:spAutoFit/>
          </a:bodyPr>
          <a:lstStyle/>
          <a:p>
            <a:r>
              <a:rPr lang="en-US" sz="3600" dirty="0"/>
              <a:t>Our project was successful, and what we came up with was a working prototype displaying the dynamic properties of the speed governor. A recent study by FMCSA showed that vehicles with speed </a:t>
            </a:r>
            <a:r>
              <a:rPr lang="en-US" sz="3600" dirty="0" err="1"/>
              <a:t>limitters</a:t>
            </a:r>
            <a:r>
              <a:rPr lang="en-US" sz="3600" dirty="0"/>
              <a:t> had a 50% lower crash rate than those without. And those statistics only involved static speed governor. A dynamic speed governor would highly likely achieve a higher figure</a:t>
            </a:r>
            <a:endParaRPr lang="en-KE" sz="3600" dirty="0"/>
          </a:p>
        </p:txBody>
      </p:sp>
      <p:sp>
        <p:nvSpPr>
          <p:cNvPr id="111" name="Rectangle: Rounded Corners 110">
            <a:extLst>
              <a:ext uri="{FF2B5EF4-FFF2-40B4-BE49-F238E27FC236}">
                <a16:creationId xmlns:a16="http://schemas.microsoft.com/office/drawing/2014/main" id="{7BFC403A-65B0-625F-5F8D-6D3977C711F5}"/>
              </a:ext>
            </a:extLst>
          </p:cNvPr>
          <p:cNvSpPr/>
          <p:nvPr/>
        </p:nvSpPr>
        <p:spPr>
          <a:xfrm>
            <a:off x="8029103" y="18593526"/>
            <a:ext cx="12772321" cy="4033588"/>
          </a:xfrm>
          <a:prstGeom prst="round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KE"/>
          </a:p>
        </p:txBody>
      </p:sp>
      <p:pic>
        <p:nvPicPr>
          <p:cNvPr id="59" name="Picture 58">
            <a:extLst>
              <a:ext uri="{FF2B5EF4-FFF2-40B4-BE49-F238E27FC236}">
                <a16:creationId xmlns:a16="http://schemas.microsoft.com/office/drawing/2014/main" id="{128406BA-C4E5-302F-2183-B2E4A515A79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3043" y="18686766"/>
            <a:ext cx="7597701" cy="3907560"/>
          </a:xfrm>
          <a:prstGeom prst="rect">
            <a:avLst/>
          </a:prstGeom>
        </p:spPr>
      </p:pic>
      <p:graphicFrame>
        <p:nvGraphicFramePr>
          <p:cNvPr id="62" name="Diagram 61">
            <a:extLst>
              <a:ext uri="{FF2B5EF4-FFF2-40B4-BE49-F238E27FC236}">
                <a16:creationId xmlns:a16="http://schemas.microsoft.com/office/drawing/2014/main" id="{5ACBAD1F-9FCF-B97E-FABC-C1016538C8A9}"/>
              </a:ext>
            </a:extLst>
          </p:cNvPr>
          <p:cNvGraphicFramePr/>
          <p:nvPr>
            <p:extLst>
              <p:ext uri="{D42A27DB-BD31-4B8C-83A1-F6EECF244321}">
                <p14:modId xmlns:p14="http://schemas.microsoft.com/office/powerpoint/2010/main" val="2318831105"/>
              </p:ext>
            </p:extLst>
          </p:nvPr>
        </p:nvGraphicFramePr>
        <p:xfrm>
          <a:off x="867186" y="19406864"/>
          <a:ext cx="11889074" cy="96007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4" name="Picture 63">
            <a:extLst>
              <a:ext uri="{FF2B5EF4-FFF2-40B4-BE49-F238E27FC236}">
                <a16:creationId xmlns:a16="http://schemas.microsoft.com/office/drawing/2014/main" id="{231C17C1-65EC-C140-FD33-D06694A40BE4}"/>
              </a:ext>
            </a:extLst>
          </p:cNvPr>
          <p:cNvPicPr>
            <a:picLocks noChangeAspect="1"/>
          </p:cNvPicPr>
          <p:nvPr/>
        </p:nvPicPr>
        <p:blipFill rotWithShape="1">
          <a:blip r:embed="rId12">
            <a:extLst>
              <a:ext uri="{28A0092B-C50C-407E-A947-70E740481C1C}">
                <a14:useLocalDpi xmlns:a14="http://schemas.microsoft.com/office/drawing/2010/main" val="0"/>
              </a:ext>
            </a:extLst>
          </a:blip>
          <a:srcRect l="-1037" t="-5771" r="1037" b="16662"/>
          <a:stretch/>
        </p:blipFill>
        <p:spPr>
          <a:xfrm>
            <a:off x="13437575" y="23482590"/>
            <a:ext cx="7906206" cy="502116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369</TotalTime>
  <Words>345</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Bahnschrift</vt:lpstr>
      <vt:lpstr>Calibri</vt:lpstr>
      <vt:lpstr>Franklin Gothic Book</vt:lpstr>
      <vt:lpstr>Franklin Gothic Medium</vt:lpstr>
      <vt:lpstr>Times New Roman</vt:lpstr>
      <vt:lpstr>Trebuchet MS</vt:lpstr>
      <vt:lpstr>Wingdings 2</vt:lpstr>
      <vt:lpstr>Trek</vt:lpstr>
      <vt:lpstr>PowerPoint Presentation</vt:lpstr>
    </vt:vector>
  </TitlesOfParts>
  <Company>Nano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dc:title>
  <dc:creator>user7</dc:creator>
  <cp:lastModifiedBy>Peter Musa</cp:lastModifiedBy>
  <cp:revision>126</cp:revision>
  <dcterms:created xsi:type="dcterms:W3CDTF">2009-05-21T10:29:00Z</dcterms:created>
  <dcterms:modified xsi:type="dcterms:W3CDTF">2022-07-15T06:54:14Z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0EAEFAFA5185447CA9C0E2206211B97B</vt:lpwstr>
  </property>
  <property fmtid="{D5CDD505-2E9C-101B-9397-08002B2CF9AE}" pid="3" name="KSOProductBuildVer">
    <vt:lpwstr>1033-11.2.0.10443</vt:lpwstr>
  </property>
</Properties>
</file>