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70" r:id="rId4"/>
    <p:sldId id="27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50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0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C828E-551C-344D-88CB-4E228CABB3E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D3A48-08EC-6C4D-B61F-FFAEF68E8A7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0C76B-884A-9B45-AA14-51E4A9967FD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D3050-06EE-BC47-9F0D-D777D21F70C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DCCB-E609-5A48-BEDC-5A30072E2A2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E336-74A8-ED43-B9CF-15D33DB98FD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0B7B-A113-004B-98AF-F6954965FA4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1929-8A07-074C-BA41-0751E1C6C98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42D5-148A-9F44-95EF-3F32DF51CBE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791D-A532-1B4A-AD78-8235E613024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6258-00E8-9A4D-A3BA-4203639C98B1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5C21-7B40-DD47-9ED0-3C83C0AF7DB1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B879-EFCB-D04D-8C10-BCCA988C5AA8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0560-7B86-494E-B624-280066CC4CB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774C-FEFC-F64C-B7DF-423D9BFC48EC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CFA612F-6BDA-6245-A30F-ADF16CDF039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Information Hiding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505200"/>
            <a:ext cx="8163121" cy="17526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Yuqun</a:t>
            </a:r>
            <a:r>
              <a:rPr lang="en-US" sz="2000" dirty="0" smtClean="0"/>
              <a:t> Zhang	</a:t>
            </a: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Programmer’s Approach to </a:t>
            </a:r>
            <a:br>
              <a:rPr lang="en-US" dirty="0" smtClean="0"/>
            </a:br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Skip requirements engineering and design phases… just start coding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Why?</a:t>
            </a:r>
            <a:endParaRPr lang="en-US" dirty="0" smtClean="0"/>
          </a:p>
          <a:p>
            <a:pPr lvl="1"/>
            <a:r>
              <a:rPr lang="en-US" dirty="0" smtClean="0"/>
              <a:t>Design is a waste of time.</a:t>
            </a:r>
            <a:endParaRPr lang="en-US" dirty="0" smtClean="0"/>
          </a:p>
          <a:p>
            <a:pPr lvl="1"/>
            <a:r>
              <a:rPr lang="en-US" dirty="0" smtClean="0"/>
              <a:t>We need to show something to the customer really quick.</a:t>
            </a:r>
            <a:endParaRPr lang="en-US" dirty="0" smtClean="0"/>
          </a:p>
          <a:p>
            <a:pPr lvl="1"/>
            <a:r>
              <a:rPr lang="en-US" dirty="0" smtClean="0"/>
              <a:t>I’m graded by the number of lines of code I write per unit time</a:t>
            </a:r>
            <a:endParaRPr lang="en-US" dirty="0" smtClean="0"/>
          </a:p>
          <a:p>
            <a:pPr lvl="1"/>
            <a:r>
              <a:rPr lang="en-US" dirty="0" smtClean="0"/>
              <a:t>I think the schedule is too tight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Procedural abstraction</a:t>
            </a:r>
            <a:endParaRPr lang="en-US" dirty="0" smtClean="0"/>
          </a:p>
          <a:p>
            <a:pPr lvl="1"/>
            <a:r>
              <a:rPr lang="en-US" dirty="0" smtClean="0"/>
              <a:t>A natural consequence of stepwise refinement</a:t>
            </a:r>
            <a:endParaRPr lang="en-US" dirty="0" smtClean="0"/>
          </a:p>
          <a:p>
            <a:pPr lvl="1"/>
            <a:r>
              <a:rPr lang="en-US" dirty="0" smtClean="0"/>
              <a:t>Name of procedure denotes the sequence of actions</a:t>
            </a:r>
            <a:endParaRPr lang="en-US" dirty="0" smtClean="0"/>
          </a:p>
          <a:p>
            <a:r>
              <a:rPr lang="en-US" dirty="0" smtClean="0"/>
              <a:t>Data abstraction</a:t>
            </a:r>
            <a:endParaRPr lang="en-US" dirty="0" smtClean="0"/>
          </a:p>
          <a:p>
            <a:pPr lvl="1"/>
            <a:r>
              <a:rPr lang="en-US" dirty="0" smtClean="0"/>
              <a:t>Goal is to find a hierarchy in the </a:t>
            </a:r>
            <a:br>
              <a:rPr lang="en-US" dirty="0" smtClean="0"/>
            </a:br>
            <a:r>
              <a:rPr lang="en-US" dirty="0" smtClean="0"/>
              <a:t>data (e.g., the range from </a:t>
            </a:r>
            <a:br>
              <a:rPr lang="en-US" dirty="0" smtClean="0"/>
            </a:br>
            <a:r>
              <a:rPr lang="en-US" dirty="0" smtClean="0"/>
              <a:t>general purpose data structures </a:t>
            </a:r>
            <a:br>
              <a:rPr lang="en-US" dirty="0" smtClean="0"/>
            </a:br>
            <a:r>
              <a:rPr lang="en-US" dirty="0" smtClean="0"/>
              <a:t>to application-oriented data </a:t>
            </a:r>
            <a:br>
              <a:rPr lang="en-US" dirty="0" smtClean="0"/>
            </a:br>
            <a:r>
              <a:rPr lang="en-US" dirty="0" smtClean="0"/>
              <a:t>structures)</a:t>
            </a:r>
            <a:endParaRPr lang="en-US" dirty="0" smtClean="0"/>
          </a:p>
          <a:p>
            <a:pPr lvl="0"/>
            <a:r>
              <a:rPr lang="en-US" dirty="0"/>
              <a:t>(DRY: Don't repeat yourself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   YAGNI: You aren't gonna need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                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4782" y="2963349"/>
            <a:ext cx="4001989" cy="36637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0</TotalTime>
  <Words>684</Words>
  <Application>WPS 演示</Application>
  <PresentationFormat>全屏显示(4:3)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华文新魏</vt:lpstr>
      <vt:lpstr>Segoe Print</vt:lpstr>
      <vt:lpstr>Calibri</vt:lpstr>
      <vt:lpstr>Courier New</vt:lpstr>
      <vt:lpstr>Clarity</vt:lpstr>
      <vt:lpstr>Information Hiding</vt:lpstr>
      <vt:lpstr>A Programmer’s Approach to  Software Engineering</vt:lpstr>
      <vt:lpstr>Abstraction</vt:lpstr>
    </vt:vector>
  </TitlesOfParts>
  <Company>The 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Julien</dc:creator>
  <cp:lastModifiedBy>wxh</cp:lastModifiedBy>
  <cp:revision>217</cp:revision>
  <cp:lastPrinted>2014-02-22T04:38:00Z</cp:lastPrinted>
  <dcterms:created xsi:type="dcterms:W3CDTF">2014-01-02T17:08:00Z</dcterms:created>
  <dcterms:modified xsi:type="dcterms:W3CDTF">2025-03-22T12:24:41Z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B1B93E6D1288402B85EA904ED7259DCA</vt:lpwstr>
  </property>
</Properties>
</file>