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0691813" cy="75596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C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-2478" y="-954"/>
      </p:cViewPr>
      <p:guideLst>
        <p:guide orient="horz" pos="2381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93710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835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873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kładka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20699" y="4521811"/>
            <a:ext cx="9650413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20700" y="5093085"/>
            <a:ext cx="9650414" cy="75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None/>
              <a:defRPr sz="22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None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8" name="Google Shape;18;p2"/>
          <p:cNvCxnSpPr/>
          <p:nvPr/>
        </p:nvCxnSpPr>
        <p:spPr>
          <a:xfrm>
            <a:off x="520700" y="4350526"/>
            <a:ext cx="96504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0699" y="774785"/>
            <a:ext cx="3057144" cy="6126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520700" y="540000"/>
            <a:ext cx="9650413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" name="Google Shape;21;p2"/>
          <p:cNvCxnSpPr/>
          <p:nvPr/>
        </p:nvCxnSpPr>
        <p:spPr>
          <a:xfrm>
            <a:off x="520700" y="6819776"/>
            <a:ext cx="96504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454650" y="7006700"/>
            <a:ext cx="226694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 + treść - 1 kolumna">
  <p:cSld name="slajd tytuł + treść - 1 kolumna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7" name="Google Shape;47;p5"/>
          <p:cNvCxnSpPr/>
          <p:nvPr/>
        </p:nvCxnSpPr>
        <p:spPr>
          <a:xfrm>
            <a:off x="520700" y="6819776"/>
            <a:ext cx="96504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" name="Google Shape;48;p5"/>
          <p:cNvCxnSpPr/>
          <p:nvPr/>
        </p:nvCxnSpPr>
        <p:spPr>
          <a:xfrm>
            <a:off x="520700" y="540000"/>
            <a:ext cx="9650413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5454650" y="7006700"/>
            <a:ext cx="226694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9471923" y="7006700"/>
            <a:ext cx="69919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2"/>
          </p:nvPr>
        </p:nvSpPr>
        <p:spPr>
          <a:xfrm>
            <a:off x="520700" y="6413500"/>
            <a:ext cx="2884488" cy="2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3" name="Google Shape;5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0700" y="6933021"/>
            <a:ext cx="1834286" cy="36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20700" y="1514223"/>
            <a:ext cx="9650413" cy="479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454650" y="7006700"/>
            <a:ext cx="226694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471923" y="7006700"/>
            <a:ext cx="69919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744">
          <p15:clr>
            <a:srgbClr val="F26B43"/>
          </p15:clr>
        </p15:guide>
        <p15:guide id="2" pos="3436">
          <p15:clr>
            <a:srgbClr val="F26B43"/>
          </p15:clr>
        </p15:guide>
        <p15:guide id="3" pos="3299">
          <p15:clr>
            <a:srgbClr val="F26B43"/>
          </p15:clr>
        </p15:guide>
        <p15:guide id="4" pos="328">
          <p15:clr>
            <a:srgbClr val="F26B43"/>
          </p15:clr>
        </p15:guide>
        <p15:guide id="5" pos="192">
          <p15:clr>
            <a:srgbClr val="F26B43"/>
          </p15:clr>
        </p15:guide>
        <p15:guide id="6" pos="6407">
          <p15:clr>
            <a:srgbClr val="F26B43"/>
          </p15:clr>
        </p15:guide>
        <p15:guide id="7" pos="6543">
          <p15:clr>
            <a:srgbClr val="F26B43"/>
          </p15:clr>
        </p15:guide>
        <p15:guide id="8" pos="1735">
          <p15:clr>
            <a:srgbClr val="F26B43"/>
          </p15:clr>
        </p15:guide>
        <p15:guide id="9" pos="1871">
          <p15:clr>
            <a:srgbClr val="F26B43"/>
          </p15:clr>
        </p15:guide>
        <p15:guide id="10" pos="4864">
          <p15:clr>
            <a:srgbClr val="F26B43"/>
          </p15:clr>
        </p15:guide>
        <p15:guide id="11" pos="50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>
            <a:spLocks noGrp="1"/>
          </p:cNvSpPr>
          <p:nvPr>
            <p:ph type="ctrTitle"/>
          </p:nvPr>
        </p:nvSpPr>
        <p:spPr>
          <a:xfrm>
            <a:off x="520699" y="4521811"/>
            <a:ext cx="9650413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pl-PL" sz="2800" b="1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Autor prezentacji</a:t>
            </a:r>
            <a:endParaRPr sz="28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1"/>
          </p:nvPr>
        </p:nvSpPr>
        <p:spPr>
          <a:xfrm>
            <a:off x="520700" y="5093085"/>
            <a:ext cx="9650414" cy="75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pl-PL" sz="1600" b="1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Imię i nazwisko promotora</a:t>
            </a: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pl-PL" b="1" dirty="0" smtClean="0">
                <a:solidFill>
                  <a:schemeClr val="tx1"/>
                </a:solidFill>
              </a:rPr>
              <a:t>Dr Krzysztof Ziółkowski</a:t>
            </a:r>
            <a:endParaRPr sz="16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8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1685925" y="2076450"/>
            <a:ext cx="765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 smtClean="0"/>
              <a:t>REKOMENDACJE</a:t>
            </a:r>
            <a:endParaRPr lang="pl-PL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119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pl-PL" sz="3200" b="1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Relacje na serwerze Rekomendacje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3" name="Google Shape;203;p21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02.10.2018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595743" y="1256862"/>
            <a:ext cx="1288473" cy="5680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>
                <a:solidFill>
                  <a:schemeClr val="accent2"/>
                </a:solidFill>
              </a:rPr>
              <a:t>Folder- „</a:t>
            </a:r>
            <a:r>
              <a:rPr lang="pl-PL" sz="1600" b="1" dirty="0" err="1" smtClean="0">
                <a:solidFill>
                  <a:schemeClr val="accent2"/>
                </a:solidFill>
              </a:rPr>
              <a:t>films</a:t>
            </a:r>
            <a:r>
              <a:rPr lang="pl-PL" sz="1600" b="1" dirty="0" smtClean="0">
                <a:solidFill>
                  <a:schemeClr val="accent2"/>
                </a:solidFill>
              </a:rPr>
              <a:t>”</a:t>
            </a:r>
            <a:endParaRPr lang="pl-PL" sz="1600" b="1" dirty="0">
              <a:solidFill>
                <a:schemeClr val="accent2"/>
              </a:solidFill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117761" y="2967870"/>
            <a:ext cx="1413164" cy="1314449"/>
          </a:xfrm>
          <a:prstGeom prst="rect">
            <a:avLst/>
          </a:prstGeom>
          <a:solidFill>
            <a:srgbClr val="2DCF0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 smtClean="0">
                <a:solidFill>
                  <a:schemeClr val="accent2"/>
                </a:solidFill>
              </a:rPr>
              <a:t>Urls</a:t>
            </a:r>
            <a:r>
              <a:rPr lang="pl-PL" b="1" dirty="0" smtClean="0">
                <a:solidFill>
                  <a:schemeClr val="accent2"/>
                </a:solidFill>
              </a:rPr>
              <a:t>- odniesienie do folderu „</a:t>
            </a:r>
            <a:r>
              <a:rPr lang="pl-PL" b="1" dirty="0" err="1" smtClean="0">
                <a:solidFill>
                  <a:schemeClr val="accent2"/>
                </a:solidFill>
              </a:rPr>
              <a:t>movie</a:t>
            </a:r>
            <a:r>
              <a:rPr lang="pl-PL" b="1" dirty="0" smtClean="0">
                <a:solidFill>
                  <a:schemeClr val="accent2"/>
                </a:solidFill>
              </a:rPr>
              <a:t>” oraz strony głównej</a:t>
            </a:r>
            <a:endParaRPr lang="pl-PL" b="1" dirty="0">
              <a:solidFill>
                <a:schemeClr val="accent2"/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2140516" y="1612354"/>
            <a:ext cx="1607129" cy="1110754"/>
          </a:xfrm>
          <a:prstGeom prst="rect">
            <a:avLst/>
          </a:prstGeom>
          <a:solidFill>
            <a:srgbClr val="2DCF0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 smtClean="0">
                <a:solidFill>
                  <a:schemeClr val="accent2"/>
                </a:solidFill>
              </a:rPr>
              <a:t>Views</a:t>
            </a:r>
            <a:r>
              <a:rPr lang="pl-PL" b="1" dirty="0" smtClean="0">
                <a:solidFill>
                  <a:schemeClr val="accent2"/>
                </a:solidFill>
              </a:rPr>
              <a:t>- określenie co znajduje się na stronie głównej</a:t>
            </a:r>
            <a:endParaRPr lang="pl-PL" b="1" dirty="0">
              <a:solidFill>
                <a:schemeClr val="accent2"/>
              </a:solidFill>
            </a:endParaRPr>
          </a:p>
        </p:txBody>
      </p:sp>
      <p:cxnSp>
        <p:nvCxnSpPr>
          <p:cNvPr id="18" name="Łącznik prosty ze strzałką 17"/>
          <p:cNvCxnSpPr>
            <a:stCxn id="12" idx="1"/>
            <a:endCxn id="9" idx="0"/>
          </p:cNvCxnSpPr>
          <p:nvPr/>
        </p:nvCxnSpPr>
        <p:spPr>
          <a:xfrm flipH="1">
            <a:off x="824343" y="2167731"/>
            <a:ext cx="1316173" cy="80013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rostokąt 24"/>
          <p:cNvSpPr/>
          <p:nvPr/>
        </p:nvSpPr>
        <p:spPr>
          <a:xfrm>
            <a:off x="2228399" y="4383706"/>
            <a:ext cx="1288473" cy="745117"/>
          </a:xfrm>
          <a:prstGeom prst="rect">
            <a:avLst/>
          </a:prstGeom>
          <a:solidFill>
            <a:srgbClr val="2DCF0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chemeClr val="accent2"/>
                </a:solidFill>
              </a:rPr>
              <a:t>Strona główna- base.html</a:t>
            </a:r>
            <a:endParaRPr lang="pl-PL" b="1" dirty="0">
              <a:solidFill>
                <a:schemeClr val="accent2"/>
              </a:solidFill>
            </a:endParaRPr>
          </a:p>
        </p:txBody>
      </p:sp>
      <p:cxnSp>
        <p:nvCxnSpPr>
          <p:cNvPr id="22" name="Łącznik prosty ze strzałką 21"/>
          <p:cNvCxnSpPr>
            <a:stCxn id="9" idx="2"/>
            <a:endCxn id="25" idx="1"/>
          </p:cNvCxnSpPr>
          <p:nvPr/>
        </p:nvCxnSpPr>
        <p:spPr>
          <a:xfrm>
            <a:off x="824343" y="4282319"/>
            <a:ext cx="1404056" cy="47394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ze strzałką 29"/>
          <p:cNvCxnSpPr>
            <a:stCxn id="9" idx="3"/>
            <a:endCxn id="35" idx="1"/>
          </p:cNvCxnSpPr>
          <p:nvPr/>
        </p:nvCxnSpPr>
        <p:spPr>
          <a:xfrm flipV="1">
            <a:off x="1530925" y="1570171"/>
            <a:ext cx="5385952" cy="205492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rostokąt 34"/>
          <p:cNvSpPr/>
          <p:nvPr/>
        </p:nvSpPr>
        <p:spPr>
          <a:xfrm>
            <a:off x="6916877" y="1286152"/>
            <a:ext cx="1288473" cy="5680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>
                <a:solidFill>
                  <a:schemeClr val="accent2"/>
                </a:solidFill>
              </a:rPr>
              <a:t>Folder- „</a:t>
            </a:r>
            <a:r>
              <a:rPr lang="pl-PL" sz="1600" b="1" dirty="0" err="1" smtClean="0">
                <a:solidFill>
                  <a:schemeClr val="accent2"/>
                </a:solidFill>
              </a:rPr>
              <a:t>movie</a:t>
            </a:r>
            <a:r>
              <a:rPr lang="pl-PL" sz="1600" b="1" dirty="0" smtClean="0">
                <a:solidFill>
                  <a:schemeClr val="accent2"/>
                </a:solidFill>
              </a:rPr>
              <a:t>”</a:t>
            </a:r>
            <a:endParaRPr lang="pl-PL" sz="1600" b="1" dirty="0">
              <a:solidFill>
                <a:schemeClr val="accent2"/>
              </a:solidFill>
            </a:endParaRPr>
          </a:p>
        </p:txBody>
      </p:sp>
      <p:sp>
        <p:nvSpPr>
          <p:cNvPr id="48" name="Prostokąt 47"/>
          <p:cNvSpPr/>
          <p:nvPr/>
        </p:nvSpPr>
        <p:spPr>
          <a:xfrm>
            <a:off x="4380602" y="2313614"/>
            <a:ext cx="1288473" cy="568037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>
                <a:solidFill>
                  <a:schemeClr val="accent2"/>
                </a:solidFill>
              </a:rPr>
              <a:t>Baza danych</a:t>
            </a:r>
            <a:endParaRPr lang="pl-PL" sz="1600" b="1" dirty="0">
              <a:solidFill>
                <a:schemeClr val="accent2"/>
              </a:solidFill>
            </a:endParaRPr>
          </a:p>
        </p:txBody>
      </p:sp>
      <p:cxnSp>
        <p:nvCxnSpPr>
          <p:cNvPr id="45" name="Łącznik prosty ze strzałką 44"/>
          <p:cNvCxnSpPr>
            <a:stCxn id="48" idx="0"/>
            <a:endCxn id="12" idx="3"/>
          </p:cNvCxnSpPr>
          <p:nvPr/>
        </p:nvCxnSpPr>
        <p:spPr>
          <a:xfrm flipH="1" flipV="1">
            <a:off x="3747645" y="2167731"/>
            <a:ext cx="1277194" cy="14588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Prostokąt 54"/>
          <p:cNvSpPr/>
          <p:nvPr/>
        </p:nvSpPr>
        <p:spPr>
          <a:xfrm>
            <a:off x="4380602" y="3156384"/>
            <a:ext cx="1288473" cy="7451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chemeClr val="accent2"/>
                </a:solidFill>
              </a:rPr>
              <a:t>Lista filmów</a:t>
            </a:r>
            <a:endParaRPr lang="pl-PL" b="1" dirty="0">
              <a:solidFill>
                <a:schemeClr val="accent2"/>
              </a:solidFill>
            </a:endParaRPr>
          </a:p>
        </p:txBody>
      </p:sp>
      <p:sp>
        <p:nvSpPr>
          <p:cNvPr id="56" name="Prostokąt 55"/>
          <p:cNvSpPr/>
          <p:nvPr/>
        </p:nvSpPr>
        <p:spPr>
          <a:xfrm>
            <a:off x="4363305" y="4491731"/>
            <a:ext cx="1537855" cy="7451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chemeClr val="accent2"/>
                </a:solidFill>
              </a:rPr>
              <a:t>Wyszukiwanie</a:t>
            </a:r>
            <a:endParaRPr lang="pl-PL" b="1" dirty="0">
              <a:solidFill>
                <a:schemeClr val="accent2"/>
              </a:solidFill>
            </a:endParaRPr>
          </a:p>
        </p:txBody>
      </p:sp>
      <p:sp>
        <p:nvSpPr>
          <p:cNvPr id="57" name="Prostokąt 56"/>
          <p:cNvSpPr/>
          <p:nvPr/>
        </p:nvSpPr>
        <p:spPr>
          <a:xfrm>
            <a:off x="3975355" y="5831334"/>
            <a:ext cx="2098967" cy="7451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chemeClr val="accent2"/>
                </a:solidFill>
              </a:rPr>
              <a:t>Popularne i rekomendowane filmy</a:t>
            </a:r>
            <a:endParaRPr lang="pl-PL" b="1" dirty="0">
              <a:solidFill>
                <a:schemeClr val="accent2"/>
              </a:solidFill>
            </a:endParaRPr>
          </a:p>
        </p:txBody>
      </p:sp>
      <p:cxnSp>
        <p:nvCxnSpPr>
          <p:cNvPr id="52" name="Łącznik prosty ze strzałką 51"/>
          <p:cNvCxnSpPr>
            <a:stCxn id="25" idx="0"/>
            <a:endCxn id="55" idx="1"/>
          </p:cNvCxnSpPr>
          <p:nvPr/>
        </p:nvCxnSpPr>
        <p:spPr>
          <a:xfrm flipV="1">
            <a:off x="2872636" y="3528943"/>
            <a:ext cx="1507966" cy="85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y ze strzałką 57"/>
          <p:cNvCxnSpPr>
            <a:stCxn id="25" idx="3"/>
            <a:endCxn id="56" idx="1"/>
          </p:cNvCxnSpPr>
          <p:nvPr/>
        </p:nvCxnSpPr>
        <p:spPr>
          <a:xfrm>
            <a:off x="3516872" y="4756265"/>
            <a:ext cx="846433" cy="108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Łącznik prosty ze strzałką 59"/>
          <p:cNvCxnSpPr>
            <a:stCxn id="25" idx="2"/>
            <a:endCxn id="57" idx="1"/>
          </p:cNvCxnSpPr>
          <p:nvPr/>
        </p:nvCxnSpPr>
        <p:spPr>
          <a:xfrm>
            <a:off x="2872636" y="5128823"/>
            <a:ext cx="1102719" cy="1075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Prostokąt 81"/>
          <p:cNvSpPr/>
          <p:nvPr/>
        </p:nvSpPr>
        <p:spPr>
          <a:xfrm>
            <a:off x="7398323" y="2254374"/>
            <a:ext cx="1607129" cy="11107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 smtClean="0">
                <a:solidFill>
                  <a:schemeClr val="accent2"/>
                </a:solidFill>
              </a:rPr>
              <a:t>Views</a:t>
            </a:r>
            <a:r>
              <a:rPr lang="pl-PL" b="1" dirty="0" smtClean="0">
                <a:solidFill>
                  <a:schemeClr val="accent2"/>
                </a:solidFill>
              </a:rPr>
              <a:t>- określenie co znajduje się na stronach</a:t>
            </a:r>
            <a:endParaRPr lang="pl-PL" b="1" dirty="0">
              <a:solidFill>
                <a:schemeClr val="accent2"/>
              </a:solidFill>
            </a:endParaRPr>
          </a:p>
        </p:txBody>
      </p:sp>
      <p:sp>
        <p:nvSpPr>
          <p:cNvPr id="86" name="Prostokąt 85"/>
          <p:cNvSpPr/>
          <p:nvPr/>
        </p:nvSpPr>
        <p:spPr>
          <a:xfrm>
            <a:off x="7398323" y="4082529"/>
            <a:ext cx="1413164" cy="1314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 smtClean="0">
                <a:solidFill>
                  <a:schemeClr val="accent2"/>
                </a:solidFill>
              </a:rPr>
              <a:t>Urls</a:t>
            </a:r>
            <a:r>
              <a:rPr lang="pl-PL" b="1" dirty="0" smtClean="0">
                <a:solidFill>
                  <a:schemeClr val="accent2"/>
                </a:solidFill>
              </a:rPr>
              <a:t>- relacje między stroną ,a „</a:t>
            </a:r>
            <a:r>
              <a:rPr lang="pl-PL" b="1" dirty="0" err="1" smtClean="0">
                <a:solidFill>
                  <a:schemeClr val="accent2"/>
                </a:solidFill>
              </a:rPr>
              <a:t>views</a:t>
            </a:r>
            <a:r>
              <a:rPr lang="pl-PL" b="1" dirty="0" smtClean="0">
                <a:solidFill>
                  <a:schemeClr val="accent2"/>
                </a:solidFill>
              </a:rPr>
              <a:t>”</a:t>
            </a:r>
            <a:endParaRPr lang="pl-PL" b="1" dirty="0">
              <a:solidFill>
                <a:schemeClr val="accent2"/>
              </a:solidFill>
            </a:endParaRPr>
          </a:p>
        </p:txBody>
      </p:sp>
      <p:cxnSp>
        <p:nvCxnSpPr>
          <p:cNvPr id="214" name="Łącznik prosty ze strzałką 213"/>
          <p:cNvCxnSpPr>
            <a:stCxn id="82" idx="2"/>
            <a:endCxn id="86" idx="0"/>
          </p:cNvCxnSpPr>
          <p:nvPr/>
        </p:nvCxnSpPr>
        <p:spPr>
          <a:xfrm flipH="1">
            <a:off x="8104905" y="3365128"/>
            <a:ext cx="96983" cy="717401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Łącznik prosty ze strzałką 215"/>
          <p:cNvCxnSpPr>
            <a:stCxn id="86" idx="1"/>
            <a:endCxn id="55" idx="3"/>
          </p:cNvCxnSpPr>
          <p:nvPr/>
        </p:nvCxnSpPr>
        <p:spPr>
          <a:xfrm flipH="1" flipV="1">
            <a:off x="5669075" y="3528943"/>
            <a:ext cx="1729248" cy="1210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Łącznik prosty ze strzałką 218"/>
          <p:cNvCxnSpPr>
            <a:stCxn id="86" idx="1"/>
            <a:endCxn id="56" idx="3"/>
          </p:cNvCxnSpPr>
          <p:nvPr/>
        </p:nvCxnSpPr>
        <p:spPr>
          <a:xfrm flipH="1">
            <a:off x="5901160" y="4739754"/>
            <a:ext cx="1497163" cy="124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Łącznik prosty ze strzałką 220"/>
          <p:cNvCxnSpPr>
            <a:stCxn id="86" idx="1"/>
            <a:endCxn id="57" idx="3"/>
          </p:cNvCxnSpPr>
          <p:nvPr/>
        </p:nvCxnSpPr>
        <p:spPr>
          <a:xfrm flipH="1">
            <a:off x="6074322" y="4739754"/>
            <a:ext cx="1324001" cy="1464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Łącznik prosty ze strzałką 110"/>
          <p:cNvCxnSpPr>
            <a:stCxn id="48" idx="3"/>
            <a:endCxn id="82" idx="1"/>
          </p:cNvCxnSpPr>
          <p:nvPr/>
        </p:nvCxnSpPr>
        <p:spPr>
          <a:xfrm>
            <a:off x="5669075" y="2597633"/>
            <a:ext cx="1729248" cy="21211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Baza danych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1" y="1316758"/>
            <a:ext cx="6024534" cy="444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595" y="1316758"/>
            <a:ext cx="3124200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83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904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1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406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5322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680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547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SB OK (rgb)">
      <a:dk1>
        <a:srgbClr val="002C58"/>
      </a:dk1>
      <a:lt1>
        <a:srgbClr val="FFFFFF"/>
      </a:lt1>
      <a:dk2>
        <a:srgbClr val="4DC0E2"/>
      </a:dk2>
      <a:lt2>
        <a:srgbClr val="ACDCEB"/>
      </a:lt2>
      <a:accent1>
        <a:srgbClr val="DC4261"/>
      </a:accent1>
      <a:accent2>
        <a:srgbClr val="002243"/>
      </a:accent2>
      <a:accent3>
        <a:srgbClr val="003D7B"/>
      </a:accent3>
      <a:accent4>
        <a:srgbClr val="005AB3"/>
      </a:accent4>
      <a:accent5>
        <a:srgbClr val="0061C2"/>
      </a:accent5>
      <a:accent6>
        <a:srgbClr val="006BD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72</Words>
  <Application>Microsoft Office PowerPoint</Application>
  <PresentationFormat>Niestandardowy</PresentationFormat>
  <Paragraphs>19</Paragraphs>
  <Slides>10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Office Theme</vt:lpstr>
      <vt:lpstr>Autor prezentacji</vt:lpstr>
      <vt:lpstr>Relacje na serwerze Rekomendacje</vt:lpstr>
      <vt:lpstr>Baza danych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akornowska</dc:creator>
  <cp:lastModifiedBy>Administrator</cp:lastModifiedBy>
  <cp:revision>11</cp:revision>
  <dcterms:modified xsi:type="dcterms:W3CDTF">2019-05-29T15:23:08Z</dcterms:modified>
</cp:coreProperties>
</file>