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6A7F8E-1A2C-4AE4-AC27-2BC33EFD3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In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F7615-093D-46AD-9FAD-790D88890C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6DE134D-646D-4214-8402-0BA9750A50EC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Symulowanie zachowania pożaru lasu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2476800" y="1264320"/>
            <a:ext cx="3695400" cy="3685680"/>
          </a:xfrm>
          <a:prstGeom prst="rect">
            <a:avLst/>
          </a:prstGeom>
          <a:ln w="10800">
            <a:noFill/>
          </a:ln>
        </p:spPr>
      </p:pic>
      <p:sp>
        <p:nvSpPr>
          <p:cNvPr id="18" name=""/>
          <p:cNvSpPr txBox="1"/>
          <p:nvPr/>
        </p:nvSpPr>
        <p:spPr>
          <a:xfrm>
            <a:off x="7773120" y="4114800"/>
            <a:ext cx="2513880" cy="10969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Wykonali: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Rostyslav Oliinyk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Kacper Sikora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Weryfikacja poprawności wprowadzonych danych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Całkowite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Prawdopodobieństwo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8915400" cy="267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Wykonanie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Generacja drzew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40000" y="2971800"/>
            <a:ext cx="8480520" cy="1600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Wykonanie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Generacja drzew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Obliczanie rozprzestrzenienia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372920" y="1409040"/>
            <a:ext cx="4771080" cy="3391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Wykonanie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Generacja drzew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Obliczanie rozprzestrzenienia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Sprawdzanie Pozycji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846320" y="1427400"/>
            <a:ext cx="4754880" cy="3522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Prezentacja Wyników w formie graficznej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TkInter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766200" y="665280"/>
            <a:ext cx="2835000" cy="4135320"/>
          </a:xfrm>
          <a:prstGeom prst="rect">
            <a:avLst/>
          </a:prstGeom>
          <a:ln w="1080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685800" y="2057400"/>
            <a:ext cx="5659920" cy="2720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Prezentacja Wyników w formie graficznej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TkInter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Osadzeinie MatplotLib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541760" y="1083240"/>
            <a:ext cx="4638240" cy="3866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Prezentacja Wyników w formie graficznej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TkInter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Osadzeinie MatplotLib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Główna Pętla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9760" y="2597760"/>
            <a:ext cx="8724600" cy="2352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Symulowanie zachowania pożaru lasu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Aspekty Projektu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Definiowanie Parametrów Symulacji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Weryfikacja poprawności wprowadzonych danych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Wykonanie Symulacji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Prezentacja Symulacji w formie projekcji kolorów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</a:t>
            </a: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5029200" y="1406520"/>
            <a:ext cx="3182040" cy="3165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Czas płonięcia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400800" y="1828800"/>
            <a:ext cx="2514600" cy="2534400"/>
          </a:xfrm>
          <a:prstGeom prst="rect">
            <a:avLst/>
          </a:prstGeom>
          <a:ln w="10800">
            <a:noFill/>
          </a:ln>
        </p:spPr>
      </p:pic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3638880" y="1828800"/>
            <a:ext cx="2533320" cy="2533320"/>
          </a:xfrm>
          <a:prstGeom prst="rect">
            <a:avLst/>
          </a:prstGeom>
          <a:ln w="10800">
            <a:noFill/>
          </a:ln>
        </p:spPr>
      </p:pic>
      <p:sp>
        <p:nvSpPr>
          <p:cNvPr id="28" name=""/>
          <p:cNvSpPr txBox="1"/>
          <p:nvPr/>
        </p:nvSpPr>
        <p:spPr>
          <a:xfrm>
            <a:off x="4046760" y="4458600"/>
            <a:ext cx="3439080" cy="34200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Krótki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Długi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Czas płonięcia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Gęstość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767840" y="4343400"/>
            <a:ext cx="3690360" cy="34200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0.3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3657600" y="1842480"/>
            <a:ext cx="2500920" cy="2500920"/>
          </a:xfrm>
          <a:prstGeom prst="rect">
            <a:avLst/>
          </a:prstGeom>
          <a:ln w="10800">
            <a:noFill/>
          </a:ln>
        </p:spPr>
      </p:pic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6629400" y="1863000"/>
            <a:ext cx="2473920" cy="2480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Czas płonięcia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Gęstość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Prawdopodobienistwo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przeniesienia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029200" y="1828800"/>
            <a:ext cx="2041560" cy="2057400"/>
          </a:xfrm>
          <a:prstGeom prst="rect">
            <a:avLst/>
          </a:prstGeom>
          <a:ln w="10800"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315200" y="1828800"/>
            <a:ext cx="2068200" cy="2057400"/>
          </a:xfrm>
          <a:prstGeom prst="rect">
            <a:avLst/>
          </a:prstGeom>
          <a:ln w="10800">
            <a:noFill/>
          </a:ln>
        </p:spPr>
      </p:pic>
      <p:sp>
        <p:nvSpPr>
          <p:cNvPr id="38" name=""/>
          <p:cNvSpPr txBox="1"/>
          <p:nvPr/>
        </p:nvSpPr>
        <p:spPr>
          <a:xfrm>
            <a:off x="5149800" y="3990600"/>
            <a:ext cx="3557880" cy="34200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T=5; p=0.2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T=5; p=0.8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Czas płonięcia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Gęstość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Prawdopodobienistwo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przeniesienia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Prawdopodobieństwo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odrośnięcia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017680" y="1600200"/>
            <a:ext cx="1840320" cy="1821240"/>
          </a:xfrm>
          <a:prstGeom prst="rect">
            <a:avLst/>
          </a:prstGeom>
          <a:ln w="1080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62600" y="3544200"/>
            <a:ext cx="3329280" cy="34200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T=5; p=0.1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T=5; p=0.8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077960" y="1600200"/>
            <a:ext cx="1843200" cy="1828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Parametry Symulacji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Początek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Czas płonięcia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Gęstość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Prawdopodobienistwo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przeniesienia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Prawdopodobieństwo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odrośnięcia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Wiatr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84600" y="2514600"/>
            <a:ext cx="5916600" cy="2419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Weryfikacja poprawności wprowadzonych danych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Całkowite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8600" y="3375360"/>
            <a:ext cx="9570600" cy="1653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2025-01-28T20:02:31Z</dcterms:created>
  <dc:creator/>
  <dc:description/>
  <dc:language>en-US</dc:language>
  <cp:lastModifiedBy/>
  <dcterms:modified xsi:type="dcterms:W3CDTF">2025-01-29T07:55:49Z</dcterms:modified>
  <cp:revision>14</cp:revision>
  <dc:subject/>
  <dc:title>Inspiration</dc:title>
</cp:coreProperties>
</file>