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11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932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Recommendation</a:t>
            </a:r>
            <a:endParaRPr dirty="0"/>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858601"/>
            <a:ext cx="8565600" cy="15720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i="0" dirty="0">
                <a:solidFill>
                  <a:schemeClr val="tx1"/>
                </a:solidFill>
                <a:effectLst/>
                <a:latin typeface="Times New Roman" panose="02020603050405020304" pitchFamily="18" charset="0"/>
                <a:cs typeface="Times New Roman" panose="02020603050405020304" pitchFamily="18" charset="0"/>
              </a:rPr>
              <a:t>Sprocket Central Pty Ltd specializes in high-quality bikes and accessible cycling accessories for riders. Ou</a:t>
            </a:r>
            <a:r>
              <a:rPr lang="en-US" b="0" dirty="0">
                <a:solidFill>
                  <a:schemeClr val="tx1"/>
                </a:solidFill>
                <a:latin typeface="Times New Roman" panose="02020603050405020304" pitchFamily="18" charset="0"/>
                <a:cs typeface="Times New Roman" panose="02020603050405020304" pitchFamily="18" charset="0"/>
              </a:rPr>
              <a:t>r objective </a:t>
            </a:r>
            <a:r>
              <a:rPr lang="en-US" b="0" i="0" dirty="0">
                <a:solidFill>
                  <a:schemeClr val="tx1"/>
                </a:solidFill>
                <a:effectLst/>
                <a:latin typeface="Times New Roman" panose="02020603050405020304" pitchFamily="18" charset="0"/>
                <a:cs typeface="Times New Roman" panose="02020603050405020304" pitchFamily="18" charset="0"/>
              </a:rPr>
              <a:t>is to boost their business by analyzing their existing customer dataset to determine customer trends and behavior and give recommendation.</a:t>
            </a:r>
            <a:endParaRPr dirty="0">
              <a:solidFill>
                <a:schemeClr val="tx1"/>
              </a:solidFill>
              <a:latin typeface="Times New Roman" panose="02020603050405020304" pitchFamily="18" charset="0"/>
              <a:cs typeface="Times New Roman" panose="02020603050405020304" pitchFamily="18" charset="0"/>
            </a:endParaRPr>
          </a:p>
        </p:txBody>
      </p:sp>
      <p:sp>
        <p:nvSpPr>
          <p:cNvPr id="124" name="Shape 73"/>
          <p:cNvSpPr/>
          <p:nvPr/>
        </p:nvSpPr>
        <p:spPr>
          <a:xfrm>
            <a:off x="205025" y="2230222"/>
            <a:ext cx="4134600" cy="29544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l"/>
            <a:r>
              <a:rPr lang="en-US" b="1" i="0" dirty="0">
                <a:solidFill>
                  <a:schemeClr val="tx1"/>
                </a:solidFill>
                <a:effectLst/>
                <a:latin typeface="-apple-system"/>
              </a:rPr>
              <a:t>Our Approach</a:t>
            </a:r>
          </a:p>
          <a:p>
            <a:pPr algn="l">
              <a:buFont typeface="+mj-lt"/>
              <a:buAutoNum type="arabicPeriod"/>
            </a:pPr>
            <a:r>
              <a:rPr lang="en-US" b="0" i="0" dirty="0">
                <a:solidFill>
                  <a:schemeClr val="tx1"/>
                </a:solidFill>
                <a:effectLst/>
                <a:latin typeface="-apple-system"/>
              </a:rPr>
              <a:t>explore the provided dataset</a:t>
            </a:r>
          </a:p>
          <a:p>
            <a:pPr marL="742950" lvl="1" indent="-285750" algn="l">
              <a:buFont typeface="+mj-lt"/>
              <a:buAutoNum type="arabicPeriod"/>
            </a:pPr>
            <a:r>
              <a:rPr lang="en-US" b="0" i="0" dirty="0">
                <a:solidFill>
                  <a:schemeClr val="tx1"/>
                </a:solidFill>
                <a:effectLst/>
                <a:latin typeface="-apple-system"/>
              </a:rPr>
              <a:t>Check for data relevant</a:t>
            </a:r>
          </a:p>
          <a:p>
            <a:pPr marL="742950" lvl="1" indent="-285750" algn="l">
              <a:buFont typeface="+mj-lt"/>
              <a:buAutoNum type="arabicPeriod"/>
            </a:pPr>
            <a:r>
              <a:rPr lang="en-US" b="0" i="0" dirty="0">
                <a:solidFill>
                  <a:schemeClr val="tx1"/>
                </a:solidFill>
                <a:effectLst/>
                <a:latin typeface="-apple-system"/>
              </a:rPr>
              <a:t>Check for missing values</a:t>
            </a:r>
          </a:p>
          <a:p>
            <a:pPr marL="742950" lvl="1" indent="-285750" algn="l">
              <a:buFont typeface="+mj-lt"/>
              <a:buAutoNum type="arabicPeriod"/>
            </a:pPr>
            <a:r>
              <a:rPr lang="en-US" b="0" i="0" dirty="0">
                <a:solidFill>
                  <a:schemeClr val="tx1"/>
                </a:solidFill>
                <a:effectLst/>
                <a:latin typeface="-apple-system"/>
              </a:rPr>
              <a:t>Check for duplication</a:t>
            </a:r>
          </a:p>
          <a:p>
            <a:pPr marL="742950" lvl="1" indent="-285750" algn="l">
              <a:buFont typeface="+mj-lt"/>
              <a:buAutoNum type="arabicPeriod"/>
            </a:pPr>
            <a:r>
              <a:rPr lang="en-US" b="0" i="0" dirty="0">
                <a:solidFill>
                  <a:schemeClr val="tx1"/>
                </a:solidFill>
                <a:effectLst/>
                <a:latin typeface="-apple-system"/>
              </a:rPr>
              <a:t>Check for formatting inconsistencies and</a:t>
            </a:r>
          </a:p>
          <a:p>
            <a:pPr marL="742950" lvl="1" indent="-285750" algn="l">
              <a:buFont typeface="+mj-lt"/>
              <a:buAutoNum type="arabicPeriod"/>
            </a:pPr>
            <a:r>
              <a:rPr lang="en-US" b="0" i="0" dirty="0">
                <a:solidFill>
                  <a:schemeClr val="tx1"/>
                </a:solidFill>
                <a:effectLst/>
                <a:latin typeface="-apple-system"/>
              </a:rPr>
              <a:t>Standardize the format</a:t>
            </a:r>
          </a:p>
          <a:p>
            <a:pPr algn="l">
              <a:buFont typeface="+mj-lt"/>
              <a:buAutoNum type="arabicPeriod"/>
            </a:pPr>
            <a:r>
              <a:rPr lang="en-US" b="0" i="0" dirty="0">
                <a:solidFill>
                  <a:schemeClr val="tx1"/>
                </a:solidFill>
                <a:effectLst/>
                <a:latin typeface="-apple-system"/>
              </a:rPr>
              <a:t>Identify customer trend patterns</a:t>
            </a:r>
          </a:p>
          <a:p>
            <a:pPr marL="742950" lvl="1" indent="-285750" algn="l">
              <a:buFont typeface="+mj-lt"/>
              <a:buAutoNum type="arabicPeriod"/>
            </a:pPr>
            <a:r>
              <a:rPr lang="en-US" b="0" i="0" dirty="0">
                <a:solidFill>
                  <a:schemeClr val="tx1"/>
                </a:solidFill>
                <a:effectLst/>
                <a:latin typeface="-apple-system"/>
              </a:rPr>
              <a:t>What product do customers mostly buy</a:t>
            </a:r>
          </a:p>
          <a:p>
            <a:pPr marL="742950" lvl="1" indent="-285750" algn="l">
              <a:buFont typeface="+mj-lt"/>
              <a:buAutoNum type="arabicPeriod"/>
            </a:pPr>
            <a:r>
              <a:rPr lang="en-US" b="0" i="0" dirty="0">
                <a:solidFill>
                  <a:schemeClr val="tx1"/>
                </a:solidFill>
                <a:effectLst/>
                <a:latin typeface="-apple-system"/>
              </a:rPr>
              <a:t>Where the customers are located</a:t>
            </a:r>
          </a:p>
          <a:p>
            <a:pPr marL="742950" lvl="1" indent="-285750" algn="l">
              <a:buFont typeface="+mj-lt"/>
              <a:buAutoNum type="arabicPeriod"/>
            </a:pPr>
            <a:r>
              <a:rPr lang="en-US" b="0" i="0" dirty="0">
                <a:solidFill>
                  <a:schemeClr val="tx1"/>
                </a:solidFill>
                <a:effectLst/>
                <a:latin typeface="-apple-system"/>
              </a:rPr>
              <a:t>when do customers buy more</a:t>
            </a:r>
          </a:p>
          <a:p>
            <a:pPr algn="l">
              <a:buFont typeface="+mj-lt"/>
              <a:buAutoNum type="arabicPeriod"/>
            </a:pPr>
            <a:r>
              <a:rPr lang="en-US" b="0" i="0" dirty="0">
                <a:solidFill>
                  <a:schemeClr val="tx1"/>
                </a:solidFill>
                <a:effectLst/>
                <a:latin typeface="-apple-system"/>
              </a:rPr>
              <a:t>and give Recommendation</a:t>
            </a:r>
          </a:p>
        </p:txBody>
      </p:sp>
      <p:sp>
        <p:nvSpPr>
          <p:cNvPr id="125" name="Rectangle"/>
          <p:cNvSpPr/>
          <p:nvPr/>
        </p:nvSpPr>
        <p:spPr>
          <a:xfrm>
            <a:off x="5026533" y="2230222"/>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D9B20B8-5B3E-DD2C-3A2A-95B1611E5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355" y="2164232"/>
            <a:ext cx="4456424" cy="27876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17747" y="990649"/>
            <a:ext cx="8552878" cy="9123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We will explore the data from each demography to see how they purchase and what they’re purchasing, how they’re purchasing. We will create metrics from the data like age band and  age of bicycle etc.</a:t>
            </a:r>
            <a:endParaRPr sz="1400" dirty="0"/>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8FE2B519-DB2B-8646-6B80-7D1B98AF7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840" y="1904690"/>
            <a:ext cx="4243671" cy="29748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B0E2F92-8C07-2E4E-2CA1-67E5FA765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47" y="2804223"/>
            <a:ext cx="3025938" cy="21481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 will use </a:t>
            </a:r>
            <a:r>
              <a:rPr lang="en-US" dirty="0" err="1"/>
              <a:t>KMean</a:t>
            </a:r>
            <a:r>
              <a:rPr lang="en-US" dirty="0"/>
              <a:t> clustering Model for customer segmentation</a:t>
            </a:r>
            <a:endParaRPr dirty="0"/>
          </a:p>
        </p:txBody>
      </p:sp>
      <p:sp>
        <p:nvSpPr>
          <p:cNvPr id="142" name="Shape 91"/>
          <p:cNvSpPr/>
          <p:nvPr/>
        </p:nvSpPr>
        <p:spPr>
          <a:xfrm>
            <a:off x="691978" y="1713470"/>
            <a:ext cx="7652952" cy="229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are dealing with customer data which will be used to create a model that will assist the marketing team in targeting new customers. </a:t>
            </a:r>
          </a:p>
          <a:p>
            <a:endParaRPr lang="en-US" dirty="0"/>
          </a:p>
          <a:p>
            <a:r>
              <a:rPr lang="en-US" dirty="0"/>
              <a:t>1. We will clean our data and prepare it for modeling </a:t>
            </a:r>
          </a:p>
          <a:p>
            <a:r>
              <a:rPr lang="en-US" dirty="0"/>
              <a:t>2. We will standardize the data set to prevent errors due to different scales </a:t>
            </a:r>
          </a:p>
          <a:p>
            <a:r>
              <a:rPr lang="en-US" dirty="0"/>
              <a:t>3. We will fit the model, test and validate </a:t>
            </a:r>
          </a:p>
          <a:p>
            <a:r>
              <a:rPr lang="en-US" dirty="0"/>
              <a:t>4. We will used Principal component analysis to reduce dimensionality and increase model accuracy</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4474067" cy="263998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 interpret our data we will use power BI to visualize the historical data and deploy our findings for easy decision making. </a:t>
            </a:r>
          </a:p>
          <a:p>
            <a:r>
              <a:rPr lang="en-US" dirty="0"/>
              <a:t>We will use the created metrics for better explanation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6186609B-404C-DC48-267E-B7AAA7BECC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4551" y="820525"/>
            <a:ext cx="2976117" cy="424789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1E236CD2-430A-6A7B-3D4E-4771A8907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3360"/>
            <a:ext cx="4599881" cy="3182685"/>
          </a:xfrm>
          <a:prstGeom prst="rect">
            <a:avLst/>
          </a:prstGeom>
        </p:spPr>
      </p:pic>
      <p:pic>
        <p:nvPicPr>
          <p:cNvPr id="5" name="Picture 4">
            <a:extLst>
              <a:ext uri="{FF2B5EF4-FFF2-40B4-BE49-F238E27FC236}">
                <a16:creationId xmlns:a16="http://schemas.microsoft.com/office/drawing/2014/main" id="{F00CC5A2-A41B-F921-8E57-47EB5992F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200" y="1862023"/>
            <a:ext cx="4599882" cy="3182686"/>
          </a:xfrm>
          <a:prstGeom prst="rect">
            <a:avLst/>
          </a:prstGeom>
        </p:spPr>
      </p:pic>
      <p:sp>
        <p:nvSpPr>
          <p:cNvPr id="6" name="Title 5">
            <a:extLst>
              <a:ext uri="{FF2B5EF4-FFF2-40B4-BE49-F238E27FC236}">
                <a16:creationId xmlns:a16="http://schemas.microsoft.com/office/drawing/2014/main" id="{82571C73-A483-D706-009E-D0E281339E80}"/>
              </a:ext>
            </a:extLst>
          </p:cNvPr>
          <p:cNvSpPr>
            <a:spLocks noGrp="1"/>
          </p:cNvSpPr>
          <p:nvPr>
            <p:ph type="title"/>
          </p:nvPr>
        </p:nvSpPr>
        <p:spPr>
          <a:xfrm>
            <a:off x="205025" y="678970"/>
            <a:ext cx="8520602" cy="841801"/>
          </a:xfrm>
        </p:spPr>
        <p:txBody>
          <a:bodyPr/>
          <a:lstStyle/>
          <a:p>
            <a:r>
              <a:rPr lang="en-US" dirty="0"/>
              <a:t>How we categorize the age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2893</TotalTime>
  <Words>511</Words>
  <Application>Microsoft Office PowerPoint</Application>
  <PresentationFormat>On-screen Show (16:9)</PresentationFormat>
  <Paragraphs>45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vt:lpstr>
      <vt:lpstr>Arial</vt:lpstr>
      <vt:lpstr>Calibri</vt:lpstr>
      <vt:lpstr>Open Sans</vt:lpstr>
      <vt:lpstr>Open Sans Extrabold</vt:lpstr>
      <vt:lpstr>Open Sans Light</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How we categorize the 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Reuben Solomon</dc:creator>
  <cp:lastModifiedBy>REUBEN SOLOMON</cp:lastModifiedBy>
  <cp:revision>3</cp:revision>
  <dcterms:modified xsi:type="dcterms:W3CDTF">2023-03-28T14:13:20Z</dcterms:modified>
</cp:coreProperties>
</file>