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0"/>
  </p:notesMasterIdLst>
  <p:sldIdLst>
    <p:sldId id="256" r:id="rId2"/>
    <p:sldId id="257" r:id="rId3"/>
    <p:sldId id="339" r:id="rId4"/>
    <p:sldId id="344" r:id="rId5"/>
    <p:sldId id="348" r:id="rId6"/>
    <p:sldId id="349" r:id="rId7"/>
    <p:sldId id="350" r:id="rId8"/>
    <p:sldId id="351" r:id="rId9"/>
    <p:sldId id="352" r:id="rId10"/>
    <p:sldId id="353" r:id="rId11"/>
    <p:sldId id="354" r:id="rId12"/>
    <p:sldId id="340" r:id="rId13"/>
    <p:sldId id="360" r:id="rId14"/>
    <p:sldId id="356" r:id="rId15"/>
    <p:sldId id="361" r:id="rId16"/>
    <p:sldId id="364" r:id="rId17"/>
    <p:sldId id="365" r:id="rId18"/>
    <p:sldId id="366" r:id="rId19"/>
    <p:sldId id="367" r:id="rId20"/>
    <p:sldId id="368" r:id="rId21"/>
    <p:sldId id="369" r:id="rId22"/>
    <p:sldId id="370" r:id="rId23"/>
    <p:sldId id="371" r:id="rId24"/>
    <p:sldId id="357" r:id="rId25"/>
    <p:sldId id="377" r:id="rId26"/>
    <p:sldId id="341" r:id="rId27"/>
    <p:sldId id="358" r:id="rId28"/>
    <p:sldId id="359" r:id="rId29"/>
    <p:sldId id="378" r:id="rId30"/>
    <p:sldId id="379" r:id="rId31"/>
    <p:sldId id="342" r:id="rId32"/>
    <p:sldId id="372" r:id="rId33"/>
    <p:sldId id="373" r:id="rId34"/>
    <p:sldId id="376" r:id="rId35"/>
    <p:sldId id="374" r:id="rId36"/>
    <p:sldId id="343" r:id="rId37"/>
    <p:sldId id="347" r:id="rId38"/>
    <p:sldId id="35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ata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ata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ata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6EE95F8-02AB-4559-A3FE-DA6BFCA4C7F4}">
      <dgm:prSet phldrT="[Text]"/>
      <dgm:spPr/>
      <dgm:t>
        <a:bodyPr/>
        <a:lstStyle/>
        <a:p>
          <a:pPr>
            <a:lnSpc>
              <a:spcPct val="100000"/>
            </a:lnSpc>
          </a:pPr>
          <a:r>
            <a:rPr lang="en-US" dirty="0"/>
            <a:t>Understanding the Common Terms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Getting to know the WordPress family</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D44B2C91-25B3-4667-8B8A-B248AF2F981F}">
      <dgm:prSet phldrT="[Text]"/>
      <dgm:spPr/>
      <dgm:t>
        <a:bodyPr/>
        <a:lstStyle/>
        <a:p>
          <a:pPr>
            <a:lnSpc>
              <a:spcPct val="100000"/>
            </a:lnSpc>
            <a:defRPr b="1"/>
          </a:pPr>
          <a:r>
            <a:rPr lang="en-US" dirty="0"/>
            <a:t>Lesson 2</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26E93165-2CFE-4EEB-80C9-C6F1CBD9C888}">
      <dgm:prSet phldrT="[Text]"/>
      <dgm:spPr/>
      <dgm:t>
        <a:bodyPr/>
        <a:lstStyle/>
        <a:p>
          <a:pPr>
            <a:lnSpc>
              <a:spcPct val="100000"/>
            </a:lnSpc>
            <a:defRPr b="1"/>
          </a:pPr>
          <a:r>
            <a:rPr lang="en-US" dirty="0"/>
            <a:t>Lesson 4</a:t>
          </a:r>
        </a:p>
      </dgm:t>
    </dgm:pt>
    <dgm:pt modelId="{C1F028A2-9477-4DF2-A93A-75495254E0D0}" type="parTrans" cxnId="{A8355E1B-8316-4281-87FD-E22D382574E9}">
      <dgm:prSet/>
      <dgm:spPr/>
      <dgm:t>
        <a:bodyPr/>
        <a:lstStyle/>
        <a:p>
          <a:endParaRPr lang="en-US"/>
        </a:p>
      </dgm:t>
    </dgm:pt>
    <dgm:pt modelId="{A0C52199-269C-4F50-94FF-831812830796}" type="sibTrans" cxnId="{A8355E1B-8316-4281-87FD-E22D382574E9}">
      <dgm:prSet/>
      <dgm:spPr/>
      <dgm:t>
        <a:bodyPr/>
        <a:lstStyle/>
        <a:p>
          <a:endParaRPr lang="en-US"/>
        </a:p>
      </dgm:t>
    </dgm:pt>
    <dgm:pt modelId="{BAF2BB10-E4DC-4A23-AC91-B84867B6725F}">
      <dgm:prSet phldrT="[Text]"/>
      <dgm:spPr/>
      <dgm:t>
        <a:bodyPr/>
        <a:lstStyle/>
        <a:p>
          <a:pPr>
            <a:lnSpc>
              <a:spcPct val="100000"/>
            </a:lnSpc>
          </a:pPr>
          <a:r>
            <a:rPr lang="en-US" dirty="0"/>
            <a:t>Digging into WordPress – the features</a:t>
          </a:r>
        </a:p>
      </dgm:t>
    </dgm:pt>
    <dgm:pt modelId="{98DF7EA0-6910-4047-B4D3-B5C6A5952BD8}" type="parTrans" cxnId="{6F66DDCC-F971-4620-9F42-499CA2B6A96D}">
      <dgm:prSet/>
      <dgm:spPr/>
      <dgm:t>
        <a:bodyPr/>
        <a:lstStyle/>
        <a:p>
          <a:endParaRPr lang="en-US"/>
        </a:p>
      </dgm:t>
    </dgm:pt>
    <dgm:pt modelId="{31736890-161F-423D-A962-CD5C29A62F22}" type="sibTrans" cxnId="{6F66DDCC-F971-4620-9F42-499CA2B6A96D}">
      <dgm:prSet/>
      <dgm:spPr/>
      <dgm:t>
        <a:bodyPr/>
        <a:lstStyle/>
        <a:p>
          <a:endParaRPr lang="en-US"/>
        </a:p>
      </dgm:t>
    </dgm:pt>
    <dgm:pt modelId="{8CB907A8-E954-44A9-90A5-B56D1E37DA6C}">
      <dgm:prSet phldrT="[Text]"/>
      <dgm:spPr/>
      <dgm:t>
        <a:bodyPr/>
        <a:lstStyle/>
        <a:p>
          <a:pPr>
            <a:lnSpc>
              <a:spcPct val="100000"/>
            </a:lnSpc>
            <a:defRPr b="1"/>
          </a:pPr>
          <a:r>
            <a:rPr lang="en-US" dirty="0"/>
            <a:t>Lesson 1</a:t>
          </a:r>
        </a:p>
      </dgm:t>
    </dgm:pt>
    <dgm:pt modelId="{ABFD3974-BF42-49F7-9F84-B2129CA7200A}" type="sibTrans" cxnId="{E98C6C16-BED1-4448-A893-9B083FEED910}">
      <dgm:prSet/>
      <dgm:spPr/>
      <dgm:t>
        <a:bodyPr/>
        <a:lstStyle/>
        <a:p>
          <a:endParaRPr lang="en-US"/>
        </a:p>
      </dgm:t>
    </dgm:pt>
    <dgm:pt modelId="{9E80C5FC-521A-4F5E-B508-1EEFFBEB277E}" type="parTrans" cxnId="{E98C6C16-BED1-4448-A893-9B083FEED910}">
      <dgm:prSet/>
      <dgm:spPr/>
      <dgm:t>
        <a:bodyPr/>
        <a:lstStyle/>
        <a:p>
          <a:endParaRPr lang="en-US"/>
        </a:p>
      </dgm:t>
    </dgm:pt>
    <dgm:pt modelId="{B6C679AA-384F-408E-A528-94BFAF101923}">
      <dgm:prSet phldrT="[Text]"/>
      <dgm:spPr/>
      <dgm:t>
        <a:bodyPr/>
        <a:lstStyle/>
        <a:p>
          <a:pPr>
            <a:lnSpc>
              <a:spcPct val="100000"/>
            </a:lnSpc>
          </a:pPr>
          <a:r>
            <a:rPr lang="en-US" dirty="0"/>
            <a:t>Why choose WordPress?</a:t>
          </a:r>
        </a:p>
      </dgm:t>
    </dgm:pt>
    <dgm:pt modelId="{CB451564-F91D-4AB0-9445-90733684093F}" type="parTrans" cxnId="{2D3C55B1-F0A7-40A3-88E8-7C892B4659F2}">
      <dgm:prSet/>
      <dgm:spPr/>
      <dgm:t>
        <a:bodyPr/>
        <a:lstStyle/>
        <a:p>
          <a:endParaRPr lang="en-US"/>
        </a:p>
      </dgm:t>
    </dgm:pt>
    <dgm:pt modelId="{494D0BC0-8271-486E-9C9E-12D5B30610FD}" type="sibTrans" cxnId="{2D3C55B1-F0A7-40A3-88E8-7C892B4659F2}">
      <dgm:prSet/>
      <dgm:spPr/>
      <dgm:t>
        <a:bodyPr/>
        <a:lstStyle/>
        <a:p>
          <a:endParaRPr lang="en-US"/>
        </a:p>
      </dgm:t>
    </dgm:pt>
    <dgm:pt modelId="{43EED907-5F98-4B15-AD80-2FEB045542A8}">
      <dgm:prSet phldrT="[Text]"/>
      <dgm:spPr/>
      <dgm:t>
        <a:bodyPr/>
        <a:lstStyle/>
        <a:p>
          <a:pPr>
            <a:lnSpc>
              <a:spcPct val="100000"/>
            </a:lnSpc>
            <a:defRPr b="1"/>
          </a:pPr>
          <a:r>
            <a:rPr lang="en-US" dirty="0"/>
            <a:t>Lesson 5</a:t>
          </a:r>
        </a:p>
      </dgm:t>
    </dgm:pt>
    <dgm:pt modelId="{A25B8B1C-1155-43CE-880D-08EF6A34F1D1}" type="parTrans" cxnId="{B8DC6184-B405-4E22-8626-D53159A3E9F4}">
      <dgm:prSet/>
      <dgm:spPr/>
    </dgm:pt>
    <dgm:pt modelId="{437A37D9-17EF-49FE-A6FB-985FBD7EDAE7}" type="sibTrans" cxnId="{B8DC6184-B405-4E22-8626-D53159A3E9F4}">
      <dgm:prSet/>
      <dgm:spPr/>
    </dgm:pt>
    <dgm:pt modelId="{4019AA38-105A-4B21-BE77-61EE887691AF}">
      <dgm:prSet phldrT="[Text]"/>
      <dgm:spPr/>
      <dgm:t>
        <a:bodyPr/>
        <a:lstStyle/>
        <a:p>
          <a:pPr>
            <a:lnSpc>
              <a:spcPct val="100000"/>
            </a:lnSpc>
          </a:pPr>
          <a:r>
            <a:rPr lang="en-US" dirty="0"/>
            <a:t>Learning more with online WordPress resources</a:t>
          </a:r>
        </a:p>
      </dgm:t>
    </dgm:pt>
    <dgm:pt modelId="{45C5B3A3-3580-48F2-98EE-FCD88CA494A9}" type="parTrans" cxnId="{04916B4D-23EE-4283-9797-A1B44917156F}">
      <dgm:prSet/>
      <dgm:spPr/>
      <dgm:t>
        <a:bodyPr/>
        <a:lstStyle/>
        <a:p>
          <a:endParaRPr lang="en-US"/>
        </a:p>
      </dgm:t>
    </dgm:pt>
    <dgm:pt modelId="{89A8DE02-3F7C-4C50-9E45-0C0833CC8FFF}" type="sibTrans" cxnId="{04916B4D-23EE-4283-9797-A1B44917156F}">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0" presStyleCnt="10">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1" presStyleCnt="10">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2" presStyleCnt="10">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3" presStyleCnt="10">
        <dgm:presLayoutVars/>
      </dgm:prSet>
      <dgm:spPr/>
    </dgm:pt>
    <dgm:pt modelId="{72F7DC87-A0BF-4722-AA3D-D8C602ED804E}" type="pres">
      <dgm:prSet presAssocID="{6AE82DAA-3AD4-433C-8805-0C1A10A00764}"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0">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0">
        <dgm:presLayoutVars/>
      </dgm:prSet>
      <dgm:spPr/>
    </dgm:pt>
    <dgm:pt modelId="{B62601EB-9393-4E1F-83E4-6C88F66E2B11}" type="pres">
      <dgm:prSet presAssocID="{BC95BF52-41C8-4CDF-8DB7-5BF36F128E91}" presName="sibTrans" presStyleCnt="0"/>
      <dgm:spPr/>
    </dgm:pt>
    <dgm:pt modelId="{933EAEE7-3AD0-4563-BCD3-DAFB964246A1}" type="pres">
      <dgm:prSet presAssocID="{26E93165-2CFE-4EEB-80C9-C6F1CBD9C888}" presName="compNode" presStyleCnt="0"/>
      <dgm:spPr/>
    </dgm:pt>
    <dgm:pt modelId="{B3F282F5-9887-45A8-A00A-99958E3E5EDF}" type="pres">
      <dgm:prSet presAssocID="{26E93165-2CFE-4EEB-80C9-C6F1CBD9C888}"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E313B21B-275B-491A-B32D-73E56E431155}" type="pres">
      <dgm:prSet presAssocID="{26E93165-2CFE-4EEB-80C9-C6F1CBD9C888}" presName="iconSpace" presStyleCnt="0"/>
      <dgm:spPr/>
    </dgm:pt>
    <dgm:pt modelId="{03AD8D3A-1940-4A3A-ACE2-36B719B33089}" type="pres">
      <dgm:prSet presAssocID="{26E93165-2CFE-4EEB-80C9-C6F1CBD9C888}" presName="parTx" presStyleLbl="revTx" presStyleIdx="6" presStyleCnt="10">
        <dgm:presLayoutVars>
          <dgm:chMax val="0"/>
          <dgm:chPref val="0"/>
        </dgm:presLayoutVars>
      </dgm:prSet>
      <dgm:spPr/>
    </dgm:pt>
    <dgm:pt modelId="{A9509AA5-7350-4BE4-9C45-39FDD9D20828}" type="pres">
      <dgm:prSet presAssocID="{26E93165-2CFE-4EEB-80C9-C6F1CBD9C888}" presName="txSpace" presStyleCnt="0"/>
      <dgm:spPr/>
    </dgm:pt>
    <dgm:pt modelId="{B6B38B96-032D-4490-84B0-3118724607C0}" type="pres">
      <dgm:prSet presAssocID="{26E93165-2CFE-4EEB-80C9-C6F1CBD9C888}" presName="desTx" presStyleLbl="revTx" presStyleIdx="7" presStyleCnt="10">
        <dgm:presLayoutVars/>
      </dgm:prSet>
      <dgm:spPr/>
    </dgm:pt>
    <dgm:pt modelId="{D6DA55A1-8077-468B-8A03-4AB672F684B8}" type="pres">
      <dgm:prSet presAssocID="{A0C52199-269C-4F50-94FF-831812830796}" presName="sibTrans" presStyleCnt="0"/>
      <dgm:spPr/>
    </dgm:pt>
    <dgm:pt modelId="{C7843EA5-E0D8-444A-981B-C17E204C69B3}" type="pres">
      <dgm:prSet presAssocID="{43EED907-5F98-4B15-AD80-2FEB045542A8}" presName="compNode" presStyleCnt="0"/>
      <dgm:spPr/>
    </dgm:pt>
    <dgm:pt modelId="{25D4A39C-F3AB-4A27-AE2B-2084B970E732}" type="pres">
      <dgm:prSet presAssocID="{43EED907-5F98-4B15-AD80-2FEB045542A8}"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85B7FFAC-33D3-4726-A12E-78D58B325B25}" type="pres">
      <dgm:prSet presAssocID="{43EED907-5F98-4B15-AD80-2FEB045542A8}" presName="iconSpace" presStyleCnt="0"/>
      <dgm:spPr/>
    </dgm:pt>
    <dgm:pt modelId="{F5CAA2F9-1FDB-4C22-AC3E-B7F59EA797BB}" type="pres">
      <dgm:prSet presAssocID="{43EED907-5F98-4B15-AD80-2FEB045542A8}" presName="parTx" presStyleLbl="revTx" presStyleIdx="8" presStyleCnt="10">
        <dgm:presLayoutVars>
          <dgm:chMax val="0"/>
          <dgm:chPref val="0"/>
        </dgm:presLayoutVars>
      </dgm:prSet>
      <dgm:spPr/>
    </dgm:pt>
    <dgm:pt modelId="{BCF8A467-D2A8-424D-B8EC-2D626D68E783}" type="pres">
      <dgm:prSet presAssocID="{43EED907-5F98-4B15-AD80-2FEB045542A8}" presName="txSpace" presStyleCnt="0"/>
      <dgm:spPr/>
    </dgm:pt>
    <dgm:pt modelId="{0EB9141D-E237-4099-86A9-C71EF7D68627}" type="pres">
      <dgm:prSet presAssocID="{43EED907-5F98-4B15-AD80-2FEB045542A8}" presName="desTx" presStyleLbl="revTx" presStyleIdx="9" presStyleCnt="10">
        <dgm:presLayoutVars/>
      </dgm:prSet>
      <dgm:spPr/>
    </dgm:pt>
  </dgm:ptLst>
  <dgm:cxnLst>
    <dgm:cxn modelId="{E98C6C16-BED1-4448-A893-9B083FEED910}" srcId="{833EB1A1-3006-4C51-9A3C-6BC2C66AE145}" destId="{8CB907A8-E954-44A9-90A5-B56D1E37DA6C}" srcOrd="0" destOrd="0" parTransId="{9E80C5FC-521A-4F5E-B508-1EEFFBEB277E}" sibTransId="{ABFD3974-BF42-49F7-9F84-B2129CA7200A}"/>
    <dgm:cxn modelId="{A8355E1B-8316-4281-87FD-E22D382574E9}" srcId="{833EB1A1-3006-4C51-9A3C-6BC2C66AE145}" destId="{26E93165-2CFE-4EEB-80C9-C6F1CBD9C888}" srcOrd="3" destOrd="0" parTransId="{C1F028A2-9477-4DF2-A93A-75495254E0D0}" sibTransId="{A0C52199-269C-4F50-94FF-831812830796}"/>
    <dgm:cxn modelId="{9C43F15D-D36E-4371-9F6D-FC87CE90DF04}" type="presOf" srcId="{BAF2BB10-E4DC-4A23-AC91-B84867B6725F}" destId="{B6B38B96-032D-4490-84B0-3118724607C0}" srcOrd="0" destOrd="0" presId="urn:microsoft.com/office/officeart/2018/2/layout/IconLabelDescriptionList"/>
    <dgm:cxn modelId="{AE71E66A-C627-4E54-A79B-70DD70262330}" type="presOf" srcId="{9435926B-0431-44C7-A111-8F7A82FE29B7}" destId="{1FE0C96F-0F41-4BFC-A492-2BF23A94BC95}" srcOrd="0" destOrd="0" presId="urn:microsoft.com/office/officeart/2018/2/layout/IconLabelDescriptionList"/>
    <dgm:cxn modelId="{04916B4D-23EE-4283-9797-A1B44917156F}" srcId="{43EED907-5F98-4B15-AD80-2FEB045542A8}" destId="{4019AA38-105A-4B21-BE77-61EE887691AF}" srcOrd="0" destOrd="0" parTransId="{45C5B3A3-3580-48F2-98EE-FCD88CA494A9}" sibTransId="{89A8DE02-3F7C-4C50-9E45-0C0833CC8FFF}"/>
    <dgm:cxn modelId="{43D47957-1179-4C19-8643-6BC6EAB1448D}" type="presOf" srcId="{43EED907-5F98-4B15-AD80-2FEB045542A8}" destId="{F5CAA2F9-1FDB-4C22-AC3E-B7F59EA797BB}"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B8DC6184-B405-4E22-8626-D53159A3E9F4}" srcId="{833EB1A1-3006-4C51-9A3C-6BC2C66AE145}" destId="{43EED907-5F98-4B15-AD80-2FEB045542A8}" srcOrd="4" destOrd="0" parTransId="{A25B8B1C-1155-43CE-880D-08EF6A34F1D1}" sibTransId="{437A37D9-17EF-49FE-A6FB-985FBD7EDAE7}"/>
    <dgm:cxn modelId="{9782568B-AD1E-4220-B4A6-9EEF820CA492}" type="presOf" srcId="{DBE5A8CD-C1C0-46DB-929B-7AA345C56A07}" destId="{5E6A25D0-D626-49D3-9DC6-4141BF0277AF}" srcOrd="0" destOrd="0" presId="urn:microsoft.com/office/officeart/2018/2/layout/IconLabelDescriptionList"/>
    <dgm:cxn modelId="{7901948D-FF18-41F0-9ACA-AFD59C5B4F27}" type="presOf" srcId="{4019AA38-105A-4B21-BE77-61EE887691AF}" destId="{0EB9141D-E237-4099-86A9-C71EF7D68627}" srcOrd="0" destOrd="0"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210FC0AA-FAA1-4143-9871-56428AA92D14}" type="presOf" srcId="{B6C679AA-384F-408E-A528-94BFAF101923}" destId="{9B77820A-0D90-4D85-9607-63B915A99182}" srcOrd="0" destOrd="0" presId="urn:microsoft.com/office/officeart/2018/2/layout/IconLabelDescriptionList"/>
    <dgm:cxn modelId="{2D3C55B1-F0A7-40A3-88E8-7C892B4659F2}" srcId="{D44B2C91-25B3-4667-8B8A-B248AF2F981F}" destId="{B6C679AA-384F-408E-A528-94BFAF101923}" srcOrd="0" destOrd="0" parTransId="{CB451564-F91D-4AB0-9445-90733684093F}" sibTransId="{494D0BC0-8271-486E-9C9E-12D5B30610FD}"/>
    <dgm:cxn modelId="{C61C93BC-7775-484E-962B-B44308C00059}" srcId="{DBE5A8CD-C1C0-46DB-929B-7AA345C56A07}" destId="{9435926B-0431-44C7-A111-8F7A82FE29B7}" srcOrd="0" destOrd="0" parTransId="{3BB6F92A-147D-4AE1-BB46-2DF6F3337509}" sibTransId="{2B48BA90-9AF0-4E94-A317-92081C6ECF25}"/>
    <dgm:cxn modelId="{4E683DBF-A56A-4309-A657-02477797792E}" type="presOf" srcId="{26E93165-2CFE-4EEB-80C9-C6F1CBD9C888}" destId="{03AD8D3A-1940-4A3A-ACE2-36B719B33089}" srcOrd="0" destOrd="0" presId="urn:microsoft.com/office/officeart/2018/2/layout/IconLabelDescriptionList"/>
    <dgm:cxn modelId="{6F66DDCC-F971-4620-9F42-499CA2B6A96D}" srcId="{26E93165-2CFE-4EEB-80C9-C6F1CBD9C888}" destId="{BAF2BB10-E4DC-4A23-AC91-B84867B6725F}" srcOrd="0" destOrd="0" parTransId="{98DF7EA0-6910-4047-B4D3-B5C6A5952BD8}" sibTransId="{31736890-161F-423D-A962-CD5C29A62F22}"/>
    <dgm:cxn modelId="{0938D0D4-01E1-4F72-83B9-C5B9F66A37B5}" srcId="{833EB1A1-3006-4C51-9A3C-6BC2C66AE145}" destId="{D44B2C91-25B3-4667-8B8A-B248AF2F981F}" srcOrd="1"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4B60B43E-E324-4731-A74E-D8D8AC1B0328}" type="presParOf" srcId="{57293E35-2C8F-4265-BBE8-864D6E769CAF}" destId="{B80CBBD1-1E98-4DE1-A5B9-8E27EFD7044F}" srcOrd="0"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1" destOrd="0" presId="urn:microsoft.com/office/officeart/2018/2/layout/IconLabelDescriptionList"/>
    <dgm:cxn modelId="{98DC886D-C212-45EC-B3FE-E540576002F4}" type="presParOf" srcId="{57293E35-2C8F-4265-BBE8-864D6E769CAF}" destId="{795259A0-C607-40FB-A034-57EB82405CEE}" srcOrd="2"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B962612B-E062-4A68-8051-173BA063BD4B}" type="presParOf" srcId="{57293E35-2C8F-4265-BBE8-864D6E769CAF}" destId="{72F7DC87-A0BF-4722-AA3D-D8C602ED804E}"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C3521FAB-FF69-4D27-A785-47638624E78D}" type="presParOf" srcId="{57293E35-2C8F-4265-BBE8-864D6E769CAF}" destId="{B62601EB-9393-4E1F-83E4-6C88F66E2B11}" srcOrd="5" destOrd="0" presId="urn:microsoft.com/office/officeart/2018/2/layout/IconLabelDescriptionList"/>
    <dgm:cxn modelId="{F153E163-5995-4DCF-B602-350BBB97E1C3}" type="presParOf" srcId="{57293E35-2C8F-4265-BBE8-864D6E769CAF}" destId="{933EAEE7-3AD0-4563-BCD3-DAFB964246A1}" srcOrd="6" destOrd="0" presId="urn:microsoft.com/office/officeart/2018/2/layout/IconLabelDescriptionList"/>
    <dgm:cxn modelId="{FA7557D0-8BB1-4071-B317-3C97B6030EF5}" type="presParOf" srcId="{933EAEE7-3AD0-4563-BCD3-DAFB964246A1}" destId="{B3F282F5-9887-45A8-A00A-99958E3E5EDF}" srcOrd="0" destOrd="0" presId="urn:microsoft.com/office/officeart/2018/2/layout/IconLabelDescriptionList"/>
    <dgm:cxn modelId="{8BFD97BA-1B97-435C-8E87-EB92DD1A0F05}" type="presParOf" srcId="{933EAEE7-3AD0-4563-BCD3-DAFB964246A1}" destId="{E313B21B-275B-491A-B32D-73E56E431155}" srcOrd="1" destOrd="0" presId="urn:microsoft.com/office/officeart/2018/2/layout/IconLabelDescriptionList"/>
    <dgm:cxn modelId="{412FBA43-5AA2-43C7-A700-F3B59CF423F6}" type="presParOf" srcId="{933EAEE7-3AD0-4563-BCD3-DAFB964246A1}" destId="{03AD8D3A-1940-4A3A-ACE2-36B719B33089}" srcOrd="2" destOrd="0" presId="urn:microsoft.com/office/officeart/2018/2/layout/IconLabelDescriptionList"/>
    <dgm:cxn modelId="{C9A2245D-1056-4CC5-B845-7F8498BE32D0}" type="presParOf" srcId="{933EAEE7-3AD0-4563-BCD3-DAFB964246A1}" destId="{A9509AA5-7350-4BE4-9C45-39FDD9D20828}" srcOrd="3" destOrd="0" presId="urn:microsoft.com/office/officeart/2018/2/layout/IconLabelDescriptionList"/>
    <dgm:cxn modelId="{477A37B7-600F-4026-AA3D-284FFC66728D}" type="presParOf" srcId="{933EAEE7-3AD0-4563-BCD3-DAFB964246A1}" destId="{B6B38B96-032D-4490-84B0-3118724607C0}" srcOrd="4" destOrd="0" presId="urn:microsoft.com/office/officeart/2018/2/layout/IconLabelDescriptionList"/>
    <dgm:cxn modelId="{6BA6A340-B480-479B-8B72-2B3D63C35306}" type="presParOf" srcId="{57293E35-2C8F-4265-BBE8-864D6E769CAF}" destId="{D6DA55A1-8077-468B-8A03-4AB672F684B8}" srcOrd="7" destOrd="0" presId="urn:microsoft.com/office/officeart/2018/2/layout/IconLabelDescriptionList"/>
    <dgm:cxn modelId="{C9BF9B11-6EED-440E-9533-1093B5F5F514}" type="presParOf" srcId="{57293E35-2C8F-4265-BBE8-864D6E769CAF}" destId="{C7843EA5-E0D8-444A-981B-C17E204C69B3}" srcOrd="8" destOrd="0" presId="urn:microsoft.com/office/officeart/2018/2/layout/IconLabelDescriptionList"/>
    <dgm:cxn modelId="{71330F30-1776-4AE1-BA1B-CE3DE2A3C140}" type="presParOf" srcId="{C7843EA5-E0D8-444A-981B-C17E204C69B3}" destId="{25D4A39C-F3AB-4A27-AE2B-2084B970E732}" srcOrd="0" destOrd="0" presId="urn:microsoft.com/office/officeart/2018/2/layout/IconLabelDescriptionList"/>
    <dgm:cxn modelId="{7414D635-9A2A-42A0-B974-87A1CF32538B}" type="presParOf" srcId="{C7843EA5-E0D8-444A-981B-C17E204C69B3}" destId="{85B7FFAC-33D3-4726-A12E-78D58B325B25}" srcOrd="1" destOrd="0" presId="urn:microsoft.com/office/officeart/2018/2/layout/IconLabelDescriptionList"/>
    <dgm:cxn modelId="{4232D8E8-8A61-4462-9791-B32B81DFB6CF}" type="presParOf" srcId="{C7843EA5-E0D8-444A-981B-C17E204C69B3}" destId="{F5CAA2F9-1FDB-4C22-AC3E-B7F59EA797BB}" srcOrd="2" destOrd="0" presId="urn:microsoft.com/office/officeart/2018/2/layout/IconLabelDescriptionList"/>
    <dgm:cxn modelId="{6469610B-E36C-49AC-B66E-EBE08C31883D}" type="presParOf" srcId="{C7843EA5-E0D8-444A-981B-C17E204C69B3}" destId="{BCF8A467-D2A8-424D-B8EC-2D626D68E783}" srcOrd="3" destOrd="0" presId="urn:microsoft.com/office/officeart/2018/2/layout/IconLabelDescriptionList"/>
    <dgm:cxn modelId="{FF29C9B9-D980-4911-ABEA-4030F4C6E602}" type="presParOf" srcId="{C7843EA5-E0D8-444A-981B-C17E204C69B3}" destId="{0EB9141D-E237-4099-86A9-C71EF7D6862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CB907A8-E954-44A9-90A5-B56D1E37DA6C}">
      <dgm:prSet phldrT="[Text]"/>
      <dgm:spPr/>
      <dgm:t>
        <a:bodyPr/>
        <a:lstStyle/>
        <a:p>
          <a:pPr>
            <a:lnSpc>
              <a:spcPct val="100000"/>
            </a:lnSpc>
            <a:defRPr b="1"/>
          </a:pPr>
          <a:r>
            <a:rPr lang="en-US" dirty="0"/>
            <a:t>Lesson 6</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Staying updated with WordPress news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8</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Getting support from other users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9045808C-87D7-4DDE-9418-1753F970A2CD}">
      <dgm:prSet phldrT="[Text]"/>
      <dgm:spPr/>
      <dgm:t>
        <a:bodyPr/>
        <a:lstStyle/>
        <a:p>
          <a:pPr>
            <a:lnSpc>
              <a:spcPct val="100000"/>
            </a:lnSpc>
          </a:pPr>
          <a:r>
            <a:rPr lang="en-US" dirty="0"/>
            <a:t>Understanding the Codex</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7</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26E93165-2CFE-4EEB-80C9-C6F1CBD9C888}">
      <dgm:prSet phldrT="[Text]"/>
      <dgm:spPr/>
      <dgm:t>
        <a:bodyPr/>
        <a:lstStyle/>
        <a:p>
          <a:pPr>
            <a:lnSpc>
              <a:spcPct val="100000"/>
            </a:lnSpc>
            <a:defRPr b="1"/>
          </a:pPr>
          <a:r>
            <a:rPr lang="en-US" dirty="0"/>
            <a:t>Lesson 9</a:t>
          </a:r>
        </a:p>
      </dgm:t>
    </dgm:pt>
    <dgm:pt modelId="{C1F028A2-9477-4DF2-A93A-75495254E0D0}" type="parTrans" cxnId="{A8355E1B-8316-4281-87FD-E22D382574E9}">
      <dgm:prSet/>
      <dgm:spPr/>
      <dgm:t>
        <a:bodyPr/>
        <a:lstStyle/>
        <a:p>
          <a:endParaRPr lang="en-US"/>
        </a:p>
      </dgm:t>
    </dgm:pt>
    <dgm:pt modelId="{A0C52199-269C-4F50-94FF-831812830796}" type="sibTrans" cxnId="{A8355E1B-8316-4281-87FD-E22D382574E9}">
      <dgm:prSet/>
      <dgm:spPr/>
      <dgm:t>
        <a:bodyPr/>
        <a:lstStyle/>
        <a:p>
          <a:endParaRPr lang="en-US"/>
        </a:p>
      </dgm:t>
    </dgm:pt>
    <dgm:pt modelId="{2D6FD15B-91E3-4570-84E4-6899BF148A71}">
      <dgm:prSet phldrT="[Text]"/>
      <dgm:spPr/>
      <dgm:t>
        <a:bodyPr/>
        <a:lstStyle/>
        <a:p>
          <a:pPr>
            <a:lnSpc>
              <a:spcPct val="100000"/>
            </a:lnSpc>
          </a:pPr>
          <a:r>
            <a:rPr lang="en-US"/>
            <a:t>Using </a:t>
          </a:r>
          <a:r>
            <a:rPr lang="en-US" dirty="0"/>
            <a:t>theme and plugin directories</a:t>
          </a:r>
        </a:p>
      </dgm:t>
    </dgm:pt>
    <dgm:pt modelId="{ED946DAF-4320-45FA-800C-8E91FF7A3091}" type="parTrans" cxnId="{689FA802-4F0B-4C72-A99F-41916F62A4F5}">
      <dgm:prSet/>
      <dgm:spPr/>
    </dgm:pt>
    <dgm:pt modelId="{0E012A8C-0E73-40CB-A30E-0091C771F95C}" type="sibTrans" cxnId="{689FA802-4F0B-4C72-A99F-41916F62A4F5}">
      <dgm:prSet/>
      <dgm:spPr/>
    </dgm:pt>
    <dgm:pt modelId="{57293E35-2C8F-4265-BBE8-864D6E769CAF}" type="pres">
      <dgm:prSet presAssocID="{833EB1A1-3006-4C51-9A3C-6BC2C66AE145}" presName="root" presStyleCnt="0">
        <dgm:presLayoutVars>
          <dgm:dir/>
          <dgm:resizeHandles val="exact"/>
        </dgm:presLayoutVars>
      </dgm:prSet>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0" presStyleCnt="8">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1" presStyleCnt="8">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2" presStyleCnt="8">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3" presStyleCnt="8">
        <dgm:presLayoutVars/>
      </dgm:prSet>
      <dgm:spPr/>
    </dgm:pt>
    <dgm:pt modelId="{72F7DC87-A0BF-4722-AA3D-D8C602ED804E}" type="pres">
      <dgm:prSet presAssocID="{6AE82DAA-3AD4-433C-8805-0C1A10A00764}"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8">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8">
        <dgm:presLayoutVars/>
      </dgm:prSet>
      <dgm:spPr/>
    </dgm:pt>
    <dgm:pt modelId="{B62601EB-9393-4E1F-83E4-6C88F66E2B11}" type="pres">
      <dgm:prSet presAssocID="{BC95BF52-41C8-4CDF-8DB7-5BF36F128E91}" presName="sibTrans" presStyleCnt="0"/>
      <dgm:spPr/>
    </dgm:pt>
    <dgm:pt modelId="{933EAEE7-3AD0-4563-BCD3-DAFB964246A1}" type="pres">
      <dgm:prSet presAssocID="{26E93165-2CFE-4EEB-80C9-C6F1CBD9C888}" presName="compNode" presStyleCnt="0"/>
      <dgm:spPr/>
    </dgm:pt>
    <dgm:pt modelId="{B3F282F5-9887-45A8-A00A-99958E3E5EDF}" type="pres">
      <dgm:prSet presAssocID="{26E93165-2CFE-4EEB-80C9-C6F1CBD9C888}" presName="iconRect" presStyleLbl="node1" presStyleIdx="3"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E313B21B-275B-491A-B32D-73E56E431155}" type="pres">
      <dgm:prSet presAssocID="{26E93165-2CFE-4EEB-80C9-C6F1CBD9C888}" presName="iconSpace" presStyleCnt="0"/>
      <dgm:spPr/>
    </dgm:pt>
    <dgm:pt modelId="{03AD8D3A-1940-4A3A-ACE2-36B719B33089}" type="pres">
      <dgm:prSet presAssocID="{26E93165-2CFE-4EEB-80C9-C6F1CBD9C888}" presName="parTx" presStyleLbl="revTx" presStyleIdx="6" presStyleCnt="8">
        <dgm:presLayoutVars>
          <dgm:chMax val="0"/>
          <dgm:chPref val="0"/>
        </dgm:presLayoutVars>
      </dgm:prSet>
      <dgm:spPr/>
    </dgm:pt>
    <dgm:pt modelId="{A9509AA5-7350-4BE4-9C45-39FDD9D20828}" type="pres">
      <dgm:prSet presAssocID="{26E93165-2CFE-4EEB-80C9-C6F1CBD9C888}" presName="txSpace" presStyleCnt="0"/>
      <dgm:spPr/>
    </dgm:pt>
    <dgm:pt modelId="{B6B38B96-032D-4490-84B0-3118724607C0}" type="pres">
      <dgm:prSet presAssocID="{26E93165-2CFE-4EEB-80C9-C6F1CBD9C888}" presName="desTx" presStyleLbl="revTx" presStyleIdx="7" presStyleCnt="8">
        <dgm:presLayoutVars/>
      </dgm:prSet>
      <dgm:spPr/>
    </dgm:pt>
  </dgm:ptLst>
  <dgm:cxnLst>
    <dgm:cxn modelId="{689FA802-4F0B-4C72-A99F-41916F62A4F5}" srcId="{26E93165-2CFE-4EEB-80C9-C6F1CBD9C888}" destId="{2D6FD15B-91E3-4570-84E4-6899BF148A71}" srcOrd="0" destOrd="0" parTransId="{ED946DAF-4320-45FA-800C-8E91FF7A3091}" sibTransId="{0E012A8C-0E73-40CB-A30E-0091C771F95C}"/>
    <dgm:cxn modelId="{18226F04-510F-4880-970B-CA3880F8CB95}" type="presOf" srcId="{2D6FD15B-91E3-4570-84E4-6899BF148A71}" destId="{B6B38B96-032D-4490-84B0-3118724607C0}" srcOrd="0" destOrd="0" presId="urn:microsoft.com/office/officeart/2018/2/layout/IconLabelDescriptionList"/>
    <dgm:cxn modelId="{E98C6C16-BED1-4448-A893-9B083FEED910}" srcId="{833EB1A1-3006-4C51-9A3C-6BC2C66AE145}" destId="{8CB907A8-E954-44A9-90A5-B56D1E37DA6C}" srcOrd="0" destOrd="0" parTransId="{9E80C5FC-521A-4F5E-B508-1EEFFBEB277E}" sibTransId="{ABFD3974-BF42-49F7-9F84-B2129CA7200A}"/>
    <dgm:cxn modelId="{A8355E1B-8316-4281-87FD-E22D382574E9}" srcId="{833EB1A1-3006-4C51-9A3C-6BC2C66AE145}" destId="{26E93165-2CFE-4EEB-80C9-C6F1CBD9C888}" srcOrd="3" destOrd="0" parTransId="{C1F028A2-9477-4DF2-A93A-75495254E0D0}" sibTransId="{A0C52199-269C-4F50-94FF-831812830796}"/>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4E683DBF-A56A-4309-A657-02477797792E}" type="presOf" srcId="{26E93165-2CFE-4EEB-80C9-C6F1CBD9C888}" destId="{03AD8D3A-1940-4A3A-ACE2-36B719B33089}" srcOrd="0" destOrd="0" presId="urn:microsoft.com/office/officeart/2018/2/layout/IconLabelDescriptionList"/>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1"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4B60B43E-E324-4731-A74E-D8D8AC1B0328}" type="presParOf" srcId="{57293E35-2C8F-4265-BBE8-864D6E769CAF}" destId="{B80CBBD1-1E98-4DE1-A5B9-8E27EFD7044F}" srcOrd="0"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1" destOrd="0" presId="urn:microsoft.com/office/officeart/2018/2/layout/IconLabelDescriptionList"/>
    <dgm:cxn modelId="{98DC886D-C212-45EC-B3FE-E540576002F4}" type="presParOf" srcId="{57293E35-2C8F-4265-BBE8-864D6E769CAF}" destId="{795259A0-C607-40FB-A034-57EB82405CEE}" srcOrd="2"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B962612B-E062-4A68-8051-173BA063BD4B}" type="presParOf" srcId="{57293E35-2C8F-4265-BBE8-864D6E769CAF}" destId="{72F7DC87-A0BF-4722-AA3D-D8C602ED804E}"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C3521FAB-FF69-4D27-A785-47638624E78D}" type="presParOf" srcId="{57293E35-2C8F-4265-BBE8-864D6E769CAF}" destId="{B62601EB-9393-4E1F-83E4-6C88F66E2B11}" srcOrd="5" destOrd="0" presId="urn:microsoft.com/office/officeart/2018/2/layout/IconLabelDescriptionList"/>
    <dgm:cxn modelId="{F153E163-5995-4DCF-B602-350BBB97E1C3}" type="presParOf" srcId="{57293E35-2C8F-4265-BBE8-864D6E769CAF}" destId="{933EAEE7-3AD0-4563-BCD3-DAFB964246A1}" srcOrd="6" destOrd="0" presId="urn:microsoft.com/office/officeart/2018/2/layout/IconLabelDescriptionList"/>
    <dgm:cxn modelId="{FA7557D0-8BB1-4071-B317-3C97B6030EF5}" type="presParOf" srcId="{933EAEE7-3AD0-4563-BCD3-DAFB964246A1}" destId="{B3F282F5-9887-45A8-A00A-99958E3E5EDF}" srcOrd="0" destOrd="0" presId="urn:microsoft.com/office/officeart/2018/2/layout/IconLabelDescriptionList"/>
    <dgm:cxn modelId="{8BFD97BA-1B97-435C-8E87-EB92DD1A0F05}" type="presParOf" srcId="{933EAEE7-3AD0-4563-BCD3-DAFB964246A1}" destId="{E313B21B-275B-491A-B32D-73E56E431155}" srcOrd="1" destOrd="0" presId="urn:microsoft.com/office/officeart/2018/2/layout/IconLabelDescriptionList"/>
    <dgm:cxn modelId="{412FBA43-5AA2-43C7-A700-F3B59CF423F6}" type="presParOf" srcId="{933EAEE7-3AD0-4563-BCD3-DAFB964246A1}" destId="{03AD8D3A-1940-4A3A-ACE2-36B719B33089}" srcOrd="2" destOrd="0" presId="urn:microsoft.com/office/officeart/2018/2/layout/IconLabelDescriptionList"/>
    <dgm:cxn modelId="{C9A2245D-1056-4CC5-B845-7F8498BE32D0}" type="presParOf" srcId="{933EAEE7-3AD0-4563-BCD3-DAFB964246A1}" destId="{A9509AA5-7350-4BE4-9C45-39FDD9D20828}" srcOrd="3" destOrd="0" presId="urn:microsoft.com/office/officeart/2018/2/layout/IconLabelDescriptionList"/>
    <dgm:cxn modelId="{477A37B7-600F-4026-AA3D-284FFC66728D}" type="presParOf" srcId="{933EAEE7-3AD0-4563-BCD3-DAFB964246A1}" destId="{B6B38B96-032D-4490-84B0-3118724607C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6EE95F8-02AB-4559-A3FE-DA6BFCA4C7F4}">
      <dgm:prSet phldrT="[Text]"/>
      <dgm:spPr/>
      <dgm:t>
        <a:bodyPr/>
        <a:lstStyle/>
        <a:p>
          <a:pPr>
            <a:lnSpc>
              <a:spcPct val="100000"/>
            </a:lnSpc>
          </a:pPr>
          <a:r>
            <a:rPr lang="en-US" dirty="0"/>
            <a:t>Getting and installing WordPress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3</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Installing WordPress through an auto-installer script</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26E93165-2CFE-4EEB-80C9-C6F1CBD9C888}">
      <dgm:prSet phldrT="[Text]"/>
      <dgm:spPr/>
      <dgm:t>
        <a:bodyPr/>
        <a:lstStyle/>
        <a:p>
          <a:pPr>
            <a:lnSpc>
              <a:spcPct val="100000"/>
            </a:lnSpc>
            <a:defRPr b="1"/>
          </a:pPr>
          <a:r>
            <a:rPr lang="en-US" dirty="0"/>
            <a:t>Lesson 4</a:t>
          </a:r>
        </a:p>
      </dgm:t>
    </dgm:pt>
    <dgm:pt modelId="{C1F028A2-9477-4DF2-A93A-75495254E0D0}" type="parTrans" cxnId="{A8355E1B-8316-4281-87FD-E22D382574E9}">
      <dgm:prSet/>
      <dgm:spPr/>
      <dgm:t>
        <a:bodyPr/>
        <a:lstStyle/>
        <a:p>
          <a:endParaRPr lang="en-US"/>
        </a:p>
      </dgm:t>
    </dgm:pt>
    <dgm:pt modelId="{A0C52199-269C-4F50-94FF-831812830796}" type="sibTrans" cxnId="{A8355E1B-8316-4281-87FD-E22D382574E9}">
      <dgm:prSet/>
      <dgm:spPr/>
      <dgm:t>
        <a:bodyPr/>
        <a:lstStyle/>
        <a:p>
          <a:endParaRPr lang="en-US"/>
        </a:p>
      </dgm:t>
    </dgm:pt>
    <dgm:pt modelId="{BAF2BB10-E4DC-4A23-AC91-B84867B6725F}">
      <dgm:prSet phldrT="[Text]"/>
      <dgm:spPr/>
      <dgm:t>
        <a:bodyPr/>
        <a:lstStyle/>
        <a:p>
          <a:pPr>
            <a:lnSpc>
              <a:spcPct val="100000"/>
            </a:lnSpc>
          </a:pPr>
          <a:r>
            <a:rPr lang="en-US" dirty="0"/>
            <a:t>The wp-admin panel</a:t>
          </a:r>
        </a:p>
      </dgm:t>
    </dgm:pt>
    <dgm:pt modelId="{98DF7EA0-6910-4047-B4D3-B5C6A5952BD8}" type="parTrans" cxnId="{6F66DDCC-F971-4620-9F42-499CA2B6A96D}">
      <dgm:prSet/>
      <dgm:spPr/>
      <dgm:t>
        <a:bodyPr/>
        <a:lstStyle/>
        <a:p>
          <a:endParaRPr lang="en-US"/>
        </a:p>
      </dgm:t>
    </dgm:pt>
    <dgm:pt modelId="{31736890-161F-423D-A962-CD5C29A62F22}" type="sibTrans" cxnId="{6F66DDCC-F971-4620-9F42-499CA2B6A96D}">
      <dgm:prSet/>
      <dgm:spPr/>
      <dgm:t>
        <a:bodyPr/>
        <a:lstStyle/>
        <a:p>
          <a:endParaRPr lang="en-US"/>
        </a:p>
      </dgm:t>
    </dgm:pt>
    <dgm:pt modelId="{8CB907A8-E954-44A9-90A5-B56D1E37DA6C}">
      <dgm:prSet phldrT="[Text]"/>
      <dgm:spPr/>
      <dgm:t>
        <a:bodyPr/>
        <a:lstStyle/>
        <a:p>
          <a:pPr>
            <a:lnSpc>
              <a:spcPct val="100000"/>
            </a:lnSpc>
            <a:defRPr b="1"/>
          </a:pPr>
          <a:r>
            <a:rPr lang="en-US" dirty="0"/>
            <a:t>Lesson 1</a:t>
          </a:r>
        </a:p>
      </dgm:t>
    </dgm:pt>
    <dgm:pt modelId="{ABFD3974-BF42-49F7-9F84-B2129CA7200A}" type="sibTrans" cxnId="{E98C6C16-BED1-4448-A893-9B083FEED910}">
      <dgm:prSet/>
      <dgm:spPr/>
      <dgm:t>
        <a:bodyPr/>
        <a:lstStyle/>
        <a:p>
          <a:endParaRPr lang="en-US"/>
        </a:p>
      </dgm:t>
    </dgm:pt>
    <dgm:pt modelId="{9E80C5FC-521A-4F5E-B508-1EEFFBEB277E}" type="parTrans" cxnId="{E98C6C16-BED1-4448-A893-9B083FEED910}">
      <dgm:prSet/>
      <dgm:spPr/>
      <dgm:t>
        <a:bodyPr/>
        <a:lstStyle/>
        <a:p>
          <a:endParaRPr lang="en-US"/>
        </a:p>
      </dgm:t>
    </dgm:pt>
    <dgm:pt modelId="{20010DAA-91B8-45CF-8E5F-DADB78A8975A}">
      <dgm:prSet phldrT="[Text]"/>
      <dgm:spPr/>
      <dgm:t>
        <a:bodyPr/>
        <a:lstStyle/>
        <a:p>
          <a:pPr>
            <a:lnSpc>
              <a:spcPct val="100000"/>
            </a:lnSpc>
            <a:defRPr b="1"/>
          </a:pPr>
          <a:r>
            <a:rPr lang="en-US" dirty="0"/>
            <a:t>Lesson 5</a:t>
          </a:r>
        </a:p>
      </dgm:t>
    </dgm:pt>
    <dgm:pt modelId="{755DC2A2-8248-4396-90EC-8DEC489190AD}" type="parTrans" cxnId="{4CAA437E-400A-40C5-BA43-862DB907680A}">
      <dgm:prSet/>
      <dgm:spPr/>
      <dgm:t>
        <a:bodyPr/>
        <a:lstStyle/>
        <a:p>
          <a:endParaRPr lang="en-US"/>
        </a:p>
      </dgm:t>
    </dgm:pt>
    <dgm:pt modelId="{99D14A07-DBBF-484C-BF87-C6A53F6FCA8F}" type="sibTrans" cxnId="{4CAA437E-400A-40C5-BA43-862DB907680A}">
      <dgm:prSet/>
      <dgm:spPr/>
      <dgm:t>
        <a:bodyPr/>
        <a:lstStyle/>
        <a:p>
          <a:endParaRPr lang="en-US"/>
        </a:p>
      </dgm:t>
    </dgm:pt>
    <dgm:pt modelId="{D37C042D-AB82-4BFD-AD23-E20365011F6E}">
      <dgm:prSet phldrT="[Text]"/>
      <dgm:spPr/>
      <dgm:t>
        <a:bodyPr/>
        <a:lstStyle/>
        <a:p>
          <a:pPr>
            <a:lnSpc>
              <a:spcPct val="100000"/>
            </a:lnSpc>
          </a:pPr>
          <a:r>
            <a:rPr lang="en-US" dirty="0"/>
            <a:t>Getting a Gravatar</a:t>
          </a:r>
        </a:p>
      </dgm:t>
    </dgm:pt>
    <dgm:pt modelId="{8C4DC9F1-44D9-498E-9889-F0A5AE493CA0}" type="parTrans" cxnId="{507E490A-B5A0-4E18-B3C5-F8A277EEA872}">
      <dgm:prSet/>
      <dgm:spPr/>
      <dgm:t>
        <a:bodyPr/>
        <a:lstStyle/>
        <a:p>
          <a:endParaRPr lang="en-US"/>
        </a:p>
      </dgm:t>
    </dgm:pt>
    <dgm:pt modelId="{D8D7BDEA-1328-45F2-B127-FF8A1C206B32}" type="sibTrans" cxnId="{507E490A-B5A0-4E18-B3C5-F8A277EEA872}">
      <dgm:prSet/>
      <dgm:spPr/>
      <dgm:t>
        <a:bodyPr/>
        <a:lstStyle/>
        <a:p>
          <a:endParaRPr lang="en-US"/>
        </a:p>
      </dgm:t>
    </dgm:pt>
    <dgm:pt modelId="{7756498E-AEA3-4437-B8CE-36AC7735E230}">
      <dgm:prSet phldrT="[Text]"/>
      <dgm:spPr/>
      <dgm:t>
        <a:bodyPr/>
        <a:lstStyle/>
        <a:p>
          <a:pPr>
            <a:lnSpc>
              <a:spcPct val="100000"/>
            </a:lnSpc>
            <a:defRPr b="1"/>
          </a:pPr>
          <a:r>
            <a:rPr lang="en-US" dirty="0"/>
            <a:t>Lesson 2</a:t>
          </a:r>
        </a:p>
      </dgm:t>
    </dgm:pt>
    <dgm:pt modelId="{ECB6BC1E-9603-4FD2-ACF2-FC2C23F0C859}" type="parTrans" cxnId="{80E03E84-F505-4ED0-880E-457D832AFCBF}">
      <dgm:prSet/>
      <dgm:spPr/>
      <dgm:t>
        <a:bodyPr/>
        <a:lstStyle/>
        <a:p>
          <a:endParaRPr lang="en-US"/>
        </a:p>
      </dgm:t>
    </dgm:pt>
    <dgm:pt modelId="{922637CC-EF18-45FF-A1FA-340996C0C82B}" type="sibTrans" cxnId="{80E03E84-F505-4ED0-880E-457D832AFCBF}">
      <dgm:prSet/>
      <dgm:spPr/>
      <dgm:t>
        <a:bodyPr/>
        <a:lstStyle/>
        <a:p>
          <a:endParaRPr lang="en-US"/>
        </a:p>
      </dgm:t>
    </dgm:pt>
    <dgm:pt modelId="{8C08129E-C6FF-44A8-9177-6B14C3B6DD0E}">
      <dgm:prSet phldrT="[Text]"/>
      <dgm:spPr/>
      <dgm:t>
        <a:bodyPr/>
        <a:lstStyle/>
        <a:p>
          <a:pPr>
            <a:lnSpc>
              <a:spcPct val="100000"/>
            </a:lnSpc>
          </a:pPr>
          <a:r>
            <a:rPr lang="en-US"/>
            <a:t>The two worlds of WordPress – the difference between WordPress.com and WordPress.org</a:t>
          </a:r>
          <a:endParaRPr lang="en-US" dirty="0"/>
        </a:p>
      </dgm:t>
    </dgm:pt>
    <dgm:pt modelId="{35334059-0A75-47A4-B6EE-D12A488C44C3}" type="parTrans" cxnId="{7BB057E6-1EEC-4401-93FA-B069C80159D8}">
      <dgm:prSet/>
      <dgm:spPr/>
      <dgm:t>
        <a:bodyPr/>
        <a:lstStyle/>
        <a:p>
          <a:endParaRPr lang="en-US"/>
        </a:p>
      </dgm:t>
    </dgm:pt>
    <dgm:pt modelId="{F2345DBA-AF3A-4461-891E-4F0AAAE4BA53}" type="sibTrans" cxnId="{7BB057E6-1EEC-4401-93FA-B069C80159D8}">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0" presStyleCnt="10">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1" presStyleCnt="10">
        <dgm:presLayoutVars/>
      </dgm:prSet>
      <dgm:spPr/>
    </dgm:pt>
    <dgm:pt modelId="{26B0D584-5A27-4DE2-B9FB-052526D3124D}" type="pres">
      <dgm:prSet presAssocID="{ABFD3974-BF42-49F7-9F84-B2129CA7200A}" presName="sibTrans" presStyleCnt="0"/>
      <dgm:spPr/>
    </dgm:pt>
    <dgm:pt modelId="{C90A8DCB-1310-4D96-80FD-5A4A02858D75}" type="pres">
      <dgm:prSet presAssocID="{7756498E-AEA3-4437-B8CE-36AC7735E230}" presName="compNode" presStyleCnt="0"/>
      <dgm:spPr/>
    </dgm:pt>
    <dgm:pt modelId="{65D5F0DB-80F5-4EDA-BA86-E0B04E0B945E}" type="pres">
      <dgm:prSet presAssocID="{7756498E-AEA3-4437-B8CE-36AC7735E2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0FFE7897-1C29-4015-9646-0344E19D35F1}" type="pres">
      <dgm:prSet presAssocID="{7756498E-AEA3-4437-B8CE-36AC7735E230}" presName="iconSpace" presStyleCnt="0"/>
      <dgm:spPr/>
    </dgm:pt>
    <dgm:pt modelId="{FE60B8EC-E37E-4B30-8122-5444B75E27A0}" type="pres">
      <dgm:prSet presAssocID="{7756498E-AEA3-4437-B8CE-36AC7735E230}" presName="parTx" presStyleLbl="revTx" presStyleIdx="2" presStyleCnt="10">
        <dgm:presLayoutVars>
          <dgm:chMax val="0"/>
          <dgm:chPref val="0"/>
        </dgm:presLayoutVars>
      </dgm:prSet>
      <dgm:spPr/>
    </dgm:pt>
    <dgm:pt modelId="{DB5EEE31-2469-4D5D-B58E-8027655FC2B4}" type="pres">
      <dgm:prSet presAssocID="{7756498E-AEA3-4437-B8CE-36AC7735E230}" presName="txSpace" presStyleCnt="0"/>
      <dgm:spPr/>
    </dgm:pt>
    <dgm:pt modelId="{C15FFD98-D31B-4466-83D4-77C8B3BFD162}" type="pres">
      <dgm:prSet presAssocID="{7756498E-AEA3-4437-B8CE-36AC7735E230}" presName="desTx" presStyleLbl="revTx" presStyleIdx="3" presStyleCnt="10">
        <dgm:presLayoutVars/>
      </dgm:prSet>
      <dgm:spPr/>
    </dgm:pt>
    <dgm:pt modelId="{D95EA445-65ED-4326-8668-1502A8DB7BA7}" type="pres">
      <dgm:prSet presAssocID="{922637CC-EF18-45FF-A1FA-340996C0C82B}"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4" presStyleCnt="10">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5" presStyleCnt="10">
        <dgm:presLayoutVars/>
      </dgm:prSet>
      <dgm:spPr/>
    </dgm:pt>
    <dgm:pt modelId="{B62601EB-9393-4E1F-83E4-6C88F66E2B11}" type="pres">
      <dgm:prSet presAssocID="{BC95BF52-41C8-4CDF-8DB7-5BF36F128E91}" presName="sibTrans" presStyleCnt="0"/>
      <dgm:spPr/>
    </dgm:pt>
    <dgm:pt modelId="{933EAEE7-3AD0-4563-BCD3-DAFB964246A1}" type="pres">
      <dgm:prSet presAssocID="{26E93165-2CFE-4EEB-80C9-C6F1CBD9C888}" presName="compNode" presStyleCnt="0"/>
      <dgm:spPr/>
    </dgm:pt>
    <dgm:pt modelId="{B3F282F5-9887-45A8-A00A-99958E3E5EDF}" type="pres">
      <dgm:prSet presAssocID="{26E93165-2CFE-4EEB-80C9-C6F1CBD9C888}"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E313B21B-275B-491A-B32D-73E56E431155}" type="pres">
      <dgm:prSet presAssocID="{26E93165-2CFE-4EEB-80C9-C6F1CBD9C888}" presName="iconSpace" presStyleCnt="0"/>
      <dgm:spPr/>
    </dgm:pt>
    <dgm:pt modelId="{03AD8D3A-1940-4A3A-ACE2-36B719B33089}" type="pres">
      <dgm:prSet presAssocID="{26E93165-2CFE-4EEB-80C9-C6F1CBD9C888}" presName="parTx" presStyleLbl="revTx" presStyleIdx="6" presStyleCnt="10">
        <dgm:presLayoutVars>
          <dgm:chMax val="0"/>
          <dgm:chPref val="0"/>
        </dgm:presLayoutVars>
      </dgm:prSet>
      <dgm:spPr/>
    </dgm:pt>
    <dgm:pt modelId="{A9509AA5-7350-4BE4-9C45-39FDD9D20828}" type="pres">
      <dgm:prSet presAssocID="{26E93165-2CFE-4EEB-80C9-C6F1CBD9C888}" presName="txSpace" presStyleCnt="0"/>
      <dgm:spPr/>
    </dgm:pt>
    <dgm:pt modelId="{B6B38B96-032D-4490-84B0-3118724607C0}" type="pres">
      <dgm:prSet presAssocID="{26E93165-2CFE-4EEB-80C9-C6F1CBD9C888}" presName="desTx" presStyleLbl="revTx" presStyleIdx="7" presStyleCnt="10">
        <dgm:presLayoutVars/>
      </dgm:prSet>
      <dgm:spPr/>
    </dgm:pt>
    <dgm:pt modelId="{A7CB09AF-FEE8-48C4-AD89-A2ECABBAFED6}" type="pres">
      <dgm:prSet presAssocID="{A0C52199-269C-4F50-94FF-831812830796}" presName="sibTrans" presStyleCnt="0"/>
      <dgm:spPr/>
    </dgm:pt>
    <dgm:pt modelId="{FE8BD8CF-FB24-43C9-B372-72A1868EA5DB}" type="pres">
      <dgm:prSet presAssocID="{20010DAA-91B8-45CF-8E5F-DADB78A8975A}" presName="compNode" presStyleCnt="0"/>
      <dgm:spPr/>
    </dgm:pt>
    <dgm:pt modelId="{5A3A2013-2E43-4D95-9335-39C387C7FBCC}" type="pres">
      <dgm:prSet presAssocID="{20010DAA-91B8-45CF-8E5F-DADB78A8975A}"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ABEC522A-3801-4D20-A34C-9BBAC34AEDBA}" type="pres">
      <dgm:prSet presAssocID="{20010DAA-91B8-45CF-8E5F-DADB78A8975A}" presName="iconSpace" presStyleCnt="0"/>
      <dgm:spPr/>
    </dgm:pt>
    <dgm:pt modelId="{22CF3526-3BE3-46ED-8051-A658CAFB8950}" type="pres">
      <dgm:prSet presAssocID="{20010DAA-91B8-45CF-8E5F-DADB78A8975A}" presName="parTx" presStyleLbl="revTx" presStyleIdx="8" presStyleCnt="10">
        <dgm:presLayoutVars>
          <dgm:chMax val="0"/>
          <dgm:chPref val="0"/>
        </dgm:presLayoutVars>
      </dgm:prSet>
      <dgm:spPr/>
    </dgm:pt>
    <dgm:pt modelId="{19F578D0-A35A-4D06-859F-7CF9E3B76AE6}" type="pres">
      <dgm:prSet presAssocID="{20010DAA-91B8-45CF-8E5F-DADB78A8975A}" presName="txSpace" presStyleCnt="0"/>
      <dgm:spPr/>
    </dgm:pt>
    <dgm:pt modelId="{291F140C-8902-4710-B915-BAD82415C28D}" type="pres">
      <dgm:prSet presAssocID="{20010DAA-91B8-45CF-8E5F-DADB78A8975A}" presName="desTx" presStyleLbl="revTx" presStyleIdx="9" presStyleCnt="10">
        <dgm:presLayoutVars/>
      </dgm:prSet>
      <dgm:spPr/>
    </dgm:pt>
  </dgm:ptLst>
  <dgm:cxnLst>
    <dgm:cxn modelId="{37870E03-4643-4752-9A6D-6A0232C12DC3}" type="presOf" srcId="{8C08129E-C6FF-44A8-9177-6B14C3B6DD0E}" destId="{09AE3428-78F0-44E9-8F38-A15B202735D8}" srcOrd="0" destOrd="0" presId="urn:microsoft.com/office/officeart/2018/2/layout/IconLabelDescriptionList"/>
    <dgm:cxn modelId="{507E490A-B5A0-4E18-B3C5-F8A277EEA872}" srcId="{20010DAA-91B8-45CF-8E5F-DADB78A8975A}" destId="{D37C042D-AB82-4BFD-AD23-E20365011F6E}" srcOrd="0" destOrd="0" parTransId="{8C4DC9F1-44D9-498E-9889-F0A5AE493CA0}" sibTransId="{D8D7BDEA-1328-45F2-B127-FF8A1C206B32}"/>
    <dgm:cxn modelId="{E98C6C16-BED1-4448-A893-9B083FEED910}" srcId="{833EB1A1-3006-4C51-9A3C-6BC2C66AE145}" destId="{8CB907A8-E954-44A9-90A5-B56D1E37DA6C}" srcOrd="0" destOrd="0" parTransId="{9E80C5FC-521A-4F5E-B508-1EEFFBEB277E}" sibTransId="{ABFD3974-BF42-49F7-9F84-B2129CA7200A}"/>
    <dgm:cxn modelId="{A8355E1B-8316-4281-87FD-E22D382574E9}" srcId="{833EB1A1-3006-4C51-9A3C-6BC2C66AE145}" destId="{26E93165-2CFE-4EEB-80C9-C6F1CBD9C888}" srcOrd="3" destOrd="0" parTransId="{C1F028A2-9477-4DF2-A93A-75495254E0D0}" sibTransId="{A0C52199-269C-4F50-94FF-831812830796}"/>
    <dgm:cxn modelId="{EE562A3A-8256-4F4B-906D-C5D0CD077103}" type="presOf" srcId="{7756498E-AEA3-4437-B8CE-36AC7735E230}" destId="{FE60B8EC-E37E-4B30-8122-5444B75E27A0}" srcOrd="0" destOrd="0" presId="urn:microsoft.com/office/officeart/2018/2/layout/IconLabelDescriptionList"/>
    <dgm:cxn modelId="{9C43F15D-D36E-4371-9F6D-FC87CE90DF04}" type="presOf" srcId="{BAF2BB10-E4DC-4A23-AC91-B84867B6725F}" destId="{B6B38B96-032D-4490-84B0-3118724607C0}" srcOrd="0" destOrd="0" presId="urn:microsoft.com/office/officeart/2018/2/layout/IconLabelDescriptionList"/>
    <dgm:cxn modelId="{A33B9664-A9E1-4372-A606-034057E6F88A}" type="presOf" srcId="{D37C042D-AB82-4BFD-AD23-E20365011F6E}" destId="{291F140C-8902-4710-B915-BAD82415C28D}" srcOrd="0" destOrd="0" presId="urn:microsoft.com/office/officeart/2018/2/layout/IconLabelDescriptionList"/>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2" destOrd="0" parTransId="{0C5574C4-EC8F-416D-BCC1-818AEB98743E}" sibTransId="{BC95BF52-41C8-4CDF-8DB7-5BF36F128E91}"/>
    <dgm:cxn modelId="{4CAA437E-400A-40C5-BA43-862DB907680A}" srcId="{833EB1A1-3006-4C51-9A3C-6BC2C66AE145}" destId="{20010DAA-91B8-45CF-8E5F-DADB78A8975A}" srcOrd="4" destOrd="0" parTransId="{755DC2A2-8248-4396-90EC-8DEC489190AD}" sibTransId="{99D14A07-DBBF-484C-BF87-C6A53F6FCA8F}"/>
    <dgm:cxn modelId="{80E03E84-F505-4ED0-880E-457D832AFCBF}" srcId="{833EB1A1-3006-4C51-9A3C-6BC2C66AE145}" destId="{7756498E-AEA3-4437-B8CE-36AC7735E230}" srcOrd="1" destOrd="0" parTransId="{ECB6BC1E-9603-4FD2-ACF2-FC2C23F0C859}" sibTransId="{922637CC-EF18-45FF-A1FA-340996C0C82B}"/>
    <dgm:cxn modelId="{9782568B-AD1E-4220-B4A6-9EEF820CA492}" type="presOf" srcId="{DBE5A8CD-C1C0-46DB-929B-7AA345C56A07}" destId="{5E6A25D0-D626-49D3-9DC6-4141BF0277AF}"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3EFBACA2-7826-40CF-AE0F-D53365460C21}" type="presOf" srcId="{833EB1A1-3006-4C51-9A3C-6BC2C66AE145}" destId="{57293E35-2C8F-4265-BBE8-864D6E769CAF}"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4E683DBF-A56A-4309-A657-02477797792E}" type="presOf" srcId="{26E93165-2CFE-4EEB-80C9-C6F1CBD9C888}" destId="{03AD8D3A-1940-4A3A-ACE2-36B719B33089}" srcOrd="0" destOrd="0" presId="urn:microsoft.com/office/officeart/2018/2/layout/IconLabelDescriptionList"/>
    <dgm:cxn modelId="{6F66DDCC-F971-4620-9F42-499CA2B6A96D}" srcId="{26E93165-2CFE-4EEB-80C9-C6F1CBD9C888}" destId="{BAF2BB10-E4DC-4A23-AC91-B84867B6725F}" srcOrd="0" destOrd="0" parTransId="{98DF7EA0-6910-4047-B4D3-B5C6A5952BD8}" sibTransId="{31736890-161F-423D-A962-CD5C29A62F22}"/>
    <dgm:cxn modelId="{C4DBE5CF-D283-446F-AFFE-866AD2FC035C}" type="presOf" srcId="{E6EE95F8-02AB-4559-A3FE-DA6BFCA4C7F4}" destId="{C15FFD98-D31B-4466-83D4-77C8B3BFD162}" srcOrd="0" destOrd="0" presId="urn:microsoft.com/office/officeart/2018/2/layout/IconLabelDescriptionList"/>
    <dgm:cxn modelId="{EE34A9E2-7F9F-4660-AB61-0041EEED5CFD}" type="presOf" srcId="{20010DAA-91B8-45CF-8E5F-DADB78A8975A}" destId="{22CF3526-3BE3-46ED-8051-A658CAFB8950}" srcOrd="0" destOrd="0" presId="urn:microsoft.com/office/officeart/2018/2/layout/IconLabelDescriptionList"/>
    <dgm:cxn modelId="{7BB057E6-1EEC-4401-93FA-B069C80159D8}" srcId="{8CB907A8-E954-44A9-90A5-B56D1E37DA6C}" destId="{8C08129E-C6FF-44A8-9177-6B14C3B6DD0E}" srcOrd="0" destOrd="0" parTransId="{35334059-0A75-47A4-B6EE-D12A488C44C3}" sibTransId="{F2345DBA-AF3A-4461-891E-4F0AAAE4BA53}"/>
    <dgm:cxn modelId="{EEC4D3F8-DE93-4AF9-9141-887591C1519A}" srcId="{7756498E-AEA3-4437-B8CE-36AC7735E230}" destId="{E6EE95F8-02AB-4559-A3FE-DA6BFCA4C7F4}" srcOrd="0" destOrd="0" parTransId="{C8FC378C-115D-4F1E-9ECA-152C39B42335}" sibTransId="{D442A489-118A-4786-845D-74DD2CAD91B3}"/>
    <dgm:cxn modelId="{4B60B43E-E324-4731-A74E-D8D8AC1B0328}" type="presParOf" srcId="{57293E35-2C8F-4265-BBE8-864D6E769CAF}" destId="{B80CBBD1-1E98-4DE1-A5B9-8E27EFD7044F}" srcOrd="0"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1" destOrd="0" presId="urn:microsoft.com/office/officeart/2018/2/layout/IconLabelDescriptionList"/>
    <dgm:cxn modelId="{DBD0FFD1-FDC8-4E6D-8763-3EF7225F4C76}" type="presParOf" srcId="{57293E35-2C8F-4265-BBE8-864D6E769CAF}" destId="{C90A8DCB-1310-4D96-80FD-5A4A02858D75}" srcOrd="2" destOrd="0" presId="urn:microsoft.com/office/officeart/2018/2/layout/IconLabelDescriptionList"/>
    <dgm:cxn modelId="{4D51A04C-A7A2-42C6-B448-05B51387E57D}" type="presParOf" srcId="{C90A8DCB-1310-4D96-80FD-5A4A02858D75}" destId="{65D5F0DB-80F5-4EDA-BA86-E0B04E0B945E}" srcOrd="0" destOrd="0" presId="urn:microsoft.com/office/officeart/2018/2/layout/IconLabelDescriptionList"/>
    <dgm:cxn modelId="{53F0FAE5-49FD-4722-95FE-AAA0BA7FFECF}" type="presParOf" srcId="{C90A8DCB-1310-4D96-80FD-5A4A02858D75}" destId="{0FFE7897-1C29-4015-9646-0344E19D35F1}" srcOrd="1" destOrd="0" presId="urn:microsoft.com/office/officeart/2018/2/layout/IconLabelDescriptionList"/>
    <dgm:cxn modelId="{509AF460-069E-471A-92F2-886B8CBCCDC3}" type="presParOf" srcId="{C90A8DCB-1310-4D96-80FD-5A4A02858D75}" destId="{FE60B8EC-E37E-4B30-8122-5444B75E27A0}" srcOrd="2" destOrd="0" presId="urn:microsoft.com/office/officeart/2018/2/layout/IconLabelDescriptionList"/>
    <dgm:cxn modelId="{C4D12F1C-83E8-4F3E-A75E-05A754D1608A}" type="presParOf" srcId="{C90A8DCB-1310-4D96-80FD-5A4A02858D75}" destId="{DB5EEE31-2469-4D5D-B58E-8027655FC2B4}" srcOrd="3" destOrd="0" presId="urn:microsoft.com/office/officeart/2018/2/layout/IconLabelDescriptionList"/>
    <dgm:cxn modelId="{8A4ACFB8-A4ED-4BBA-B252-375DD93C9A43}" type="presParOf" srcId="{C90A8DCB-1310-4D96-80FD-5A4A02858D75}" destId="{C15FFD98-D31B-4466-83D4-77C8B3BFD162}" srcOrd="4" destOrd="0" presId="urn:microsoft.com/office/officeart/2018/2/layout/IconLabelDescriptionList"/>
    <dgm:cxn modelId="{64D705A3-8265-4E85-81C6-C97FD3434CDF}" type="presParOf" srcId="{57293E35-2C8F-4265-BBE8-864D6E769CAF}" destId="{D95EA445-65ED-4326-8668-1502A8DB7BA7}" srcOrd="3" destOrd="0" presId="urn:microsoft.com/office/officeart/2018/2/layout/IconLabelDescriptionList"/>
    <dgm:cxn modelId="{24BECE52-B471-4FB6-9B52-A29291F336ED}" type="presParOf" srcId="{57293E35-2C8F-4265-BBE8-864D6E769CAF}" destId="{B195458E-8F59-4CE1-995A-C3C4ED08E15D}" srcOrd="4"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 modelId="{C3521FAB-FF69-4D27-A785-47638624E78D}" type="presParOf" srcId="{57293E35-2C8F-4265-BBE8-864D6E769CAF}" destId="{B62601EB-9393-4E1F-83E4-6C88F66E2B11}" srcOrd="5" destOrd="0" presId="urn:microsoft.com/office/officeart/2018/2/layout/IconLabelDescriptionList"/>
    <dgm:cxn modelId="{F153E163-5995-4DCF-B602-350BBB97E1C3}" type="presParOf" srcId="{57293E35-2C8F-4265-BBE8-864D6E769CAF}" destId="{933EAEE7-3AD0-4563-BCD3-DAFB964246A1}" srcOrd="6" destOrd="0" presId="urn:microsoft.com/office/officeart/2018/2/layout/IconLabelDescriptionList"/>
    <dgm:cxn modelId="{FA7557D0-8BB1-4071-B317-3C97B6030EF5}" type="presParOf" srcId="{933EAEE7-3AD0-4563-BCD3-DAFB964246A1}" destId="{B3F282F5-9887-45A8-A00A-99958E3E5EDF}" srcOrd="0" destOrd="0" presId="urn:microsoft.com/office/officeart/2018/2/layout/IconLabelDescriptionList"/>
    <dgm:cxn modelId="{8BFD97BA-1B97-435C-8E87-EB92DD1A0F05}" type="presParOf" srcId="{933EAEE7-3AD0-4563-BCD3-DAFB964246A1}" destId="{E313B21B-275B-491A-B32D-73E56E431155}" srcOrd="1" destOrd="0" presId="urn:microsoft.com/office/officeart/2018/2/layout/IconLabelDescriptionList"/>
    <dgm:cxn modelId="{412FBA43-5AA2-43C7-A700-F3B59CF423F6}" type="presParOf" srcId="{933EAEE7-3AD0-4563-BCD3-DAFB964246A1}" destId="{03AD8D3A-1940-4A3A-ACE2-36B719B33089}" srcOrd="2" destOrd="0" presId="urn:microsoft.com/office/officeart/2018/2/layout/IconLabelDescriptionList"/>
    <dgm:cxn modelId="{C9A2245D-1056-4CC5-B845-7F8498BE32D0}" type="presParOf" srcId="{933EAEE7-3AD0-4563-BCD3-DAFB964246A1}" destId="{A9509AA5-7350-4BE4-9C45-39FDD9D20828}" srcOrd="3" destOrd="0" presId="urn:microsoft.com/office/officeart/2018/2/layout/IconLabelDescriptionList"/>
    <dgm:cxn modelId="{477A37B7-600F-4026-AA3D-284FFC66728D}" type="presParOf" srcId="{933EAEE7-3AD0-4563-BCD3-DAFB964246A1}" destId="{B6B38B96-032D-4490-84B0-3118724607C0}" srcOrd="4" destOrd="0" presId="urn:microsoft.com/office/officeart/2018/2/layout/IconLabelDescriptionList"/>
    <dgm:cxn modelId="{468C4F11-BA98-471E-B264-B86486001BD7}" type="presParOf" srcId="{57293E35-2C8F-4265-BBE8-864D6E769CAF}" destId="{A7CB09AF-FEE8-48C4-AD89-A2ECABBAFED6}" srcOrd="7" destOrd="0" presId="urn:microsoft.com/office/officeart/2018/2/layout/IconLabelDescriptionList"/>
    <dgm:cxn modelId="{B71F85B9-B324-47EA-9666-B457E91F963C}" type="presParOf" srcId="{57293E35-2C8F-4265-BBE8-864D6E769CAF}" destId="{FE8BD8CF-FB24-43C9-B372-72A1868EA5DB}" srcOrd="8" destOrd="0" presId="urn:microsoft.com/office/officeart/2018/2/layout/IconLabelDescriptionList"/>
    <dgm:cxn modelId="{3CAB60D4-9E96-41FF-A418-39A8E12BE7C9}" type="presParOf" srcId="{FE8BD8CF-FB24-43C9-B372-72A1868EA5DB}" destId="{5A3A2013-2E43-4D95-9335-39C387C7FBCC}" srcOrd="0" destOrd="0" presId="urn:microsoft.com/office/officeart/2018/2/layout/IconLabelDescriptionList"/>
    <dgm:cxn modelId="{9210BAE4-B15C-4FD1-AE92-75B8EFF28B85}" type="presParOf" srcId="{FE8BD8CF-FB24-43C9-B372-72A1868EA5DB}" destId="{ABEC522A-3801-4D20-A34C-9BBAC34AEDBA}" srcOrd="1" destOrd="0" presId="urn:microsoft.com/office/officeart/2018/2/layout/IconLabelDescriptionList"/>
    <dgm:cxn modelId="{8753278A-69CD-4378-A0D3-7686B8B7BEE4}" type="presParOf" srcId="{FE8BD8CF-FB24-43C9-B372-72A1868EA5DB}" destId="{22CF3526-3BE3-46ED-8051-A658CAFB8950}" srcOrd="2" destOrd="0" presId="urn:microsoft.com/office/officeart/2018/2/layout/IconLabelDescriptionList"/>
    <dgm:cxn modelId="{8E669889-2CC7-4441-812B-92E508E17443}" type="presParOf" srcId="{FE8BD8CF-FB24-43C9-B372-72A1868EA5DB}" destId="{19F578D0-A35A-4D06-859F-7CF9E3B76AE6}" srcOrd="3" destOrd="0" presId="urn:microsoft.com/office/officeart/2018/2/layout/IconLabelDescriptionList"/>
    <dgm:cxn modelId="{C7B4A0CD-3CA7-4489-9201-6C69E0E8B7E7}" type="presParOf" srcId="{FE8BD8CF-FB24-43C9-B372-72A1868EA5DB}" destId="{291F140C-8902-4710-B915-BAD82415C28D}" srcOrd="4" destOrd="0" presId="urn:microsoft.com/office/officeart/2018/2/layout/IconLabelDescription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WordPress admin conventions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3</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Posting on your blog</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DBE5A8CD-C1C0-46DB-929B-7AA345C56A07}">
      <dgm:prSet phldrT="[Text]"/>
      <dgm:spPr/>
      <dgm:t>
        <a:bodyPr/>
        <a:lstStyle/>
        <a:p>
          <a:pPr>
            <a:lnSpc>
              <a:spcPct val="100000"/>
            </a:lnSpc>
            <a:defRPr b="1"/>
          </a:pPr>
          <a:r>
            <a:rPr lang="en-US" dirty="0"/>
            <a:t>Lesson 5</a:t>
          </a:r>
        </a:p>
      </dgm:t>
    </dgm:pt>
    <dgm:pt modelId="{0C5574C4-EC8F-416D-BCC1-818AEB98743E}" type="parTrans" cxnId="{EDBD8657-929D-45A8-BE6F-2FCFA1E3C826}">
      <dgm:prSet/>
      <dgm:spPr/>
      <dgm:t>
        <a:bodyPr/>
        <a:lstStyle/>
        <a:p>
          <a:endParaRPr lang="en-US"/>
        </a:p>
      </dgm:t>
    </dgm:pt>
    <dgm:pt modelId="{BC95BF52-41C8-4CDF-8DB7-5BF36F128E91}" type="sibTrans" cxnId="{EDBD8657-929D-45A8-BE6F-2FCFA1E3C826}">
      <dgm:prSet/>
      <dgm:spPr/>
      <dgm:t>
        <a:bodyPr/>
        <a:lstStyle/>
        <a:p>
          <a:endParaRPr lang="en-US"/>
        </a:p>
      </dgm:t>
    </dgm:pt>
    <dgm:pt modelId="{9435926B-0431-44C7-A111-8F7A82FE29B7}">
      <dgm:prSet phldrT="[Text]"/>
      <dgm:spPr/>
      <dgm:t>
        <a:bodyPr/>
        <a:lstStyle/>
        <a:p>
          <a:pPr>
            <a:lnSpc>
              <a:spcPct val="100000"/>
            </a:lnSpc>
          </a:pPr>
          <a:r>
            <a:rPr lang="en-US" dirty="0"/>
            <a:t>Adding and managing categories</a:t>
          </a:r>
        </a:p>
      </dgm:t>
    </dgm:pt>
    <dgm:pt modelId="{3BB6F92A-147D-4AE1-BB46-2DF6F3337509}" type="parTrans" cxnId="{C61C93BC-7775-484E-962B-B44308C00059}">
      <dgm:prSet/>
      <dgm:spPr/>
      <dgm:t>
        <a:bodyPr/>
        <a:lstStyle/>
        <a:p>
          <a:endParaRPr lang="en-US"/>
        </a:p>
      </dgm:t>
    </dgm:pt>
    <dgm:pt modelId="{2B48BA90-9AF0-4E94-A317-92081C6ECF25}" type="sibTrans" cxnId="{C61C93BC-7775-484E-962B-B44308C00059}">
      <dgm:prSet/>
      <dgm:spPr/>
      <dgm:t>
        <a:bodyPr/>
        <a:lstStyle/>
        <a:p>
          <a:endParaRPr lang="en-US"/>
        </a:p>
      </dgm:t>
    </dgm:pt>
    <dgm:pt modelId="{9045808C-87D7-4DDE-9418-1753F970A2CD}">
      <dgm:prSet phldrT="[Text]"/>
      <dgm:spPr/>
      <dgm:t>
        <a:bodyPr/>
        <a:lstStyle/>
        <a:p>
          <a:pPr>
            <a:lnSpc>
              <a:spcPct val="100000"/>
            </a:lnSpc>
          </a:pPr>
          <a:r>
            <a:rPr lang="en-US" dirty="0"/>
            <a:t>Discussion on your blog - comments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4</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0CE6888D-EEFF-4890-9FE3-B21C1AB752FF}">
      <dgm:prSet phldrT="[Text]"/>
      <dgm:spPr/>
      <dgm:t>
        <a:bodyPr/>
        <a:lstStyle/>
        <a:p>
          <a:pPr>
            <a:lnSpc>
              <a:spcPct val="100000"/>
            </a:lnSpc>
            <a:defRPr b="1"/>
          </a:pPr>
          <a:r>
            <a:rPr lang="en-US" dirty="0"/>
            <a:t>Lesson 2</a:t>
          </a:r>
        </a:p>
      </dgm:t>
    </dgm:pt>
    <dgm:pt modelId="{A0C94707-DFA3-4049-A213-FAFE6935F5CE}" type="parTrans" cxnId="{ED6AA246-59CD-4852-93AE-773340756816}">
      <dgm:prSet/>
      <dgm:spPr/>
      <dgm:t>
        <a:bodyPr/>
        <a:lstStyle/>
        <a:p>
          <a:endParaRPr lang="en-US"/>
        </a:p>
      </dgm:t>
    </dgm:pt>
    <dgm:pt modelId="{C2141D16-018B-4EC1-91F5-BD2C513297F1}" type="sibTrans" cxnId="{ED6AA246-59CD-4852-93AE-773340756816}">
      <dgm:prSet/>
      <dgm:spPr/>
      <dgm:t>
        <a:bodyPr/>
        <a:lstStyle/>
        <a:p>
          <a:endParaRPr lang="en-US"/>
        </a:p>
      </dgm:t>
    </dgm:pt>
    <dgm:pt modelId="{473E72D2-3042-4CE1-A8E1-82EEC70F371D}">
      <dgm:prSet phldrT="[Text]"/>
      <dgm:spPr/>
      <dgm:t>
        <a:bodyPr/>
        <a:lstStyle/>
        <a:p>
          <a:pPr>
            <a:lnSpc>
              <a:spcPct val="100000"/>
            </a:lnSpc>
            <a:defRPr b="1"/>
          </a:pPr>
          <a:r>
            <a:rPr lang="en-US" b="0" dirty="0"/>
            <a:t>Building your WordPress website</a:t>
          </a:r>
        </a:p>
      </dgm:t>
    </dgm:pt>
    <dgm:pt modelId="{087FB3A8-6A7B-4A69-A818-7E5C254173EA}" type="parTrans" cxnId="{FEC4B93A-65EA-4AC2-A24E-D3099E5ACDCB}">
      <dgm:prSet/>
      <dgm:spPr/>
      <dgm:t>
        <a:bodyPr/>
        <a:lstStyle/>
        <a:p>
          <a:endParaRPr lang="en-US"/>
        </a:p>
      </dgm:t>
    </dgm:pt>
    <dgm:pt modelId="{81D66D96-DD1F-465C-82F4-3E5E85A94479}" type="sibTrans" cxnId="{FEC4B93A-65EA-4AC2-A24E-D3099E5ACDCB}">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10">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10">
        <dgm:presLayoutVars/>
      </dgm:prSet>
      <dgm:spPr/>
    </dgm:pt>
    <dgm:pt modelId="{0ACB803E-0E76-4313-8CE9-0F0F045B0830}" type="pres">
      <dgm:prSet presAssocID="{904E257A-23B9-4EBE-8A48-C76E9B6D17C5}" presName="sibTrans" presStyleCnt="0"/>
      <dgm:spPr/>
    </dgm:pt>
    <dgm:pt modelId="{EA4F018F-BB3B-487E-A944-2F856EDABD33}" type="pres">
      <dgm:prSet presAssocID="{0CE6888D-EEFF-4890-9FE3-B21C1AB752FF}" presName="compNode" presStyleCnt="0"/>
      <dgm:spPr/>
    </dgm:pt>
    <dgm:pt modelId="{F94DE702-522F-4D8F-9EEE-946C7BCD3EF6}" type="pres">
      <dgm:prSet presAssocID="{0CE6888D-EEFF-4890-9FE3-B21C1AB752FF}"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0321C61F-0E1F-48FB-BDF7-2EA6E1890015}" type="pres">
      <dgm:prSet presAssocID="{0CE6888D-EEFF-4890-9FE3-B21C1AB752FF}" presName="iconSpace" presStyleCnt="0"/>
      <dgm:spPr/>
    </dgm:pt>
    <dgm:pt modelId="{3FDCA702-0561-4978-A31B-A30EF7BA5902}" type="pres">
      <dgm:prSet presAssocID="{0CE6888D-EEFF-4890-9FE3-B21C1AB752FF}" presName="parTx" presStyleLbl="revTx" presStyleIdx="2" presStyleCnt="10">
        <dgm:presLayoutVars>
          <dgm:chMax val="0"/>
          <dgm:chPref val="0"/>
        </dgm:presLayoutVars>
      </dgm:prSet>
      <dgm:spPr/>
    </dgm:pt>
    <dgm:pt modelId="{9F637726-D066-4961-923D-782834F2A624}" type="pres">
      <dgm:prSet presAssocID="{0CE6888D-EEFF-4890-9FE3-B21C1AB752FF}" presName="txSpace" presStyleCnt="0"/>
      <dgm:spPr/>
    </dgm:pt>
    <dgm:pt modelId="{94828790-3595-4A37-93C3-A68362495D43}" type="pres">
      <dgm:prSet presAssocID="{0CE6888D-EEFF-4890-9FE3-B21C1AB752FF}" presName="desTx" presStyleLbl="revTx" presStyleIdx="3" presStyleCnt="10">
        <dgm:presLayoutVars/>
      </dgm:prSet>
      <dgm:spPr/>
    </dgm:pt>
    <dgm:pt modelId="{96A9CB63-4A50-4155-8943-3283AC77263A}" type="pres">
      <dgm:prSet presAssocID="{C2141D16-018B-4EC1-91F5-BD2C513297F1}"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4" presStyleCnt="10">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5" presStyleCnt="10">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3"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6" presStyleCnt="10">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7" presStyleCnt="10">
        <dgm:presLayoutVars/>
      </dgm:prSet>
      <dgm:spPr/>
    </dgm:pt>
    <dgm:pt modelId="{72F7DC87-A0BF-4722-AA3D-D8C602ED804E}" type="pres">
      <dgm:prSet presAssocID="{6AE82DAA-3AD4-433C-8805-0C1A10A00764}" presName="sibTrans" presStyleCnt="0"/>
      <dgm:spPr/>
    </dgm:pt>
    <dgm:pt modelId="{B195458E-8F59-4CE1-995A-C3C4ED08E15D}" type="pres">
      <dgm:prSet presAssocID="{DBE5A8CD-C1C0-46DB-929B-7AA345C56A07}" presName="compNode" presStyleCnt="0"/>
      <dgm:spPr/>
    </dgm:pt>
    <dgm:pt modelId="{3943ECD8-6B98-4646-83F7-69A26CE43B76}" type="pres">
      <dgm:prSet presAssocID="{DBE5A8CD-C1C0-46DB-929B-7AA345C56A07}" presName="iconRect" presStyleLbl="node1" presStyleIdx="4"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F6EC4DB4-FC61-497B-9800-74FEDFE20777}" type="pres">
      <dgm:prSet presAssocID="{DBE5A8CD-C1C0-46DB-929B-7AA345C56A07}" presName="iconSpace" presStyleCnt="0"/>
      <dgm:spPr/>
    </dgm:pt>
    <dgm:pt modelId="{5E6A25D0-D626-49D3-9DC6-4141BF0277AF}" type="pres">
      <dgm:prSet presAssocID="{DBE5A8CD-C1C0-46DB-929B-7AA345C56A07}" presName="parTx" presStyleLbl="revTx" presStyleIdx="8" presStyleCnt="10">
        <dgm:presLayoutVars>
          <dgm:chMax val="0"/>
          <dgm:chPref val="0"/>
        </dgm:presLayoutVars>
      </dgm:prSet>
      <dgm:spPr/>
    </dgm:pt>
    <dgm:pt modelId="{4BF00235-A2EB-46A3-8F2F-791E6EEAB140}" type="pres">
      <dgm:prSet presAssocID="{DBE5A8CD-C1C0-46DB-929B-7AA345C56A07}" presName="txSpace" presStyleCnt="0"/>
      <dgm:spPr/>
    </dgm:pt>
    <dgm:pt modelId="{1FE0C96F-0F41-4BFC-A492-2BF23A94BC95}" type="pres">
      <dgm:prSet presAssocID="{DBE5A8CD-C1C0-46DB-929B-7AA345C56A07}" presName="desTx" presStyleLbl="revTx" presStyleIdx="9" presStyleCnt="10">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2" destOrd="0" parTransId="{9E80C5FC-521A-4F5E-B508-1EEFFBEB277E}" sibTransId="{ABFD3974-BF42-49F7-9F84-B2129CA7200A}"/>
    <dgm:cxn modelId="{FEC4B93A-65EA-4AC2-A24E-D3099E5ACDCB}" srcId="{0CE6888D-EEFF-4890-9FE3-B21C1AB752FF}" destId="{473E72D2-3042-4CE1-A8E1-82EEC70F371D}" srcOrd="0" destOrd="0" parTransId="{087FB3A8-6A7B-4A69-A818-7E5C254173EA}" sibTransId="{81D66D96-DD1F-465C-82F4-3E5E85A94479}"/>
    <dgm:cxn modelId="{ED6AA246-59CD-4852-93AE-773340756816}" srcId="{833EB1A1-3006-4C51-9A3C-6BC2C66AE145}" destId="{0CE6888D-EEFF-4890-9FE3-B21C1AB752FF}" srcOrd="1" destOrd="0" parTransId="{A0C94707-DFA3-4049-A213-FAFE6935F5CE}" sibTransId="{C2141D16-018B-4EC1-91F5-BD2C513297F1}"/>
    <dgm:cxn modelId="{AE71E66A-C627-4E54-A79B-70DD70262330}" type="presOf" srcId="{9435926B-0431-44C7-A111-8F7A82FE29B7}" destId="{1FE0C96F-0F41-4BFC-A492-2BF23A94BC95}" srcOrd="0" destOrd="0" presId="urn:microsoft.com/office/officeart/2018/2/layout/IconLabelDescriptionList"/>
    <dgm:cxn modelId="{EDBD8657-929D-45A8-BE6F-2FCFA1E3C826}" srcId="{833EB1A1-3006-4C51-9A3C-6BC2C66AE145}" destId="{DBE5A8CD-C1C0-46DB-929B-7AA345C56A07}" srcOrd="4" destOrd="0" parTransId="{0C5574C4-EC8F-416D-BCC1-818AEB98743E}" sibTransId="{BC95BF52-41C8-4CDF-8DB7-5BF36F128E91}"/>
    <dgm:cxn modelId="{9782568B-AD1E-4220-B4A6-9EEF820CA492}" type="presOf" srcId="{DBE5A8CD-C1C0-46DB-929B-7AA345C56A07}" destId="{5E6A25D0-D626-49D3-9DC6-4141BF0277AF}" srcOrd="0" destOrd="0" presId="urn:microsoft.com/office/officeart/2018/2/layout/IconLabelDescriptionList"/>
    <dgm:cxn modelId="{1C35B88C-AB1E-4072-884F-D17A8EFF579F}" type="presOf" srcId="{473E72D2-3042-4CE1-A8E1-82EEC70F371D}" destId="{94828790-3595-4A37-93C3-A68362495D43}" srcOrd="0" destOrd="0" presId="urn:microsoft.com/office/officeart/2018/2/layout/IconLabelDescriptionList"/>
    <dgm:cxn modelId="{E3445590-331A-4E20-AC8B-1BCB894A07E2}" type="presOf" srcId="{D44B2C91-25B3-4667-8B8A-B248AF2F981F}" destId="{12C899F9-3D7D-4339-B97F-C469637BAA74}" srcOrd="0" destOrd="0" presId="urn:microsoft.com/office/officeart/2018/2/layout/IconLabelDescriptionList"/>
    <dgm:cxn modelId="{1AB40A93-F776-4E2A-AE93-AE103D5FA033}" type="presOf" srcId="{0CE6888D-EEFF-4890-9FE3-B21C1AB752FF}" destId="{3FDCA702-0561-4978-A31B-A30EF7BA5902}"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C61C93BC-7775-484E-962B-B44308C00059}" srcId="{DBE5A8CD-C1C0-46DB-929B-7AA345C56A07}" destId="{9435926B-0431-44C7-A111-8F7A82FE29B7}" srcOrd="0" destOrd="0" parTransId="{3BB6F92A-147D-4AE1-BB46-2DF6F3337509}" sibTransId="{2B48BA90-9AF0-4E94-A317-92081C6ECF25}"/>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3"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DCD208D2-D4E0-41AC-AFE2-932D857366A7}" type="presParOf" srcId="{57293E35-2C8F-4265-BBE8-864D6E769CAF}" destId="{EA4F018F-BB3B-487E-A944-2F856EDABD33}" srcOrd="2" destOrd="0" presId="urn:microsoft.com/office/officeart/2018/2/layout/IconLabelDescriptionList"/>
    <dgm:cxn modelId="{5C067ACD-22F1-425F-90E5-91CDBB60D3B2}" type="presParOf" srcId="{EA4F018F-BB3B-487E-A944-2F856EDABD33}" destId="{F94DE702-522F-4D8F-9EEE-946C7BCD3EF6}" srcOrd="0" destOrd="0" presId="urn:microsoft.com/office/officeart/2018/2/layout/IconLabelDescriptionList"/>
    <dgm:cxn modelId="{4AA57628-9CBB-407C-890E-D1F7E75B0E2E}" type="presParOf" srcId="{EA4F018F-BB3B-487E-A944-2F856EDABD33}" destId="{0321C61F-0E1F-48FB-BDF7-2EA6E1890015}" srcOrd="1" destOrd="0" presId="urn:microsoft.com/office/officeart/2018/2/layout/IconLabelDescriptionList"/>
    <dgm:cxn modelId="{051EDC75-CB34-46B5-AE18-09D834968793}" type="presParOf" srcId="{EA4F018F-BB3B-487E-A944-2F856EDABD33}" destId="{3FDCA702-0561-4978-A31B-A30EF7BA5902}" srcOrd="2" destOrd="0" presId="urn:microsoft.com/office/officeart/2018/2/layout/IconLabelDescriptionList"/>
    <dgm:cxn modelId="{9915D15A-1B6A-46E5-97BC-94D0ADBAE54F}" type="presParOf" srcId="{EA4F018F-BB3B-487E-A944-2F856EDABD33}" destId="{9F637726-D066-4961-923D-782834F2A624}" srcOrd="3" destOrd="0" presId="urn:microsoft.com/office/officeart/2018/2/layout/IconLabelDescriptionList"/>
    <dgm:cxn modelId="{4020147D-9964-4A7A-B50C-72E98574F6DB}" type="presParOf" srcId="{EA4F018F-BB3B-487E-A944-2F856EDABD33}" destId="{94828790-3595-4A37-93C3-A68362495D43}" srcOrd="4" destOrd="0" presId="urn:microsoft.com/office/officeart/2018/2/layout/IconLabelDescriptionList"/>
    <dgm:cxn modelId="{5B487DB9-03D7-4F34-A878-BC9C28845E6C}" type="presParOf" srcId="{57293E35-2C8F-4265-BBE8-864D6E769CAF}" destId="{96A9CB63-4A50-4155-8943-3283AC77263A}" srcOrd="3" destOrd="0" presId="urn:microsoft.com/office/officeart/2018/2/layout/IconLabelDescriptionList"/>
    <dgm:cxn modelId="{4B60B43E-E324-4731-A74E-D8D8AC1B0328}" type="presParOf" srcId="{57293E35-2C8F-4265-BBE8-864D6E769CAF}" destId="{B80CBBD1-1E98-4DE1-A5B9-8E27EFD7044F}" srcOrd="4"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5" destOrd="0" presId="urn:microsoft.com/office/officeart/2018/2/layout/IconLabelDescriptionList"/>
    <dgm:cxn modelId="{98DC886D-C212-45EC-B3FE-E540576002F4}" type="presParOf" srcId="{57293E35-2C8F-4265-BBE8-864D6E769CAF}" destId="{795259A0-C607-40FB-A034-57EB82405CEE}" srcOrd="6"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 modelId="{B962612B-E062-4A68-8051-173BA063BD4B}" type="presParOf" srcId="{57293E35-2C8F-4265-BBE8-864D6E769CAF}" destId="{72F7DC87-A0BF-4722-AA3D-D8C602ED804E}" srcOrd="7" destOrd="0" presId="urn:microsoft.com/office/officeart/2018/2/layout/IconLabelDescriptionList"/>
    <dgm:cxn modelId="{24BECE52-B471-4FB6-9B52-A29291F336ED}" type="presParOf" srcId="{57293E35-2C8F-4265-BBE8-864D6E769CAF}" destId="{B195458E-8F59-4CE1-995A-C3C4ED08E15D}" srcOrd="8" destOrd="0" presId="urn:microsoft.com/office/officeart/2018/2/layout/IconLabelDescriptionList"/>
    <dgm:cxn modelId="{8AEF6023-E46E-47D1-8851-C8559ECB9025}" type="presParOf" srcId="{B195458E-8F59-4CE1-995A-C3C4ED08E15D}" destId="{3943ECD8-6B98-4646-83F7-69A26CE43B76}" srcOrd="0" destOrd="0" presId="urn:microsoft.com/office/officeart/2018/2/layout/IconLabelDescriptionList"/>
    <dgm:cxn modelId="{F3759514-B136-433B-9B3C-191E22D14E8A}" type="presParOf" srcId="{B195458E-8F59-4CE1-995A-C3C4ED08E15D}" destId="{F6EC4DB4-FC61-497B-9800-74FEDFE20777}" srcOrd="1" destOrd="0" presId="urn:microsoft.com/office/officeart/2018/2/layout/IconLabelDescriptionList"/>
    <dgm:cxn modelId="{9285D681-4C7D-4F49-AA0E-CD00C30E9C22}" type="presParOf" srcId="{B195458E-8F59-4CE1-995A-C3C4ED08E15D}" destId="{5E6A25D0-D626-49D3-9DC6-4141BF0277AF}" srcOrd="2" destOrd="0" presId="urn:microsoft.com/office/officeart/2018/2/layout/IconLabelDescriptionList"/>
    <dgm:cxn modelId="{F706DAE9-9047-4A76-BED3-C9D71522EC35}" type="presParOf" srcId="{B195458E-8F59-4CE1-995A-C3C4ED08E15D}" destId="{4BF00235-A2EB-46A3-8F2F-791E6EEAB140}" srcOrd="3" destOrd="0" presId="urn:microsoft.com/office/officeart/2018/2/layout/IconLabelDescriptionList"/>
    <dgm:cxn modelId="{BEB9C6AB-9DA9-41BD-8700-4630D5220639}" type="presParOf" srcId="{B195458E-8F59-4CE1-995A-C3C4ED08E15D}" destId="{1FE0C96F-0F41-4BFC-A492-2BF23A94BC9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Pages</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Media library</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F07A3AE5-89F0-4834-B52D-4FFAAE99A799}">
      <dgm:prSet phldrT="[Text]"/>
      <dgm:spPr/>
      <dgm:t>
        <a:bodyPr/>
        <a:lstStyle/>
        <a:p>
          <a:pPr>
            <a:lnSpc>
              <a:spcPct val="100000"/>
            </a:lnSpc>
            <a:defRPr b="1"/>
          </a:pPr>
          <a:r>
            <a:rPr lang="en-US" dirty="0"/>
            <a:t>Lesson 3</a:t>
          </a:r>
        </a:p>
      </dgm:t>
    </dgm:pt>
    <dgm:pt modelId="{A560B0DF-DC97-4D4E-9DE7-7F1A7802C6F8}" type="parTrans" cxnId="{43FDB485-A5FE-45BB-9B54-0A15D39D9CC2}">
      <dgm:prSet/>
      <dgm:spPr/>
      <dgm:t>
        <a:bodyPr/>
        <a:lstStyle/>
        <a:p>
          <a:endParaRPr lang="en-US"/>
        </a:p>
      </dgm:t>
    </dgm:pt>
    <dgm:pt modelId="{6FEA1F7E-6323-42BC-8246-CA2646D7B8BD}" type="sibTrans" cxnId="{43FDB485-A5FE-45BB-9B54-0A15D39D9CC2}">
      <dgm:prSet/>
      <dgm:spPr/>
      <dgm:t>
        <a:bodyPr/>
        <a:lstStyle/>
        <a:p>
          <a:endParaRPr lang="en-US"/>
        </a:p>
      </dgm:t>
    </dgm:pt>
    <dgm:pt modelId="{520656C1-EE84-48AB-B78B-C6372C9F7E01}">
      <dgm:prSet phldrT="[Text]"/>
      <dgm:spPr/>
      <dgm:t>
        <a:bodyPr/>
        <a:lstStyle/>
        <a:p>
          <a:pPr>
            <a:lnSpc>
              <a:spcPct val="100000"/>
            </a:lnSpc>
          </a:pPr>
          <a:r>
            <a:rPr lang="en-US" dirty="0"/>
            <a:t>Importing/Exporting Content</a:t>
          </a:r>
        </a:p>
      </dgm:t>
    </dgm:pt>
    <dgm:pt modelId="{91F592F7-ADB1-463E-8002-76C87D3CDA24}" type="parTrans" cxnId="{673731A0-90CA-4DBA-B6E5-FB7A4A709B07}">
      <dgm:prSet/>
      <dgm:spPr/>
      <dgm:t>
        <a:bodyPr/>
        <a:lstStyle/>
        <a:p>
          <a:endParaRPr lang="en-US"/>
        </a:p>
      </dgm:t>
    </dgm:pt>
    <dgm:pt modelId="{3B73E9BB-1487-4B41-B082-423C6AA62C41}" type="sibTrans" cxnId="{673731A0-90CA-4DBA-B6E5-FB7A4A709B07}">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B373D8C-E835-4EA0-9811-A2A936DE3C04}" type="pres">
      <dgm:prSet presAssocID="{ABFD3974-BF42-49F7-9F84-B2129CA7200A}" presName="sibTrans" presStyleCnt="0"/>
      <dgm:spPr/>
    </dgm:pt>
    <dgm:pt modelId="{06907231-D64F-4D26-B566-5A705842954A}" type="pres">
      <dgm:prSet presAssocID="{F07A3AE5-89F0-4834-B52D-4FFAAE99A799}" presName="compNode" presStyleCnt="0"/>
      <dgm:spPr/>
    </dgm:pt>
    <dgm:pt modelId="{F08B64B7-48BD-454D-9276-F95B9AE56521}" type="pres">
      <dgm:prSet presAssocID="{F07A3AE5-89F0-4834-B52D-4FFAAE99A79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B2D97737-5D8A-451B-AD6D-4C29398E2FA3}" type="pres">
      <dgm:prSet presAssocID="{F07A3AE5-89F0-4834-B52D-4FFAAE99A799}" presName="iconSpace" presStyleCnt="0"/>
      <dgm:spPr/>
    </dgm:pt>
    <dgm:pt modelId="{7113C1BD-7619-49E0-8969-5E9534730585}" type="pres">
      <dgm:prSet presAssocID="{F07A3AE5-89F0-4834-B52D-4FFAAE99A799}" presName="parTx" presStyleLbl="revTx" presStyleIdx="4" presStyleCnt="6">
        <dgm:presLayoutVars>
          <dgm:chMax val="0"/>
          <dgm:chPref val="0"/>
        </dgm:presLayoutVars>
      </dgm:prSet>
      <dgm:spPr/>
    </dgm:pt>
    <dgm:pt modelId="{D6C7BE97-FCDA-46FA-9B00-536ADD5AC65E}" type="pres">
      <dgm:prSet presAssocID="{F07A3AE5-89F0-4834-B52D-4FFAAE99A799}" presName="txSpace" presStyleCnt="0"/>
      <dgm:spPr/>
    </dgm:pt>
    <dgm:pt modelId="{36C8AD9C-D9E5-4307-BA10-6AABDAF60122}" type="pres">
      <dgm:prSet presAssocID="{F07A3AE5-89F0-4834-B52D-4FFAAE99A799}"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6612A66A-3F02-49CE-8397-2A1137CC76A0}" type="presOf" srcId="{520656C1-EE84-48AB-B78B-C6372C9F7E01}" destId="{36C8AD9C-D9E5-4307-BA10-6AABDAF60122}" srcOrd="0" destOrd="0" presId="urn:microsoft.com/office/officeart/2018/2/layout/IconLabelDescriptionList"/>
    <dgm:cxn modelId="{43FDB485-A5FE-45BB-9B54-0A15D39D9CC2}" srcId="{833EB1A1-3006-4C51-9A3C-6BC2C66AE145}" destId="{F07A3AE5-89F0-4834-B52D-4FFAAE99A799}" srcOrd="2" destOrd="0" parTransId="{A560B0DF-DC97-4D4E-9DE7-7F1A7802C6F8}" sibTransId="{6FEA1F7E-6323-42BC-8246-CA2646D7B8BD}"/>
    <dgm:cxn modelId="{EFE98B8D-A69F-431E-803D-D2BD8D0B70C7}" type="presOf" srcId="{F07A3AE5-89F0-4834-B52D-4FFAAE99A799}" destId="{7113C1BD-7619-49E0-8969-5E9534730585}"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673731A0-90CA-4DBA-B6E5-FB7A4A709B07}" srcId="{F07A3AE5-89F0-4834-B52D-4FFAAE99A799}" destId="{520656C1-EE84-48AB-B78B-C6372C9F7E01}" srcOrd="0" destOrd="0" parTransId="{91F592F7-ADB1-463E-8002-76C87D3CDA24}" sibTransId="{3B73E9BB-1487-4B41-B082-423C6AA62C41}"/>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6EC1A245-0920-4BA5-BA85-75C85774BA45}" type="presParOf" srcId="{57293E35-2C8F-4265-BBE8-864D6E769CAF}" destId="{2B373D8C-E835-4EA0-9811-A2A936DE3C04}" srcOrd="3" destOrd="0" presId="urn:microsoft.com/office/officeart/2018/2/layout/IconLabelDescriptionList"/>
    <dgm:cxn modelId="{A320BCE6-23F7-4979-B330-F0B2EDCFB735}" type="presParOf" srcId="{57293E35-2C8F-4265-BBE8-864D6E769CAF}" destId="{06907231-D64F-4D26-B566-5A705842954A}" srcOrd="4" destOrd="0" presId="urn:microsoft.com/office/officeart/2018/2/layout/IconLabelDescriptionList"/>
    <dgm:cxn modelId="{FC4AC90D-A3BC-42B6-9A94-3D344504A802}" type="presParOf" srcId="{06907231-D64F-4D26-B566-5A705842954A}" destId="{F08B64B7-48BD-454D-9276-F95B9AE56521}" srcOrd="0" destOrd="0" presId="urn:microsoft.com/office/officeart/2018/2/layout/IconLabelDescriptionList"/>
    <dgm:cxn modelId="{6713C1EA-3B10-4971-B625-89E20D2F6F14}" type="presParOf" srcId="{06907231-D64F-4D26-B566-5A705842954A}" destId="{B2D97737-5D8A-451B-AD6D-4C29398E2FA3}" srcOrd="1" destOrd="0" presId="urn:microsoft.com/office/officeart/2018/2/layout/IconLabelDescriptionList"/>
    <dgm:cxn modelId="{607FDE68-F299-4A7C-B034-D96927488D3B}" type="presParOf" srcId="{06907231-D64F-4D26-B566-5A705842954A}" destId="{7113C1BD-7619-49E0-8969-5E9534730585}" srcOrd="2" destOrd="0" presId="urn:microsoft.com/office/officeart/2018/2/layout/IconLabelDescriptionList"/>
    <dgm:cxn modelId="{98589760-E456-4D73-92E0-CC8746C0AAAB}" type="presParOf" srcId="{06907231-D64F-4D26-B566-5A705842954A}" destId="{D6C7BE97-FCDA-46FA-9B00-536ADD5AC65E}" srcOrd="3" destOrd="0" presId="urn:microsoft.com/office/officeart/2018/2/layout/IconLabelDescriptionList"/>
    <dgm:cxn modelId="{CC5B4987-127F-4927-BB9C-C4C157E20F28}" type="presParOf" srcId="{06907231-D64F-4D26-B566-5A705842954A}" destId="{36C8AD9C-D9E5-4307-BA10-6AABDAF6012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3EB1A1-3006-4C51-9A3C-6BC2C66AE1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7BD773-8A85-4B44-B978-EF7048A69C3E}">
      <dgm:prSet phldrT="[Text]"/>
      <dgm:spPr/>
      <dgm:t>
        <a:bodyPr/>
        <a:lstStyle/>
        <a:p>
          <a:pPr>
            <a:lnSpc>
              <a:spcPct val="100000"/>
            </a:lnSpc>
            <a:defRPr b="1"/>
          </a:pPr>
          <a:r>
            <a:rPr lang="en-US" dirty="0"/>
            <a:t>Lesson 1</a:t>
          </a:r>
        </a:p>
      </dgm:t>
    </dgm:pt>
    <dgm:pt modelId="{D6C63542-E8D8-409E-BFAB-CF859D4D79FF}" type="parTrans" cxnId="{20527CA0-F4EB-4705-8BE7-6C0F680CD5BA}">
      <dgm:prSet/>
      <dgm:spPr/>
      <dgm:t>
        <a:bodyPr/>
        <a:lstStyle/>
        <a:p>
          <a:endParaRPr lang="en-US"/>
        </a:p>
      </dgm:t>
    </dgm:pt>
    <dgm:pt modelId="{904E257A-23B9-4EBE-8A48-C76E9B6D17C5}" type="sibTrans" cxnId="{20527CA0-F4EB-4705-8BE7-6C0F680CD5BA}">
      <dgm:prSet/>
      <dgm:spPr/>
      <dgm:t>
        <a:bodyPr/>
        <a:lstStyle/>
        <a:p>
          <a:endParaRPr lang="en-US"/>
        </a:p>
      </dgm:t>
    </dgm:pt>
    <dgm:pt modelId="{121A4E49-D7FE-4C61-890E-F26433221A05}">
      <dgm:prSet phldrT="[Text]"/>
      <dgm:spPr/>
      <dgm:t>
        <a:bodyPr/>
        <a:lstStyle/>
        <a:p>
          <a:pPr>
            <a:lnSpc>
              <a:spcPct val="100000"/>
            </a:lnSpc>
          </a:pPr>
          <a:r>
            <a:rPr lang="en-US" dirty="0"/>
            <a:t>Breaking down plugins – what are they?</a:t>
          </a:r>
        </a:p>
      </dgm:t>
    </dgm:pt>
    <dgm:pt modelId="{2EB7E36B-7F86-47DE-9E3C-5C1001E2A522}" type="parTrans" cxnId="{7E56EEC1-52F8-4D64-BE87-A66B5BDC3FDB}">
      <dgm:prSet/>
      <dgm:spPr/>
      <dgm:t>
        <a:bodyPr/>
        <a:lstStyle/>
        <a:p>
          <a:endParaRPr lang="en-US"/>
        </a:p>
      </dgm:t>
    </dgm:pt>
    <dgm:pt modelId="{72FB0319-6CBC-49A9-907F-D3562B90DEEB}" type="sibTrans" cxnId="{7E56EEC1-52F8-4D64-BE87-A66B5BDC3FDB}">
      <dgm:prSet/>
      <dgm:spPr/>
      <dgm:t>
        <a:bodyPr/>
        <a:lstStyle/>
        <a:p>
          <a:endParaRPr lang="en-US"/>
        </a:p>
      </dgm:t>
    </dgm:pt>
    <dgm:pt modelId="{8CB907A8-E954-44A9-90A5-B56D1E37DA6C}">
      <dgm:prSet phldrT="[Text]"/>
      <dgm:spPr/>
      <dgm:t>
        <a:bodyPr/>
        <a:lstStyle/>
        <a:p>
          <a:pPr>
            <a:lnSpc>
              <a:spcPct val="100000"/>
            </a:lnSpc>
            <a:defRPr b="1"/>
          </a:pPr>
          <a:r>
            <a:rPr lang="en-US" dirty="0"/>
            <a:t>Lesson 2</a:t>
          </a:r>
        </a:p>
      </dgm:t>
    </dgm:pt>
    <dgm:pt modelId="{9E80C5FC-521A-4F5E-B508-1EEFFBEB277E}" type="parTrans" cxnId="{E98C6C16-BED1-4448-A893-9B083FEED910}">
      <dgm:prSet/>
      <dgm:spPr/>
      <dgm:t>
        <a:bodyPr/>
        <a:lstStyle/>
        <a:p>
          <a:endParaRPr lang="en-US"/>
        </a:p>
      </dgm:t>
    </dgm:pt>
    <dgm:pt modelId="{ABFD3974-BF42-49F7-9F84-B2129CA7200A}" type="sibTrans" cxnId="{E98C6C16-BED1-4448-A893-9B083FEED910}">
      <dgm:prSet/>
      <dgm:spPr/>
      <dgm:t>
        <a:bodyPr/>
        <a:lstStyle/>
        <a:p>
          <a:endParaRPr lang="en-US"/>
        </a:p>
      </dgm:t>
    </dgm:pt>
    <dgm:pt modelId="{E6EE95F8-02AB-4559-A3FE-DA6BFCA4C7F4}">
      <dgm:prSet phldrT="[Text]"/>
      <dgm:spPr/>
      <dgm:t>
        <a:bodyPr/>
        <a:lstStyle/>
        <a:p>
          <a:pPr>
            <a:lnSpc>
              <a:spcPct val="100000"/>
            </a:lnSpc>
          </a:pPr>
          <a:r>
            <a:rPr lang="en-US" dirty="0"/>
            <a:t>Installing plugins – how to go about this</a:t>
          </a:r>
        </a:p>
      </dgm:t>
    </dgm:pt>
    <dgm:pt modelId="{C8FC378C-115D-4F1E-9ECA-152C39B42335}" type="parTrans" cxnId="{EEC4D3F8-DE93-4AF9-9141-887591C1519A}">
      <dgm:prSet/>
      <dgm:spPr/>
      <dgm:t>
        <a:bodyPr/>
        <a:lstStyle/>
        <a:p>
          <a:endParaRPr lang="en-US"/>
        </a:p>
      </dgm:t>
    </dgm:pt>
    <dgm:pt modelId="{D442A489-118A-4786-845D-74DD2CAD91B3}" type="sibTrans" cxnId="{EEC4D3F8-DE93-4AF9-9141-887591C1519A}">
      <dgm:prSet/>
      <dgm:spPr/>
      <dgm:t>
        <a:bodyPr/>
        <a:lstStyle/>
        <a:p>
          <a:endParaRPr lang="en-US"/>
        </a:p>
      </dgm:t>
    </dgm:pt>
    <dgm:pt modelId="{9045808C-87D7-4DDE-9418-1753F970A2CD}">
      <dgm:prSet phldrT="[Text]"/>
      <dgm:spPr/>
      <dgm:t>
        <a:bodyPr/>
        <a:lstStyle/>
        <a:p>
          <a:pPr>
            <a:lnSpc>
              <a:spcPct val="100000"/>
            </a:lnSpc>
          </a:pPr>
          <a:r>
            <a:rPr lang="en-US" dirty="0"/>
            <a:t>The must-have pack of plugins</a:t>
          </a:r>
        </a:p>
      </dgm:t>
    </dgm:pt>
    <dgm:pt modelId="{E5653406-6E28-4AF3-AD12-AE2AAA4043E3}" type="parTrans" cxnId="{2BF62CD4-3C07-4100-876C-B486C15DA8D9}">
      <dgm:prSet/>
      <dgm:spPr/>
      <dgm:t>
        <a:bodyPr/>
        <a:lstStyle/>
        <a:p>
          <a:endParaRPr lang="en-US"/>
        </a:p>
      </dgm:t>
    </dgm:pt>
    <dgm:pt modelId="{B7F97A74-AA2B-4C91-B30D-50BC5A934C73}" type="sibTrans" cxnId="{2BF62CD4-3C07-4100-876C-B486C15DA8D9}">
      <dgm:prSet/>
      <dgm:spPr/>
      <dgm:t>
        <a:bodyPr/>
        <a:lstStyle/>
        <a:p>
          <a:endParaRPr lang="en-US"/>
        </a:p>
      </dgm:t>
    </dgm:pt>
    <dgm:pt modelId="{D44B2C91-25B3-4667-8B8A-B248AF2F981F}">
      <dgm:prSet phldrT="[Text]"/>
      <dgm:spPr/>
      <dgm:t>
        <a:bodyPr/>
        <a:lstStyle/>
        <a:p>
          <a:pPr>
            <a:lnSpc>
              <a:spcPct val="100000"/>
            </a:lnSpc>
            <a:defRPr b="1"/>
          </a:pPr>
          <a:r>
            <a:rPr lang="en-US" dirty="0"/>
            <a:t>Lesson 3</a:t>
          </a:r>
        </a:p>
      </dgm:t>
    </dgm:pt>
    <dgm:pt modelId="{56858013-3F7D-438B-A6B5-2B7984449495}" type="parTrans" cxnId="{0938D0D4-01E1-4F72-83B9-C5B9F66A37B5}">
      <dgm:prSet/>
      <dgm:spPr/>
      <dgm:t>
        <a:bodyPr/>
        <a:lstStyle/>
        <a:p>
          <a:endParaRPr lang="en-US"/>
        </a:p>
      </dgm:t>
    </dgm:pt>
    <dgm:pt modelId="{6AE82DAA-3AD4-433C-8805-0C1A10A00764}" type="sibTrans" cxnId="{0938D0D4-01E1-4F72-83B9-C5B9F66A37B5}">
      <dgm:prSet/>
      <dgm:spPr/>
      <dgm:t>
        <a:bodyPr/>
        <a:lstStyle/>
        <a:p>
          <a:endParaRPr lang="en-US"/>
        </a:p>
      </dgm:t>
    </dgm:pt>
    <dgm:pt modelId="{57293E35-2C8F-4265-BBE8-864D6E769CAF}" type="pres">
      <dgm:prSet presAssocID="{833EB1A1-3006-4C51-9A3C-6BC2C66AE145}" presName="root" presStyleCnt="0">
        <dgm:presLayoutVars>
          <dgm:dir/>
          <dgm:resizeHandles val="exact"/>
        </dgm:presLayoutVars>
      </dgm:prSet>
      <dgm:spPr/>
    </dgm:pt>
    <dgm:pt modelId="{8CD8F7E8-830C-484E-9A7D-88AE50190A75}" type="pres">
      <dgm:prSet presAssocID="{227BD773-8A85-4B44-B978-EF7048A69C3E}" presName="compNode" presStyleCnt="0"/>
      <dgm:spPr/>
    </dgm:pt>
    <dgm:pt modelId="{321A111A-CE26-4A47-BED8-5464934F1654}" type="pres">
      <dgm:prSet presAssocID="{227BD773-8A85-4B44-B978-EF7048A69C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p with pin"/>
        </a:ext>
      </dgm:extLst>
    </dgm:pt>
    <dgm:pt modelId="{49C7499B-C764-460A-A65B-DD5D8271860B}" type="pres">
      <dgm:prSet presAssocID="{227BD773-8A85-4B44-B978-EF7048A69C3E}" presName="iconSpace" presStyleCnt="0"/>
      <dgm:spPr/>
    </dgm:pt>
    <dgm:pt modelId="{AC3FB8D2-1639-40FE-9E90-363E7C49ED25}" type="pres">
      <dgm:prSet presAssocID="{227BD773-8A85-4B44-B978-EF7048A69C3E}" presName="parTx" presStyleLbl="revTx" presStyleIdx="0" presStyleCnt="6">
        <dgm:presLayoutVars>
          <dgm:chMax val="0"/>
          <dgm:chPref val="0"/>
        </dgm:presLayoutVars>
      </dgm:prSet>
      <dgm:spPr/>
    </dgm:pt>
    <dgm:pt modelId="{756899DE-6CE1-4445-B828-E2FAE74DFD81}" type="pres">
      <dgm:prSet presAssocID="{227BD773-8A85-4B44-B978-EF7048A69C3E}" presName="txSpace" presStyleCnt="0"/>
      <dgm:spPr/>
    </dgm:pt>
    <dgm:pt modelId="{0A9236D2-7D4D-4D50-85DB-5AF77D540342}" type="pres">
      <dgm:prSet presAssocID="{227BD773-8A85-4B44-B978-EF7048A69C3E}" presName="desTx" presStyleLbl="revTx" presStyleIdx="1" presStyleCnt="6">
        <dgm:presLayoutVars/>
      </dgm:prSet>
      <dgm:spPr/>
    </dgm:pt>
    <dgm:pt modelId="{0ACB803E-0E76-4313-8CE9-0F0F045B0830}" type="pres">
      <dgm:prSet presAssocID="{904E257A-23B9-4EBE-8A48-C76E9B6D17C5}" presName="sibTrans" presStyleCnt="0"/>
      <dgm:spPr/>
    </dgm:pt>
    <dgm:pt modelId="{B80CBBD1-1E98-4DE1-A5B9-8E27EFD7044F}" type="pres">
      <dgm:prSet presAssocID="{8CB907A8-E954-44A9-90A5-B56D1E37DA6C}" presName="compNode" presStyleCnt="0"/>
      <dgm:spPr/>
    </dgm:pt>
    <dgm:pt modelId="{1DC24BF2-B127-471D-8DA0-773B7E028667}" type="pres">
      <dgm:prSet presAssocID="{8CB907A8-E954-44A9-90A5-B56D1E37DA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87605B55-2BD0-4B48-A7BF-B2AF5A149E9A}" type="pres">
      <dgm:prSet presAssocID="{8CB907A8-E954-44A9-90A5-B56D1E37DA6C}" presName="iconSpace" presStyleCnt="0"/>
      <dgm:spPr/>
    </dgm:pt>
    <dgm:pt modelId="{B56A03BE-3DD0-4E54-BD5B-3FCCD88D7032}" type="pres">
      <dgm:prSet presAssocID="{8CB907A8-E954-44A9-90A5-B56D1E37DA6C}" presName="parTx" presStyleLbl="revTx" presStyleIdx="2" presStyleCnt="6">
        <dgm:presLayoutVars>
          <dgm:chMax val="0"/>
          <dgm:chPref val="0"/>
        </dgm:presLayoutVars>
      </dgm:prSet>
      <dgm:spPr/>
    </dgm:pt>
    <dgm:pt modelId="{11F3F970-8E77-4AD3-8F34-DB40FA6339F9}" type="pres">
      <dgm:prSet presAssocID="{8CB907A8-E954-44A9-90A5-B56D1E37DA6C}" presName="txSpace" presStyleCnt="0"/>
      <dgm:spPr/>
    </dgm:pt>
    <dgm:pt modelId="{09AE3428-78F0-44E9-8F38-A15B202735D8}" type="pres">
      <dgm:prSet presAssocID="{8CB907A8-E954-44A9-90A5-B56D1E37DA6C}" presName="desTx" presStyleLbl="revTx" presStyleIdx="3" presStyleCnt="6">
        <dgm:presLayoutVars/>
      </dgm:prSet>
      <dgm:spPr/>
    </dgm:pt>
    <dgm:pt modelId="{26B0D584-5A27-4DE2-B9FB-052526D3124D}" type="pres">
      <dgm:prSet presAssocID="{ABFD3974-BF42-49F7-9F84-B2129CA7200A}" presName="sibTrans" presStyleCnt="0"/>
      <dgm:spPr/>
    </dgm:pt>
    <dgm:pt modelId="{795259A0-C607-40FB-A034-57EB82405CEE}" type="pres">
      <dgm:prSet presAssocID="{D44B2C91-25B3-4667-8B8A-B248AF2F981F}" presName="compNode" presStyleCnt="0"/>
      <dgm:spPr/>
    </dgm:pt>
    <dgm:pt modelId="{FCBB7DAA-4773-4870-B645-E74A65359885}" type="pres">
      <dgm:prSet presAssocID="{D44B2C91-25B3-4667-8B8A-B248AF2F981F}"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F12D575-5976-437F-B14E-0494C4B1C766}" type="pres">
      <dgm:prSet presAssocID="{D44B2C91-25B3-4667-8B8A-B248AF2F981F}" presName="iconSpace" presStyleCnt="0"/>
      <dgm:spPr/>
    </dgm:pt>
    <dgm:pt modelId="{12C899F9-3D7D-4339-B97F-C469637BAA74}" type="pres">
      <dgm:prSet presAssocID="{D44B2C91-25B3-4667-8B8A-B248AF2F981F}" presName="parTx" presStyleLbl="revTx" presStyleIdx="4" presStyleCnt="6">
        <dgm:presLayoutVars>
          <dgm:chMax val="0"/>
          <dgm:chPref val="0"/>
        </dgm:presLayoutVars>
      </dgm:prSet>
      <dgm:spPr/>
    </dgm:pt>
    <dgm:pt modelId="{B26084B2-7788-4BEE-84AB-714097E5940E}" type="pres">
      <dgm:prSet presAssocID="{D44B2C91-25B3-4667-8B8A-B248AF2F981F}" presName="txSpace" presStyleCnt="0"/>
      <dgm:spPr/>
    </dgm:pt>
    <dgm:pt modelId="{9B77820A-0D90-4D85-9607-63B915A99182}" type="pres">
      <dgm:prSet presAssocID="{D44B2C91-25B3-4667-8B8A-B248AF2F981F}" presName="desTx" presStyleLbl="revTx" presStyleIdx="5" presStyleCnt="6">
        <dgm:presLayoutVars/>
      </dgm:prSet>
      <dgm:spPr/>
    </dgm:pt>
  </dgm:ptLst>
  <dgm:cxnLst>
    <dgm:cxn modelId="{E05A1205-98EA-4FB3-9586-C5AA2E3A8953}" type="presOf" srcId="{121A4E49-D7FE-4C61-890E-F26433221A05}" destId="{0A9236D2-7D4D-4D50-85DB-5AF77D540342}" srcOrd="0" destOrd="0" presId="urn:microsoft.com/office/officeart/2018/2/layout/IconLabelDescriptionList"/>
    <dgm:cxn modelId="{70588F0F-02B8-4CA9-B1FB-2991C2E6B9EB}" type="presOf" srcId="{227BD773-8A85-4B44-B978-EF7048A69C3E}" destId="{AC3FB8D2-1639-40FE-9E90-363E7C49ED25}" srcOrd="0" destOrd="0" presId="urn:microsoft.com/office/officeart/2018/2/layout/IconLabelDescriptionList"/>
    <dgm:cxn modelId="{E98C6C16-BED1-4448-A893-9B083FEED910}" srcId="{833EB1A1-3006-4C51-9A3C-6BC2C66AE145}" destId="{8CB907A8-E954-44A9-90A5-B56D1E37DA6C}" srcOrd="1" destOrd="0" parTransId="{9E80C5FC-521A-4F5E-B508-1EEFFBEB277E}" sibTransId="{ABFD3974-BF42-49F7-9F84-B2129CA7200A}"/>
    <dgm:cxn modelId="{E3445590-331A-4E20-AC8B-1BCB894A07E2}" type="presOf" srcId="{D44B2C91-25B3-4667-8B8A-B248AF2F981F}" destId="{12C899F9-3D7D-4339-B97F-C469637BAA74}" srcOrd="0" destOrd="0" presId="urn:microsoft.com/office/officeart/2018/2/layout/IconLabelDescriptionList"/>
    <dgm:cxn modelId="{0C029697-BF1C-4ED0-BBE5-E238CA51FE1F}" type="presOf" srcId="{8CB907A8-E954-44A9-90A5-B56D1E37DA6C}" destId="{B56A03BE-3DD0-4E54-BD5B-3FCCD88D7032}" srcOrd="0" destOrd="0" presId="urn:microsoft.com/office/officeart/2018/2/layout/IconLabelDescriptionList"/>
    <dgm:cxn modelId="{20527CA0-F4EB-4705-8BE7-6C0F680CD5BA}" srcId="{833EB1A1-3006-4C51-9A3C-6BC2C66AE145}" destId="{227BD773-8A85-4B44-B978-EF7048A69C3E}" srcOrd="0" destOrd="0" parTransId="{D6C63542-E8D8-409E-BFAB-CF859D4D79FF}" sibTransId="{904E257A-23B9-4EBE-8A48-C76E9B6D17C5}"/>
    <dgm:cxn modelId="{3EFBACA2-7826-40CF-AE0F-D53365460C21}" type="presOf" srcId="{833EB1A1-3006-4C51-9A3C-6BC2C66AE145}" destId="{57293E35-2C8F-4265-BBE8-864D6E769CAF}" srcOrd="0" destOrd="0" presId="urn:microsoft.com/office/officeart/2018/2/layout/IconLabelDescriptionList"/>
    <dgm:cxn modelId="{6EC50CBC-F70B-410A-ACF0-7C20F821EECE}" type="presOf" srcId="{9045808C-87D7-4DDE-9418-1753F970A2CD}" destId="{9B77820A-0D90-4D85-9607-63B915A99182}" srcOrd="0" destOrd="0" presId="urn:microsoft.com/office/officeart/2018/2/layout/IconLabelDescriptionList"/>
    <dgm:cxn modelId="{7E56EEC1-52F8-4D64-BE87-A66B5BDC3FDB}" srcId="{227BD773-8A85-4B44-B978-EF7048A69C3E}" destId="{121A4E49-D7FE-4C61-890E-F26433221A05}" srcOrd="0" destOrd="0" parTransId="{2EB7E36B-7F86-47DE-9E3C-5C1001E2A522}" sibTransId="{72FB0319-6CBC-49A9-907F-D3562B90DEEB}"/>
    <dgm:cxn modelId="{2BF62CD4-3C07-4100-876C-B486C15DA8D9}" srcId="{D44B2C91-25B3-4667-8B8A-B248AF2F981F}" destId="{9045808C-87D7-4DDE-9418-1753F970A2CD}" srcOrd="0" destOrd="0" parTransId="{E5653406-6E28-4AF3-AD12-AE2AAA4043E3}" sibTransId="{B7F97A74-AA2B-4C91-B30D-50BC5A934C73}"/>
    <dgm:cxn modelId="{0938D0D4-01E1-4F72-83B9-C5B9F66A37B5}" srcId="{833EB1A1-3006-4C51-9A3C-6BC2C66AE145}" destId="{D44B2C91-25B3-4667-8B8A-B248AF2F981F}" srcOrd="2" destOrd="0" parTransId="{56858013-3F7D-438B-A6B5-2B7984449495}" sibTransId="{6AE82DAA-3AD4-433C-8805-0C1A10A00764}"/>
    <dgm:cxn modelId="{9D4C6AF2-B23D-4B72-B95E-6E03A2C7BD9B}" type="presOf" srcId="{E6EE95F8-02AB-4559-A3FE-DA6BFCA4C7F4}" destId="{09AE3428-78F0-44E9-8F38-A15B202735D8}" srcOrd="0" destOrd="0" presId="urn:microsoft.com/office/officeart/2018/2/layout/IconLabelDescriptionList"/>
    <dgm:cxn modelId="{EEC4D3F8-DE93-4AF9-9141-887591C1519A}" srcId="{8CB907A8-E954-44A9-90A5-B56D1E37DA6C}" destId="{E6EE95F8-02AB-4559-A3FE-DA6BFCA4C7F4}" srcOrd="0" destOrd="0" parTransId="{C8FC378C-115D-4F1E-9ECA-152C39B42335}" sibTransId="{D442A489-118A-4786-845D-74DD2CAD91B3}"/>
    <dgm:cxn modelId="{B3664242-EB2E-48D5-A072-37767D320A6B}" type="presParOf" srcId="{57293E35-2C8F-4265-BBE8-864D6E769CAF}" destId="{8CD8F7E8-830C-484E-9A7D-88AE50190A75}" srcOrd="0" destOrd="0" presId="urn:microsoft.com/office/officeart/2018/2/layout/IconLabelDescriptionList"/>
    <dgm:cxn modelId="{48408512-BCC5-42CF-B6ED-FAE5235A4518}" type="presParOf" srcId="{8CD8F7E8-830C-484E-9A7D-88AE50190A75}" destId="{321A111A-CE26-4A47-BED8-5464934F1654}" srcOrd="0" destOrd="0" presId="urn:microsoft.com/office/officeart/2018/2/layout/IconLabelDescriptionList"/>
    <dgm:cxn modelId="{6590C94C-D401-46AE-98BA-C631877760C7}" type="presParOf" srcId="{8CD8F7E8-830C-484E-9A7D-88AE50190A75}" destId="{49C7499B-C764-460A-A65B-DD5D8271860B}" srcOrd="1" destOrd="0" presId="urn:microsoft.com/office/officeart/2018/2/layout/IconLabelDescriptionList"/>
    <dgm:cxn modelId="{D5BE66B0-08D1-4D9B-BBEC-AFC17C2F2995}" type="presParOf" srcId="{8CD8F7E8-830C-484E-9A7D-88AE50190A75}" destId="{AC3FB8D2-1639-40FE-9E90-363E7C49ED25}" srcOrd="2" destOrd="0" presId="urn:microsoft.com/office/officeart/2018/2/layout/IconLabelDescriptionList"/>
    <dgm:cxn modelId="{6E6DD108-8B4A-458B-86DE-5DC2BC678E08}" type="presParOf" srcId="{8CD8F7E8-830C-484E-9A7D-88AE50190A75}" destId="{756899DE-6CE1-4445-B828-E2FAE74DFD81}" srcOrd="3" destOrd="0" presId="urn:microsoft.com/office/officeart/2018/2/layout/IconLabelDescriptionList"/>
    <dgm:cxn modelId="{A83EA764-8215-4FD9-880B-369D99294660}" type="presParOf" srcId="{8CD8F7E8-830C-484E-9A7D-88AE50190A75}" destId="{0A9236D2-7D4D-4D50-85DB-5AF77D540342}" srcOrd="4" destOrd="0" presId="urn:microsoft.com/office/officeart/2018/2/layout/IconLabelDescriptionList"/>
    <dgm:cxn modelId="{F8DEF285-E342-42EA-A685-76FE88E7B0FA}" type="presParOf" srcId="{57293E35-2C8F-4265-BBE8-864D6E769CAF}" destId="{0ACB803E-0E76-4313-8CE9-0F0F045B0830}" srcOrd="1" destOrd="0" presId="urn:microsoft.com/office/officeart/2018/2/layout/IconLabelDescriptionList"/>
    <dgm:cxn modelId="{4B60B43E-E324-4731-A74E-D8D8AC1B0328}" type="presParOf" srcId="{57293E35-2C8F-4265-BBE8-864D6E769CAF}" destId="{B80CBBD1-1E98-4DE1-A5B9-8E27EFD7044F}" srcOrd="2" destOrd="0" presId="urn:microsoft.com/office/officeart/2018/2/layout/IconLabelDescriptionList"/>
    <dgm:cxn modelId="{F7294943-3554-4F44-BCA0-500EC637AD36}" type="presParOf" srcId="{B80CBBD1-1E98-4DE1-A5B9-8E27EFD7044F}" destId="{1DC24BF2-B127-471D-8DA0-773B7E028667}" srcOrd="0" destOrd="0" presId="urn:microsoft.com/office/officeart/2018/2/layout/IconLabelDescriptionList"/>
    <dgm:cxn modelId="{DBCEAA3F-EC06-4047-8B0C-8814B44F38F5}" type="presParOf" srcId="{B80CBBD1-1E98-4DE1-A5B9-8E27EFD7044F}" destId="{87605B55-2BD0-4B48-A7BF-B2AF5A149E9A}" srcOrd="1" destOrd="0" presId="urn:microsoft.com/office/officeart/2018/2/layout/IconLabelDescriptionList"/>
    <dgm:cxn modelId="{4FE9080C-CA18-4A81-B5C8-B9159484C0E2}" type="presParOf" srcId="{B80CBBD1-1E98-4DE1-A5B9-8E27EFD7044F}" destId="{B56A03BE-3DD0-4E54-BD5B-3FCCD88D7032}" srcOrd="2" destOrd="0" presId="urn:microsoft.com/office/officeart/2018/2/layout/IconLabelDescriptionList"/>
    <dgm:cxn modelId="{7AE50F93-CAD6-4BBB-97D1-B234EA06384F}" type="presParOf" srcId="{B80CBBD1-1E98-4DE1-A5B9-8E27EFD7044F}" destId="{11F3F970-8E77-4AD3-8F34-DB40FA6339F9}" srcOrd="3" destOrd="0" presId="urn:microsoft.com/office/officeart/2018/2/layout/IconLabelDescriptionList"/>
    <dgm:cxn modelId="{F694B07C-4F8E-40A2-8BD3-FC0BB31CA6BF}" type="presParOf" srcId="{B80CBBD1-1E98-4DE1-A5B9-8E27EFD7044F}" destId="{09AE3428-78F0-44E9-8F38-A15B202735D8}" srcOrd="4" destOrd="0" presId="urn:microsoft.com/office/officeart/2018/2/layout/IconLabelDescriptionList"/>
    <dgm:cxn modelId="{470BC8DB-1E3B-4C47-9F7B-BAD519C36538}" type="presParOf" srcId="{57293E35-2C8F-4265-BBE8-864D6E769CAF}" destId="{26B0D584-5A27-4DE2-B9FB-052526D3124D}" srcOrd="3" destOrd="0" presId="urn:microsoft.com/office/officeart/2018/2/layout/IconLabelDescriptionList"/>
    <dgm:cxn modelId="{98DC886D-C212-45EC-B3FE-E540576002F4}" type="presParOf" srcId="{57293E35-2C8F-4265-BBE8-864D6E769CAF}" destId="{795259A0-C607-40FB-A034-57EB82405CEE}" srcOrd="4" destOrd="0" presId="urn:microsoft.com/office/officeart/2018/2/layout/IconLabelDescriptionList"/>
    <dgm:cxn modelId="{9847FA76-6433-4C90-B439-3EA4CBF8C980}" type="presParOf" srcId="{795259A0-C607-40FB-A034-57EB82405CEE}" destId="{FCBB7DAA-4773-4870-B645-E74A65359885}" srcOrd="0" destOrd="0" presId="urn:microsoft.com/office/officeart/2018/2/layout/IconLabelDescriptionList"/>
    <dgm:cxn modelId="{AE23EB1F-9A5D-41F3-8711-249173A9BC10}" type="presParOf" srcId="{795259A0-C607-40FB-A034-57EB82405CEE}" destId="{CF12D575-5976-437F-B14E-0494C4B1C766}" srcOrd="1" destOrd="0" presId="urn:microsoft.com/office/officeart/2018/2/layout/IconLabelDescriptionList"/>
    <dgm:cxn modelId="{D753E826-9420-4B20-9A7B-861609D0F42C}" type="presParOf" srcId="{795259A0-C607-40FB-A034-57EB82405CEE}" destId="{12C899F9-3D7D-4339-B97F-C469637BAA74}" srcOrd="2" destOrd="0" presId="urn:microsoft.com/office/officeart/2018/2/layout/IconLabelDescriptionList"/>
    <dgm:cxn modelId="{8DA89199-B1B9-4D8C-816E-659CF8F65C8A}" type="presParOf" srcId="{795259A0-C607-40FB-A034-57EB82405CEE}" destId="{B26084B2-7788-4BEE-84AB-714097E5940E}" srcOrd="3" destOrd="0" presId="urn:microsoft.com/office/officeart/2018/2/layout/IconLabelDescriptionList"/>
    <dgm:cxn modelId="{FE4AC6A6-1A18-4B22-9B34-1CD74761C5B3}" type="presParOf" srcId="{795259A0-C607-40FB-A034-57EB82405CEE}" destId="{9B77820A-0D90-4D85-9607-63B915A9918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24BF2-B127-471D-8DA0-773B7E028667}">
      <dsp:nvSpPr>
        <dsp:cNvPr id="0" name=""/>
        <dsp:cNvSpPr/>
      </dsp:nvSpPr>
      <dsp:spPr>
        <a:xfrm>
          <a:off x="4239" y="994052"/>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4239"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1</a:t>
          </a:r>
        </a:p>
      </dsp:txBody>
      <dsp:txXfrm>
        <a:off x="4239" y="1678986"/>
        <a:ext cx="1757109" cy="263566"/>
      </dsp:txXfrm>
    </dsp:sp>
    <dsp:sp modelId="{09AE3428-78F0-44E9-8F38-A15B202735D8}">
      <dsp:nvSpPr>
        <dsp:cNvPr id="0" name=""/>
        <dsp:cNvSpPr/>
      </dsp:nvSpPr>
      <dsp:spPr>
        <a:xfrm>
          <a:off x="4239"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Understanding the Common Terms</a:t>
          </a:r>
        </a:p>
      </dsp:txBody>
      <dsp:txXfrm>
        <a:off x="4239" y="1975085"/>
        <a:ext cx="1757109" cy="645599"/>
      </dsp:txXfrm>
    </dsp:sp>
    <dsp:sp modelId="{FCBB7DAA-4773-4870-B645-E74A65359885}">
      <dsp:nvSpPr>
        <dsp:cNvPr id="0" name=""/>
        <dsp:cNvSpPr/>
      </dsp:nvSpPr>
      <dsp:spPr>
        <a:xfrm>
          <a:off x="2068843" y="994052"/>
          <a:ext cx="614988" cy="6149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2068843"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2</a:t>
          </a:r>
        </a:p>
      </dsp:txBody>
      <dsp:txXfrm>
        <a:off x="2068843" y="1678986"/>
        <a:ext cx="1757109" cy="263566"/>
      </dsp:txXfrm>
    </dsp:sp>
    <dsp:sp modelId="{9B77820A-0D90-4D85-9607-63B915A99182}">
      <dsp:nvSpPr>
        <dsp:cNvPr id="0" name=""/>
        <dsp:cNvSpPr/>
      </dsp:nvSpPr>
      <dsp:spPr>
        <a:xfrm>
          <a:off x="2068843"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Why choose WordPress?</a:t>
          </a:r>
        </a:p>
      </dsp:txBody>
      <dsp:txXfrm>
        <a:off x="2068843" y="1975085"/>
        <a:ext cx="1757109" cy="645599"/>
      </dsp:txXfrm>
    </dsp:sp>
    <dsp:sp modelId="{3943ECD8-6B98-4646-83F7-69A26CE43B76}">
      <dsp:nvSpPr>
        <dsp:cNvPr id="0" name=""/>
        <dsp:cNvSpPr/>
      </dsp:nvSpPr>
      <dsp:spPr>
        <a:xfrm>
          <a:off x="4133446" y="994052"/>
          <a:ext cx="614988" cy="61498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4133446"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3</a:t>
          </a:r>
        </a:p>
      </dsp:txBody>
      <dsp:txXfrm>
        <a:off x="4133446" y="1678986"/>
        <a:ext cx="1757109" cy="263566"/>
      </dsp:txXfrm>
    </dsp:sp>
    <dsp:sp modelId="{1FE0C96F-0F41-4BFC-A492-2BF23A94BC95}">
      <dsp:nvSpPr>
        <dsp:cNvPr id="0" name=""/>
        <dsp:cNvSpPr/>
      </dsp:nvSpPr>
      <dsp:spPr>
        <a:xfrm>
          <a:off x="4133446"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Getting to know the WordPress family</a:t>
          </a:r>
        </a:p>
      </dsp:txBody>
      <dsp:txXfrm>
        <a:off x="4133446" y="1975085"/>
        <a:ext cx="1757109" cy="645599"/>
      </dsp:txXfrm>
    </dsp:sp>
    <dsp:sp modelId="{B3F282F5-9887-45A8-A00A-99958E3E5EDF}">
      <dsp:nvSpPr>
        <dsp:cNvPr id="0" name=""/>
        <dsp:cNvSpPr/>
      </dsp:nvSpPr>
      <dsp:spPr>
        <a:xfrm>
          <a:off x="6198050" y="994052"/>
          <a:ext cx="614988" cy="6149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D8D3A-1940-4A3A-ACE2-36B719B33089}">
      <dsp:nvSpPr>
        <dsp:cNvPr id="0" name=""/>
        <dsp:cNvSpPr/>
      </dsp:nvSpPr>
      <dsp:spPr>
        <a:xfrm>
          <a:off x="6198050"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4</a:t>
          </a:r>
        </a:p>
      </dsp:txBody>
      <dsp:txXfrm>
        <a:off x="6198050" y="1678986"/>
        <a:ext cx="1757109" cy="263566"/>
      </dsp:txXfrm>
    </dsp:sp>
    <dsp:sp modelId="{B6B38B96-032D-4490-84B0-3118724607C0}">
      <dsp:nvSpPr>
        <dsp:cNvPr id="0" name=""/>
        <dsp:cNvSpPr/>
      </dsp:nvSpPr>
      <dsp:spPr>
        <a:xfrm>
          <a:off x="6198050"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Digging into WordPress – the features</a:t>
          </a:r>
        </a:p>
      </dsp:txBody>
      <dsp:txXfrm>
        <a:off x="6198050" y="1975085"/>
        <a:ext cx="1757109" cy="645599"/>
      </dsp:txXfrm>
    </dsp:sp>
    <dsp:sp modelId="{25D4A39C-F3AB-4A27-AE2B-2084B970E732}">
      <dsp:nvSpPr>
        <dsp:cNvPr id="0" name=""/>
        <dsp:cNvSpPr/>
      </dsp:nvSpPr>
      <dsp:spPr>
        <a:xfrm>
          <a:off x="8262653" y="994052"/>
          <a:ext cx="614988" cy="6149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CAA2F9-1FDB-4C22-AC3E-B7F59EA797BB}">
      <dsp:nvSpPr>
        <dsp:cNvPr id="0" name=""/>
        <dsp:cNvSpPr/>
      </dsp:nvSpPr>
      <dsp:spPr>
        <a:xfrm>
          <a:off x="8262653"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5</a:t>
          </a:r>
        </a:p>
      </dsp:txBody>
      <dsp:txXfrm>
        <a:off x="8262653" y="1678986"/>
        <a:ext cx="1757109" cy="263566"/>
      </dsp:txXfrm>
    </dsp:sp>
    <dsp:sp modelId="{0EB9141D-E237-4099-86A9-C71EF7D68627}">
      <dsp:nvSpPr>
        <dsp:cNvPr id="0" name=""/>
        <dsp:cNvSpPr/>
      </dsp:nvSpPr>
      <dsp:spPr>
        <a:xfrm>
          <a:off x="8262653"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Learning more with online WordPress resources</a:t>
          </a:r>
        </a:p>
      </dsp:txBody>
      <dsp:txXfrm>
        <a:off x="8262653" y="1975085"/>
        <a:ext cx="1757109" cy="64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24BF2-B127-471D-8DA0-773B7E028667}">
      <dsp:nvSpPr>
        <dsp:cNvPr id="0" name=""/>
        <dsp:cNvSpPr/>
      </dsp:nvSpPr>
      <dsp:spPr>
        <a:xfrm>
          <a:off x="917" y="944809"/>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917"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6</a:t>
          </a:r>
        </a:p>
      </dsp:txBody>
      <dsp:txXfrm>
        <a:off x="917" y="1794184"/>
        <a:ext cx="2214843" cy="332226"/>
      </dsp:txXfrm>
    </dsp:sp>
    <dsp:sp modelId="{09AE3428-78F0-44E9-8F38-A15B202735D8}">
      <dsp:nvSpPr>
        <dsp:cNvPr id="0" name=""/>
        <dsp:cNvSpPr/>
      </dsp:nvSpPr>
      <dsp:spPr>
        <a:xfrm>
          <a:off x="917"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Staying updated with WordPress news</a:t>
          </a:r>
        </a:p>
      </dsp:txBody>
      <dsp:txXfrm>
        <a:off x="917" y="2160913"/>
        <a:ext cx="2214843" cy="509015"/>
      </dsp:txXfrm>
    </dsp:sp>
    <dsp:sp modelId="{FCBB7DAA-4773-4870-B645-E74A65359885}">
      <dsp:nvSpPr>
        <dsp:cNvPr id="0" name=""/>
        <dsp:cNvSpPr/>
      </dsp:nvSpPr>
      <dsp:spPr>
        <a:xfrm>
          <a:off x="2603358" y="944809"/>
          <a:ext cx="775195" cy="775195"/>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2603358"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7</a:t>
          </a:r>
        </a:p>
      </dsp:txBody>
      <dsp:txXfrm>
        <a:off x="2603358" y="1794184"/>
        <a:ext cx="2214843" cy="332226"/>
      </dsp:txXfrm>
    </dsp:sp>
    <dsp:sp modelId="{9B77820A-0D90-4D85-9607-63B915A99182}">
      <dsp:nvSpPr>
        <dsp:cNvPr id="0" name=""/>
        <dsp:cNvSpPr/>
      </dsp:nvSpPr>
      <dsp:spPr>
        <a:xfrm>
          <a:off x="2603358"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Understanding the Codex</a:t>
          </a:r>
        </a:p>
      </dsp:txBody>
      <dsp:txXfrm>
        <a:off x="2603358" y="2160913"/>
        <a:ext cx="2214843" cy="509015"/>
      </dsp:txXfrm>
    </dsp:sp>
    <dsp:sp modelId="{3943ECD8-6B98-4646-83F7-69A26CE43B76}">
      <dsp:nvSpPr>
        <dsp:cNvPr id="0" name=""/>
        <dsp:cNvSpPr/>
      </dsp:nvSpPr>
      <dsp:spPr>
        <a:xfrm>
          <a:off x="5205800" y="944809"/>
          <a:ext cx="775195" cy="775195"/>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5205800"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8</a:t>
          </a:r>
        </a:p>
      </dsp:txBody>
      <dsp:txXfrm>
        <a:off x="5205800" y="1794184"/>
        <a:ext cx="2214843" cy="332226"/>
      </dsp:txXfrm>
    </dsp:sp>
    <dsp:sp modelId="{1FE0C96F-0F41-4BFC-A492-2BF23A94BC95}">
      <dsp:nvSpPr>
        <dsp:cNvPr id="0" name=""/>
        <dsp:cNvSpPr/>
      </dsp:nvSpPr>
      <dsp:spPr>
        <a:xfrm>
          <a:off x="5205800"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Getting support from other users</a:t>
          </a:r>
        </a:p>
      </dsp:txBody>
      <dsp:txXfrm>
        <a:off x="5205800" y="2160913"/>
        <a:ext cx="2214843" cy="509015"/>
      </dsp:txXfrm>
    </dsp:sp>
    <dsp:sp modelId="{B3F282F5-9887-45A8-A00A-99958E3E5EDF}">
      <dsp:nvSpPr>
        <dsp:cNvPr id="0" name=""/>
        <dsp:cNvSpPr/>
      </dsp:nvSpPr>
      <dsp:spPr>
        <a:xfrm>
          <a:off x="7808241" y="944809"/>
          <a:ext cx="775195" cy="7751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D8D3A-1940-4A3A-ACE2-36B719B33089}">
      <dsp:nvSpPr>
        <dsp:cNvPr id="0" name=""/>
        <dsp:cNvSpPr/>
      </dsp:nvSpPr>
      <dsp:spPr>
        <a:xfrm>
          <a:off x="7808241" y="1794184"/>
          <a:ext cx="2214843" cy="33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US" sz="2100" kern="1200" dirty="0"/>
            <a:t>Lesson 9</a:t>
          </a:r>
        </a:p>
      </dsp:txBody>
      <dsp:txXfrm>
        <a:off x="7808241" y="1794184"/>
        <a:ext cx="2214843" cy="332226"/>
      </dsp:txXfrm>
    </dsp:sp>
    <dsp:sp modelId="{B6B38B96-032D-4490-84B0-3118724607C0}">
      <dsp:nvSpPr>
        <dsp:cNvPr id="0" name=""/>
        <dsp:cNvSpPr/>
      </dsp:nvSpPr>
      <dsp:spPr>
        <a:xfrm>
          <a:off x="7808241" y="2160913"/>
          <a:ext cx="2214843" cy="509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a:t>Using </a:t>
          </a:r>
          <a:r>
            <a:rPr lang="en-US" sz="1600" kern="1200" dirty="0"/>
            <a:t>theme and plugin directories</a:t>
          </a:r>
        </a:p>
      </dsp:txBody>
      <dsp:txXfrm>
        <a:off x="7808241" y="2160913"/>
        <a:ext cx="2214843" cy="5090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24BF2-B127-471D-8DA0-773B7E028667}">
      <dsp:nvSpPr>
        <dsp:cNvPr id="0" name=""/>
        <dsp:cNvSpPr/>
      </dsp:nvSpPr>
      <dsp:spPr>
        <a:xfrm>
          <a:off x="4239" y="832025"/>
          <a:ext cx="614988" cy="6149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4239" y="153089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1</a:t>
          </a:r>
        </a:p>
      </dsp:txBody>
      <dsp:txXfrm>
        <a:off x="4239" y="1530892"/>
        <a:ext cx="1757109" cy="263566"/>
      </dsp:txXfrm>
    </dsp:sp>
    <dsp:sp modelId="{09AE3428-78F0-44E9-8F38-A15B202735D8}">
      <dsp:nvSpPr>
        <dsp:cNvPr id="0" name=""/>
        <dsp:cNvSpPr/>
      </dsp:nvSpPr>
      <dsp:spPr>
        <a:xfrm>
          <a:off x="4239" y="1833473"/>
          <a:ext cx="1757109" cy="94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The two worlds of WordPress – the difference between WordPress.com and WordPress.org</a:t>
          </a:r>
          <a:endParaRPr lang="en-US" sz="1200" kern="1200" dirty="0"/>
        </a:p>
      </dsp:txBody>
      <dsp:txXfrm>
        <a:off x="4239" y="1833473"/>
        <a:ext cx="1757109" cy="949239"/>
      </dsp:txXfrm>
    </dsp:sp>
    <dsp:sp modelId="{65D5F0DB-80F5-4EDA-BA86-E0B04E0B945E}">
      <dsp:nvSpPr>
        <dsp:cNvPr id="0" name=""/>
        <dsp:cNvSpPr/>
      </dsp:nvSpPr>
      <dsp:spPr>
        <a:xfrm>
          <a:off x="2068843" y="832025"/>
          <a:ext cx="614988" cy="614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60B8EC-E37E-4B30-8122-5444B75E27A0}">
      <dsp:nvSpPr>
        <dsp:cNvPr id="0" name=""/>
        <dsp:cNvSpPr/>
      </dsp:nvSpPr>
      <dsp:spPr>
        <a:xfrm>
          <a:off x="2068843" y="153089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2</a:t>
          </a:r>
        </a:p>
      </dsp:txBody>
      <dsp:txXfrm>
        <a:off x="2068843" y="1530892"/>
        <a:ext cx="1757109" cy="263566"/>
      </dsp:txXfrm>
    </dsp:sp>
    <dsp:sp modelId="{C15FFD98-D31B-4466-83D4-77C8B3BFD162}">
      <dsp:nvSpPr>
        <dsp:cNvPr id="0" name=""/>
        <dsp:cNvSpPr/>
      </dsp:nvSpPr>
      <dsp:spPr>
        <a:xfrm>
          <a:off x="2068843" y="1833473"/>
          <a:ext cx="1757109" cy="94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Getting and installing WordPress</a:t>
          </a:r>
        </a:p>
      </dsp:txBody>
      <dsp:txXfrm>
        <a:off x="2068843" y="1833473"/>
        <a:ext cx="1757109" cy="949239"/>
      </dsp:txXfrm>
    </dsp:sp>
    <dsp:sp modelId="{3943ECD8-6B98-4646-83F7-69A26CE43B76}">
      <dsp:nvSpPr>
        <dsp:cNvPr id="0" name=""/>
        <dsp:cNvSpPr/>
      </dsp:nvSpPr>
      <dsp:spPr>
        <a:xfrm>
          <a:off x="4133446" y="832025"/>
          <a:ext cx="614988" cy="61498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4133446" y="153089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3</a:t>
          </a:r>
        </a:p>
      </dsp:txBody>
      <dsp:txXfrm>
        <a:off x="4133446" y="1530892"/>
        <a:ext cx="1757109" cy="263566"/>
      </dsp:txXfrm>
    </dsp:sp>
    <dsp:sp modelId="{1FE0C96F-0F41-4BFC-A492-2BF23A94BC95}">
      <dsp:nvSpPr>
        <dsp:cNvPr id="0" name=""/>
        <dsp:cNvSpPr/>
      </dsp:nvSpPr>
      <dsp:spPr>
        <a:xfrm>
          <a:off x="4133446" y="1833473"/>
          <a:ext cx="1757109" cy="94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Installing WordPress through an auto-installer script</a:t>
          </a:r>
        </a:p>
      </dsp:txBody>
      <dsp:txXfrm>
        <a:off x="4133446" y="1833473"/>
        <a:ext cx="1757109" cy="949239"/>
      </dsp:txXfrm>
    </dsp:sp>
    <dsp:sp modelId="{B3F282F5-9887-45A8-A00A-99958E3E5EDF}">
      <dsp:nvSpPr>
        <dsp:cNvPr id="0" name=""/>
        <dsp:cNvSpPr/>
      </dsp:nvSpPr>
      <dsp:spPr>
        <a:xfrm>
          <a:off x="6198050" y="832025"/>
          <a:ext cx="614988" cy="6149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AD8D3A-1940-4A3A-ACE2-36B719B33089}">
      <dsp:nvSpPr>
        <dsp:cNvPr id="0" name=""/>
        <dsp:cNvSpPr/>
      </dsp:nvSpPr>
      <dsp:spPr>
        <a:xfrm>
          <a:off x="6198050" y="153089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4</a:t>
          </a:r>
        </a:p>
      </dsp:txBody>
      <dsp:txXfrm>
        <a:off x="6198050" y="1530892"/>
        <a:ext cx="1757109" cy="263566"/>
      </dsp:txXfrm>
    </dsp:sp>
    <dsp:sp modelId="{B6B38B96-032D-4490-84B0-3118724607C0}">
      <dsp:nvSpPr>
        <dsp:cNvPr id="0" name=""/>
        <dsp:cNvSpPr/>
      </dsp:nvSpPr>
      <dsp:spPr>
        <a:xfrm>
          <a:off x="6198050" y="1833473"/>
          <a:ext cx="1757109" cy="94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The wp-admin panel</a:t>
          </a:r>
        </a:p>
      </dsp:txBody>
      <dsp:txXfrm>
        <a:off x="6198050" y="1833473"/>
        <a:ext cx="1757109" cy="949239"/>
      </dsp:txXfrm>
    </dsp:sp>
    <dsp:sp modelId="{5A3A2013-2E43-4D95-9335-39C387C7FBCC}">
      <dsp:nvSpPr>
        <dsp:cNvPr id="0" name=""/>
        <dsp:cNvSpPr/>
      </dsp:nvSpPr>
      <dsp:spPr>
        <a:xfrm>
          <a:off x="8262653" y="832025"/>
          <a:ext cx="614988" cy="6149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F3526-3BE3-46ED-8051-A658CAFB8950}">
      <dsp:nvSpPr>
        <dsp:cNvPr id="0" name=""/>
        <dsp:cNvSpPr/>
      </dsp:nvSpPr>
      <dsp:spPr>
        <a:xfrm>
          <a:off x="8262653" y="1530892"/>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5</a:t>
          </a:r>
        </a:p>
      </dsp:txBody>
      <dsp:txXfrm>
        <a:off x="8262653" y="1530892"/>
        <a:ext cx="1757109" cy="263566"/>
      </dsp:txXfrm>
    </dsp:sp>
    <dsp:sp modelId="{291F140C-8902-4710-B915-BAD82415C28D}">
      <dsp:nvSpPr>
        <dsp:cNvPr id="0" name=""/>
        <dsp:cNvSpPr/>
      </dsp:nvSpPr>
      <dsp:spPr>
        <a:xfrm>
          <a:off x="8262653" y="1833473"/>
          <a:ext cx="1757109" cy="94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Getting a Gravatar</a:t>
          </a:r>
        </a:p>
      </dsp:txBody>
      <dsp:txXfrm>
        <a:off x="8262653" y="1833473"/>
        <a:ext cx="1757109" cy="949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4239" y="994052"/>
          <a:ext cx="614988" cy="614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4239"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1</a:t>
          </a:r>
        </a:p>
      </dsp:txBody>
      <dsp:txXfrm>
        <a:off x="4239" y="1678986"/>
        <a:ext cx="1757109" cy="263566"/>
      </dsp:txXfrm>
    </dsp:sp>
    <dsp:sp modelId="{0A9236D2-7D4D-4D50-85DB-5AF77D540342}">
      <dsp:nvSpPr>
        <dsp:cNvPr id="0" name=""/>
        <dsp:cNvSpPr/>
      </dsp:nvSpPr>
      <dsp:spPr>
        <a:xfrm>
          <a:off x="4239"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WordPress admin conventions</a:t>
          </a:r>
        </a:p>
      </dsp:txBody>
      <dsp:txXfrm>
        <a:off x="4239" y="1975085"/>
        <a:ext cx="1757109" cy="645599"/>
      </dsp:txXfrm>
    </dsp:sp>
    <dsp:sp modelId="{F94DE702-522F-4D8F-9EEE-946C7BCD3EF6}">
      <dsp:nvSpPr>
        <dsp:cNvPr id="0" name=""/>
        <dsp:cNvSpPr/>
      </dsp:nvSpPr>
      <dsp:spPr>
        <a:xfrm>
          <a:off x="2068843" y="994052"/>
          <a:ext cx="614988" cy="6149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CA702-0561-4978-A31B-A30EF7BA5902}">
      <dsp:nvSpPr>
        <dsp:cNvPr id="0" name=""/>
        <dsp:cNvSpPr/>
      </dsp:nvSpPr>
      <dsp:spPr>
        <a:xfrm>
          <a:off x="2068843"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2</a:t>
          </a:r>
        </a:p>
      </dsp:txBody>
      <dsp:txXfrm>
        <a:off x="2068843" y="1678986"/>
        <a:ext cx="1757109" cy="263566"/>
      </dsp:txXfrm>
    </dsp:sp>
    <dsp:sp modelId="{94828790-3595-4A37-93C3-A68362495D43}">
      <dsp:nvSpPr>
        <dsp:cNvPr id="0" name=""/>
        <dsp:cNvSpPr/>
      </dsp:nvSpPr>
      <dsp:spPr>
        <a:xfrm>
          <a:off x="2068843"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defRPr b="1"/>
          </a:pPr>
          <a:r>
            <a:rPr lang="en-US" sz="1200" b="0" kern="1200" dirty="0"/>
            <a:t>Building your WordPress website</a:t>
          </a:r>
        </a:p>
      </dsp:txBody>
      <dsp:txXfrm>
        <a:off x="2068843" y="1975085"/>
        <a:ext cx="1757109" cy="645599"/>
      </dsp:txXfrm>
    </dsp:sp>
    <dsp:sp modelId="{1DC24BF2-B127-471D-8DA0-773B7E028667}">
      <dsp:nvSpPr>
        <dsp:cNvPr id="0" name=""/>
        <dsp:cNvSpPr/>
      </dsp:nvSpPr>
      <dsp:spPr>
        <a:xfrm>
          <a:off x="4133446" y="994052"/>
          <a:ext cx="614988" cy="61498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4133446"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3</a:t>
          </a:r>
        </a:p>
      </dsp:txBody>
      <dsp:txXfrm>
        <a:off x="4133446" y="1678986"/>
        <a:ext cx="1757109" cy="263566"/>
      </dsp:txXfrm>
    </dsp:sp>
    <dsp:sp modelId="{09AE3428-78F0-44E9-8F38-A15B202735D8}">
      <dsp:nvSpPr>
        <dsp:cNvPr id="0" name=""/>
        <dsp:cNvSpPr/>
      </dsp:nvSpPr>
      <dsp:spPr>
        <a:xfrm>
          <a:off x="4133446"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Posting on your blog</a:t>
          </a:r>
        </a:p>
      </dsp:txBody>
      <dsp:txXfrm>
        <a:off x="4133446" y="1975085"/>
        <a:ext cx="1757109" cy="645599"/>
      </dsp:txXfrm>
    </dsp:sp>
    <dsp:sp modelId="{FCBB7DAA-4773-4870-B645-E74A65359885}">
      <dsp:nvSpPr>
        <dsp:cNvPr id="0" name=""/>
        <dsp:cNvSpPr/>
      </dsp:nvSpPr>
      <dsp:spPr>
        <a:xfrm>
          <a:off x="6198050" y="994052"/>
          <a:ext cx="614988" cy="6149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6198050"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4</a:t>
          </a:r>
        </a:p>
      </dsp:txBody>
      <dsp:txXfrm>
        <a:off x="6198050" y="1678986"/>
        <a:ext cx="1757109" cy="263566"/>
      </dsp:txXfrm>
    </dsp:sp>
    <dsp:sp modelId="{9B77820A-0D90-4D85-9607-63B915A99182}">
      <dsp:nvSpPr>
        <dsp:cNvPr id="0" name=""/>
        <dsp:cNvSpPr/>
      </dsp:nvSpPr>
      <dsp:spPr>
        <a:xfrm>
          <a:off x="6198050"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Discussion on your blog - comments</a:t>
          </a:r>
        </a:p>
      </dsp:txBody>
      <dsp:txXfrm>
        <a:off x="6198050" y="1975085"/>
        <a:ext cx="1757109" cy="645599"/>
      </dsp:txXfrm>
    </dsp:sp>
    <dsp:sp modelId="{3943ECD8-6B98-4646-83F7-69A26CE43B76}">
      <dsp:nvSpPr>
        <dsp:cNvPr id="0" name=""/>
        <dsp:cNvSpPr/>
      </dsp:nvSpPr>
      <dsp:spPr>
        <a:xfrm>
          <a:off x="8262653" y="994052"/>
          <a:ext cx="614988" cy="61498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A25D0-D626-49D3-9DC6-4141BF0277AF}">
      <dsp:nvSpPr>
        <dsp:cNvPr id="0" name=""/>
        <dsp:cNvSpPr/>
      </dsp:nvSpPr>
      <dsp:spPr>
        <a:xfrm>
          <a:off x="8262653" y="1678986"/>
          <a:ext cx="1757109" cy="26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Lesson 5</a:t>
          </a:r>
        </a:p>
      </dsp:txBody>
      <dsp:txXfrm>
        <a:off x="8262653" y="1678986"/>
        <a:ext cx="1757109" cy="263566"/>
      </dsp:txXfrm>
    </dsp:sp>
    <dsp:sp modelId="{1FE0C96F-0F41-4BFC-A492-2BF23A94BC95}">
      <dsp:nvSpPr>
        <dsp:cNvPr id="0" name=""/>
        <dsp:cNvSpPr/>
      </dsp:nvSpPr>
      <dsp:spPr>
        <a:xfrm>
          <a:off x="8262653" y="1975085"/>
          <a:ext cx="1757109" cy="64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Adding and managing categories</a:t>
          </a:r>
        </a:p>
      </dsp:txBody>
      <dsp:txXfrm>
        <a:off x="8262653" y="1975085"/>
        <a:ext cx="1757109" cy="64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919" y="863795"/>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919"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1</a:t>
          </a:r>
        </a:p>
      </dsp:txBody>
      <dsp:txXfrm>
        <a:off x="1919" y="1991825"/>
        <a:ext cx="2991093" cy="448664"/>
      </dsp:txXfrm>
    </dsp:sp>
    <dsp:sp modelId="{0A9236D2-7D4D-4D50-85DB-5AF77D540342}">
      <dsp:nvSpPr>
        <dsp:cNvPr id="0" name=""/>
        <dsp:cNvSpPr/>
      </dsp:nvSpPr>
      <dsp:spPr>
        <a:xfrm>
          <a:off x="1919"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Pages</a:t>
          </a:r>
        </a:p>
      </dsp:txBody>
      <dsp:txXfrm>
        <a:off x="1919" y="2478232"/>
        <a:ext cx="2991093" cy="272710"/>
      </dsp:txXfrm>
    </dsp:sp>
    <dsp:sp modelId="{1DC24BF2-B127-471D-8DA0-773B7E028667}">
      <dsp:nvSpPr>
        <dsp:cNvPr id="0" name=""/>
        <dsp:cNvSpPr/>
      </dsp:nvSpPr>
      <dsp:spPr>
        <a:xfrm>
          <a:off x="3516454" y="863795"/>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516454"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2</a:t>
          </a:r>
        </a:p>
      </dsp:txBody>
      <dsp:txXfrm>
        <a:off x="3516454" y="1991825"/>
        <a:ext cx="2991093" cy="448664"/>
      </dsp:txXfrm>
    </dsp:sp>
    <dsp:sp modelId="{09AE3428-78F0-44E9-8F38-A15B202735D8}">
      <dsp:nvSpPr>
        <dsp:cNvPr id="0" name=""/>
        <dsp:cNvSpPr/>
      </dsp:nvSpPr>
      <dsp:spPr>
        <a:xfrm>
          <a:off x="3516454"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Media library</a:t>
          </a:r>
        </a:p>
      </dsp:txBody>
      <dsp:txXfrm>
        <a:off x="3516454" y="2478232"/>
        <a:ext cx="2991093" cy="272710"/>
      </dsp:txXfrm>
    </dsp:sp>
    <dsp:sp modelId="{F08B64B7-48BD-454D-9276-F95B9AE56521}">
      <dsp:nvSpPr>
        <dsp:cNvPr id="0" name=""/>
        <dsp:cNvSpPr/>
      </dsp:nvSpPr>
      <dsp:spPr>
        <a:xfrm>
          <a:off x="7030989" y="863795"/>
          <a:ext cx="1046882" cy="104688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3C1BD-7619-49E0-8969-5E9534730585}">
      <dsp:nvSpPr>
        <dsp:cNvPr id="0" name=""/>
        <dsp:cNvSpPr/>
      </dsp:nvSpPr>
      <dsp:spPr>
        <a:xfrm>
          <a:off x="7030989" y="1991825"/>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3</a:t>
          </a:r>
        </a:p>
      </dsp:txBody>
      <dsp:txXfrm>
        <a:off x="7030989" y="1991825"/>
        <a:ext cx="2991093" cy="448664"/>
      </dsp:txXfrm>
    </dsp:sp>
    <dsp:sp modelId="{36C8AD9C-D9E5-4307-BA10-6AABDAF60122}">
      <dsp:nvSpPr>
        <dsp:cNvPr id="0" name=""/>
        <dsp:cNvSpPr/>
      </dsp:nvSpPr>
      <dsp:spPr>
        <a:xfrm>
          <a:off x="7030989" y="2478232"/>
          <a:ext cx="2991093" cy="272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Importing/Exporting Content</a:t>
          </a:r>
        </a:p>
      </dsp:txBody>
      <dsp:txXfrm>
        <a:off x="7030989" y="2478232"/>
        <a:ext cx="2991093" cy="2727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A111A-CE26-4A47-BED8-5464934F1654}">
      <dsp:nvSpPr>
        <dsp:cNvPr id="0" name=""/>
        <dsp:cNvSpPr/>
      </dsp:nvSpPr>
      <dsp:spPr>
        <a:xfrm>
          <a:off x="1919" y="719241"/>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3FB8D2-1639-40FE-9E90-363E7C49ED25}">
      <dsp:nvSpPr>
        <dsp:cNvPr id="0" name=""/>
        <dsp:cNvSpPr/>
      </dsp:nvSpPr>
      <dsp:spPr>
        <a:xfrm>
          <a:off x="1919"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1</a:t>
          </a:r>
        </a:p>
      </dsp:txBody>
      <dsp:txXfrm>
        <a:off x="1919" y="1859702"/>
        <a:ext cx="2991093" cy="448664"/>
      </dsp:txXfrm>
    </dsp:sp>
    <dsp:sp modelId="{0A9236D2-7D4D-4D50-85DB-5AF77D540342}">
      <dsp:nvSpPr>
        <dsp:cNvPr id="0" name=""/>
        <dsp:cNvSpPr/>
      </dsp:nvSpPr>
      <dsp:spPr>
        <a:xfrm>
          <a:off x="1919"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Breaking down plugins – what are they?</a:t>
          </a:r>
        </a:p>
      </dsp:txBody>
      <dsp:txXfrm>
        <a:off x="1919" y="2351892"/>
        <a:ext cx="2991093" cy="543604"/>
      </dsp:txXfrm>
    </dsp:sp>
    <dsp:sp modelId="{1DC24BF2-B127-471D-8DA0-773B7E028667}">
      <dsp:nvSpPr>
        <dsp:cNvPr id="0" name=""/>
        <dsp:cNvSpPr/>
      </dsp:nvSpPr>
      <dsp:spPr>
        <a:xfrm>
          <a:off x="3516454" y="719241"/>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A03BE-3DD0-4E54-BD5B-3FCCD88D7032}">
      <dsp:nvSpPr>
        <dsp:cNvPr id="0" name=""/>
        <dsp:cNvSpPr/>
      </dsp:nvSpPr>
      <dsp:spPr>
        <a:xfrm>
          <a:off x="3516454"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2</a:t>
          </a:r>
        </a:p>
      </dsp:txBody>
      <dsp:txXfrm>
        <a:off x="3516454" y="1859702"/>
        <a:ext cx="2991093" cy="448664"/>
      </dsp:txXfrm>
    </dsp:sp>
    <dsp:sp modelId="{09AE3428-78F0-44E9-8F38-A15B202735D8}">
      <dsp:nvSpPr>
        <dsp:cNvPr id="0" name=""/>
        <dsp:cNvSpPr/>
      </dsp:nvSpPr>
      <dsp:spPr>
        <a:xfrm>
          <a:off x="3516454"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Installing plugins – how to go about this</a:t>
          </a:r>
        </a:p>
      </dsp:txBody>
      <dsp:txXfrm>
        <a:off x="3516454" y="2351892"/>
        <a:ext cx="2991093" cy="543604"/>
      </dsp:txXfrm>
    </dsp:sp>
    <dsp:sp modelId="{FCBB7DAA-4773-4870-B645-E74A65359885}">
      <dsp:nvSpPr>
        <dsp:cNvPr id="0" name=""/>
        <dsp:cNvSpPr/>
      </dsp:nvSpPr>
      <dsp:spPr>
        <a:xfrm>
          <a:off x="7030989" y="719241"/>
          <a:ext cx="1046882" cy="104688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C899F9-3D7D-4339-B97F-C469637BAA74}">
      <dsp:nvSpPr>
        <dsp:cNvPr id="0" name=""/>
        <dsp:cNvSpPr/>
      </dsp:nvSpPr>
      <dsp:spPr>
        <a:xfrm>
          <a:off x="7030989" y="1859702"/>
          <a:ext cx="2991093" cy="448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Lesson 3</a:t>
          </a:r>
        </a:p>
      </dsp:txBody>
      <dsp:txXfrm>
        <a:off x="7030989" y="1859702"/>
        <a:ext cx="2991093" cy="448664"/>
      </dsp:txXfrm>
    </dsp:sp>
    <dsp:sp modelId="{9B77820A-0D90-4D85-9607-63B915A99182}">
      <dsp:nvSpPr>
        <dsp:cNvPr id="0" name=""/>
        <dsp:cNvSpPr/>
      </dsp:nvSpPr>
      <dsp:spPr>
        <a:xfrm>
          <a:off x="7030989" y="2351892"/>
          <a:ext cx="2991093" cy="543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The must-have pack of plugins</a:t>
          </a:r>
        </a:p>
      </dsp:txBody>
      <dsp:txXfrm>
        <a:off x="7030989" y="2351892"/>
        <a:ext cx="2991093" cy="54360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7DD65-A0E2-41C2-B3B9-1A10AA8E1949}"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75795-962F-400F-B243-18D012347B5A}" type="slidenum">
              <a:rPr lang="en-US" smtClean="0"/>
              <a:t>‹#›</a:t>
            </a:fld>
            <a:endParaRPr lang="en-US"/>
          </a:p>
        </p:txBody>
      </p:sp>
    </p:spTree>
    <p:extLst>
      <p:ext uri="{BB962C8B-B14F-4D97-AF65-F5344CB8AC3E}">
        <p14:creationId xmlns:p14="http://schemas.microsoft.com/office/powerpoint/2010/main" val="147576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88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9907A60-4596-47D4-831F-2FCDE63F8738}"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15109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00425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110104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127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31813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19532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63484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421643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9484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07A60-4596-47D4-831F-2FCDE63F873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28213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07A60-4596-47D4-831F-2FCDE63F873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6780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07A60-4596-47D4-831F-2FCDE63F8738}"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394673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907A60-4596-47D4-831F-2FCDE63F8738}"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58621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07A60-4596-47D4-831F-2FCDE63F8738}"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20088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183120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07A60-4596-47D4-831F-2FCDE63F873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F8C4E-8FAC-4EBD-8B09-BE3ABA1A8A14}" type="slidenum">
              <a:rPr lang="en-US" smtClean="0"/>
              <a:t>‹#›</a:t>
            </a:fld>
            <a:endParaRPr lang="en-US"/>
          </a:p>
        </p:txBody>
      </p:sp>
    </p:spTree>
    <p:extLst>
      <p:ext uri="{BB962C8B-B14F-4D97-AF65-F5344CB8AC3E}">
        <p14:creationId xmlns:p14="http://schemas.microsoft.com/office/powerpoint/2010/main" val="6666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9907A60-4596-47D4-831F-2FCDE63F8738}" type="datetimeFigureOut">
              <a:rPr lang="en-US" smtClean="0"/>
              <a:t>3/20/2023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1BF8C4E-8FAC-4EBD-8B09-BE3ABA1A8A14}" type="slidenum">
              <a:rPr lang="en-US" smtClean="0"/>
              <a:t>‹#›</a:t>
            </a:fld>
            <a:endParaRPr lang="en-US"/>
          </a:p>
        </p:txBody>
      </p:sp>
    </p:spTree>
    <p:extLst>
      <p:ext uri="{BB962C8B-B14F-4D97-AF65-F5344CB8AC3E}">
        <p14:creationId xmlns:p14="http://schemas.microsoft.com/office/powerpoint/2010/main" val="56698737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Useful%20Link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luehost.com/" TargetMode="External"/><Relationship Id="rId2" Type="http://schemas.openxmlformats.org/officeDocument/2006/relationships/hyperlink" Target="https://themeisle.com/blog/best-wordpress-hosting/#gre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luehost.com/hosting/online-store?adobe_mc_sdid=SDID%3D7BFF5EF7DA75BEFE-4F0FC286A30016CA%7CMCORGID%3DA8B5776A5245B4360A490D44%40AdobeOrg%7CTS%3D1678525672&amp;adobe_mc_ref=https%3A%2F%2Fwww.bluehost.com%2F#pricing-car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2" Type="http://schemas.openxmlformats.org/officeDocument/2006/relationships/hyperlink" Target="https://openverse.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ordpress.com/support/export/" TargetMode="External"/><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ordpress.org/documentation/article/importing-content/" TargetMode="External"/><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ust%20Have%20Plugins.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Common%20Terms.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9" name="Straight Connector 18">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DA8A1E42-1D39-4E37-65D1-417107DC70CB}"/>
              </a:ext>
            </a:extLst>
          </p:cNvPr>
          <p:cNvSpPr>
            <a:spLocks noGrp="1"/>
          </p:cNvSpPr>
          <p:nvPr>
            <p:ph type="ctrTitle"/>
          </p:nvPr>
        </p:nvSpPr>
        <p:spPr>
          <a:xfrm>
            <a:off x="684211" y="685799"/>
            <a:ext cx="8420877" cy="2971801"/>
          </a:xfrm>
        </p:spPr>
        <p:txBody>
          <a:bodyPr>
            <a:normAutofit/>
          </a:bodyPr>
          <a:lstStyle/>
          <a:p>
            <a:r>
              <a:rPr lang="en-US" dirty="0"/>
              <a:t>Wordpress - beginner</a:t>
            </a:r>
          </a:p>
        </p:txBody>
      </p:sp>
      <p:sp>
        <p:nvSpPr>
          <p:cNvPr id="3" name="Subtitle 2">
            <a:extLst>
              <a:ext uri="{FF2B5EF4-FFF2-40B4-BE49-F238E27FC236}">
                <a16:creationId xmlns:a16="http://schemas.microsoft.com/office/drawing/2014/main" id="{D04B7EC9-6C62-769B-4918-F0D7EB13D82A}"/>
              </a:ext>
            </a:extLst>
          </p:cNvPr>
          <p:cNvSpPr>
            <a:spLocks noGrp="1"/>
          </p:cNvSpPr>
          <p:nvPr>
            <p:ph type="subTitle" idx="1"/>
          </p:nvPr>
        </p:nvSpPr>
        <p:spPr>
          <a:xfrm>
            <a:off x="684212" y="3843867"/>
            <a:ext cx="6400800" cy="1947333"/>
          </a:xfrm>
        </p:spPr>
        <p:txBody>
          <a:bodyPr>
            <a:normAutofit/>
          </a:bodyPr>
          <a:lstStyle/>
          <a:p>
            <a:r>
              <a:rPr lang="en-US">
                <a:solidFill>
                  <a:schemeClr val="tx2">
                    <a:lumMod val="75000"/>
                  </a:schemeClr>
                </a:solidFill>
              </a:rPr>
              <a:t>Trish Conner-Cato</a:t>
            </a:r>
          </a:p>
        </p:txBody>
      </p:sp>
    </p:spTree>
    <p:extLst>
      <p:ext uri="{BB962C8B-B14F-4D97-AF65-F5344CB8AC3E}">
        <p14:creationId xmlns:p14="http://schemas.microsoft.com/office/powerpoint/2010/main" val="19994540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784981"/>
            <a:ext cx="11479366" cy="1507067"/>
          </a:xfrm>
        </p:spPr>
        <p:txBody>
          <a:bodyPr>
            <a:normAutofit/>
          </a:bodyPr>
          <a:lstStyle/>
          <a:p>
            <a:pPr marL="2686050" indent="-2686050"/>
            <a:r>
              <a:rPr lang="en-US" dirty="0"/>
              <a:t>Lessons 5-8:  useful links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r>
              <a:rPr lang="en-US" sz="2400" b="1" dirty="0">
                <a:hlinkClick r:id="rId2" action="ppaction://hlinkfile">
                  <a:extLst>
                    <a:ext uri="{A12FA001-AC4F-418D-AE19-62706E023703}">
                      <ahyp:hlinkClr xmlns:ahyp="http://schemas.microsoft.com/office/drawing/2018/hyperlinkcolor" val="tx"/>
                    </a:ext>
                  </a:extLst>
                </a:hlinkClick>
              </a:rPr>
              <a:t>Click here to view useful links</a:t>
            </a:r>
            <a:endParaRPr lang="en-US" sz="2400" b="1" dirty="0"/>
          </a:p>
        </p:txBody>
      </p:sp>
    </p:spTree>
    <p:extLst>
      <p:ext uri="{BB962C8B-B14F-4D97-AF65-F5344CB8AC3E}">
        <p14:creationId xmlns:p14="http://schemas.microsoft.com/office/powerpoint/2010/main" val="425468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9:  using theme and plugin directories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r>
              <a:rPr lang="en-US" sz="2400" dirty="0"/>
              <a:t>WordPress stores theme files in:</a:t>
            </a:r>
          </a:p>
          <a:p>
            <a:pPr lvl="1"/>
            <a:r>
              <a:rPr lang="en-US" sz="2200" dirty="0"/>
              <a:t>/wp-content/themes/folder</a:t>
            </a:r>
          </a:p>
          <a:p>
            <a:r>
              <a:rPr lang="en-US" sz="2400" dirty="0"/>
              <a:t>WordPress stores plugin files in:</a:t>
            </a:r>
          </a:p>
          <a:p>
            <a:pPr lvl="1"/>
            <a:r>
              <a:rPr lang="en-US" sz="2200" dirty="0"/>
              <a:t>/wp-content/plugins</a:t>
            </a:r>
          </a:p>
          <a:p>
            <a:r>
              <a:rPr lang="en-US" sz="2400" dirty="0"/>
              <a:t>These directories are stored on your web hosting server.  Most WordPress hosting control panels allow access to File Manager.</a:t>
            </a:r>
          </a:p>
        </p:txBody>
      </p:sp>
    </p:spTree>
    <p:extLst>
      <p:ext uri="{BB962C8B-B14F-4D97-AF65-F5344CB8AC3E}">
        <p14:creationId xmlns:p14="http://schemas.microsoft.com/office/powerpoint/2010/main" val="1380724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2:  getting started with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684164517"/>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57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1:  wordpress.com vs. wordpress.org</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fontScale="92500" lnSpcReduction="10000"/>
          </a:bodyPr>
          <a:lstStyle/>
          <a:p>
            <a:r>
              <a:rPr lang="en-US" sz="2400" dirty="0"/>
              <a:t>Both are backed by the same people.  There’s a ton of collaboration between the two communities.  They each cater to a different market segment.  They each have their own personality, community, and culture.</a:t>
            </a:r>
          </a:p>
          <a:p>
            <a:r>
              <a:rPr lang="en-US" sz="2400" dirty="0"/>
              <a:t>WordPress.com provides hosting and a platform in which to build your site, using WordPress software.</a:t>
            </a:r>
          </a:p>
          <a:p>
            <a:r>
              <a:rPr lang="en-US" sz="2400" dirty="0"/>
              <a:t>WordPress.org does not provide hosting and it’s not even a platform, as it’s often referred to.  It is a website hub that houses information, downloads, resources , and a community.</a:t>
            </a:r>
          </a:p>
        </p:txBody>
      </p:sp>
    </p:spTree>
    <p:extLst>
      <p:ext uri="{BB962C8B-B14F-4D97-AF65-F5344CB8AC3E}">
        <p14:creationId xmlns:p14="http://schemas.microsoft.com/office/powerpoint/2010/main" val="215686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2262122"/>
            <a:ext cx="8534400" cy="3615267"/>
          </a:xfrm>
        </p:spPr>
        <p:txBody>
          <a:bodyPr>
            <a:normAutofit fontScale="92500" lnSpcReduction="20000"/>
          </a:bodyPr>
          <a:lstStyle/>
          <a:p>
            <a:r>
              <a:rPr lang="en-US" sz="2400" dirty="0"/>
              <a:t>As mentioned earlier, you need both web hosting and a domain name to use WordPress.</a:t>
            </a:r>
          </a:p>
          <a:p>
            <a:r>
              <a:rPr lang="en-US" sz="2400" dirty="0"/>
              <a:t>There are a host of web hosting providers to choose from.   The one I am using is Bluehost.  It is officially recommended by WordPress.org and has an easy to use dashboard.</a:t>
            </a:r>
          </a:p>
          <a:p>
            <a:r>
              <a:rPr lang="en-US" sz="2000" dirty="0">
                <a:hlinkClick r:id="rId2">
                  <a:extLst>
                    <a:ext uri="{A12FA001-AC4F-418D-AE19-62706E023703}">
                      <ahyp:hlinkClr xmlns:ahyp="http://schemas.microsoft.com/office/drawing/2018/hyperlinkcolor" val="tx"/>
                    </a:ext>
                  </a:extLst>
                </a:hlinkClick>
              </a:rPr>
              <a:t>Click here to see a list of hosting providers:  10+ Best WordPress Hosting Companies of March 2023 (themeisle.com)</a:t>
            </a:r>
            <a:endParaRPr lang="en-US" sz="2000" dirty="0"/>
          </a:p>
          <a:p>
            <a:r>
              <a:rPr lang="en-US" sz="2000" dirty="0"/>
              <a:t>Click here if you want to use Bluehost:  </a:t>
            </a:r>
            <a:r>
              <a:rPr lang="en-US" dirty="0">
                <a:hlinkClick r:id="rId3">
                  <a:extLst>
                    <a:ext uri="{A12FA001-AC4F-418D-AE19-62706E023703}">
                      <ahyp:hlinkClr xmlns:ahyp="http://schemas.microsoft.com/office/drawing/2018/hyperlinkcolor" val="tx"/>
                    </a:ext>
                  </a:extLst>
                </a:hlinkClick>
              </a:rPr>
              <a:t>Best Web Hosting - Domains - WordPress - 2022 | Bluehost.com</a:t>
            </a:r>
            <a:endParaRPr lang="en-US" dirty="0"/>
          </a:p>
          <a:p>
            <a:r>
              <a:rPr lang="en-US" sz="2400" dirty="0"/>
              <a:t>The following instructions are based on selecting Bluehost as the web hosting provider.</a:t>
            </a:r>
          </a:p>
          <a:p>
            <a:endParaRPr lang="en-US" sz="2000" dirty="0"/>
          </a:p>
          <a:p>
            <a:endParaRPr lang="en-US" sz="2400" dirty="0"/>
          </a:p>
        </p:txBody>
      </p:sp>
    </p:spTree>
    <p:extLst>
      <p:ext uri="{BB962C8B-B14F-4D97-AF65-F5344CB8AC3E}">
        <p14:creationId xmlns:p14="http://schemas.microsoft.com/office/powerpoint/2010/main" val="324063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6573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endParaRPr lang="en-US" sz="2000" dirty="0"/>
          </a:p>
          <a:p>
            <a:endParaRPr lang="en-US" sz="2400" dirty="0"/>
          </a:p>
        </p:txBody>
      </p:sp>
      <p:pic>
        <p:nvPicPr>
          <p:cNvPr id="6" name="Picture 5">
            <a:extLst>
              <a:ext uri="{FF2B5EF4-FFF2-40B4-BE49-F238E27FC236}">
                <a16:creationId xmlns:a16="http://schemas.microsoft.com/office/drawing/2014/main" id="{3471FE30-6074-46F9-9F87-FEBF0FF3C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70" y="1637219"/>
            <a:ext cx="8943833" cy="4570725"/>
          </a:xfrm>
          <a:prstGeom prst="rect">
            <a:avLst/>
          </a:prstGeom>
        </p:spPr>
      </p:pic>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234115" y="2362900"/>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49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6573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80B4468-563C-45CA-9C2E-99CFA9069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070" y="1426713"/>
            <a:ext cx="8942832" cy="4512576"/>
          </a:xfrm>
          <a:prstGeom prst="rect">
            <a:avLst/>
          </a:prstGeom>
        </p:spPr>
      </p:pic>
    </p:spTree>
    <p:extLst>
      <p:ext uri="{BB962C8B-B14F-4D97-AF65-F5344CB8AC3E}">
        <p14:creationId xmlns:p14="http://schemas.microsoft.com/office/powerpoint/2010/main" val="184954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6573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470547"/>
            <a:ext cx="9410131" cy="2585323"/>
          </a:xfrm>
          <a:prstGeom prst="rect">
            <a:avLst/>
          </a:prstGeom>
          <a:noFill/>
        </p:spPr>
        <p:txBody>
          <a:bodyPr wrap="square" rtlCol="0">
            <a:spAutoFit/>
          </a:bodyPr>
          <a:lstStyle/>
          <a:p>
            <a:r>
              <a:rPr lang="en-US" sz="2000" dirty="0"/>
              <a:t>The next screen will show your plan choices:</a:t>
            </a:r>
          </a:p>
          <a:p>
            <a:endParaRPr lang="en-US" dirty="0"/>
          </a:p>
          <a:p>
            <a:r>
              <a:rPr lang="en-US" sz="2000" dirty="0">
                <a:hlinkClick r:id="rId2">
                  <a:extLst>
                    <a:ext uri="{A12FA001-AC4F-418D-AE19-62706E023703}">
                      <ahyp:hlinkClr xmlns:ahyp="http://schemas.microsoft.com/office/drawing/2018/hyperlinkcolor" val="tx"/>
                    </a:ext>
                  </a:extLst>
                </a:hlinkClick>
              </a:rPr>
              <a:t>Shared Web Hosting Plans - Fast &amp; Secure Shared Hosting | Bluehost.com</a:t>
            </a:r>
            <a:endParaRPr lang="en-US" sz="2000" dirty="0"/>
          </a:p>
          <a:p>
            <a:endParaRPr lang="en-US" sz="2000" dirty="0"/>
          </a:p>
          <a:p>
            <a:r>
              <a:rPr lang="en-US" sz="2000" dirty="0"/>
              <a:t>Then you will address your domain:</a:t>
            </a:r>
          </a:p>
          <a:p>
            <a:endParaRPr lang="en-US" sz="2000" dirty="0"/>
          </a:p>
          <a:p>
            <a:endParaRPr lang="en-US" sz="2000" dirty="0"/>
          </a:p>
          <a:p>
            <a:endParaRPr lang="en-US" sz="2400" dirty="0"/>
          </a:p>
        </p:txBody>
      </p:sp>
      <p:pic>
        <p:nvPicPr>
          <p:cNvPr id="20" name="Picture 2">
            <a:extLst>
              <a:ext uri="{FF2B5EF4-FFF2-40B4-BE49-F238E27FC236}">
                <a16:creationId xmlns:a16="http://schemas.microsoft.com/office/drawing/2014/main" id="{4261AE01-0C65-4FEE-84D6-A83BDBA32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80" y="3240599"/>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9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6573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470547"/>
            <a:ext cx="9410131" cy="4770537"/>
          </a:xfrm>
          <a:prstGeom prst="rect">
            <a:avLst/>
          </a:prstGeom>
          <a:noFill/>
        </p:spPr>
        <p:txBody>
          <a:bodyPr wrap="square" rtlCol="0">
            <a:spAutoFit/>
          </a:bodyPr>
          <a:lstStyle/>
          <a:p>
            <a:pPr algn="l" fontAlgn="base"/>
            <a:r>
              <a:rPr lang="en-US" sz="2000" dirty="0"/>
              <a:t>After you complete your domain information, you will be filling out your personal information to create your account on the website. You can also sign in with Google to speed up the process.</a:t>
            </a:r>
          </a:p>
          <a:p>
            <a:pPr algn="l" fontAlgn="base"/>
            <a:endParaRPr lang="en-US" sz="2000" dirty="0"/>
          </a:p>
          <a:p>
            <a:pPr algn="l" fontAlgn="base"/>
            <a:r>
              <a:rPr lang="en-US" sz="2000" dirty="0"/>
              <a:t>Next, you have to confirm your plan details.  Bluehost has several premium add-ons by default, so make sure you go through them carefully and remove ones you don’t need. These include:</a:t>
            </a:r>
          </a:p>
          <a:p>
            <a:pPr algn="l" fontAlgn="base"/>
            <a:endParaRPr lang="en-US" sz="2000" dirty="0"/>
          </a:p>
          <a:p>
            <a:pPr marL="342900" indent="-342900" algn="l" fontAlgn="base">
              <a:buClr>
                <a:schemeClr val="tx1"/>
              </a:buClr>
              <a:buFont typeface="Wingdings" panose="05000000000000000000" pitchFamily="2" charset="2"/>
              <a:buChar char="Ø"/>
            </a:pPr>
            <a:r>
              <a:rPr lang="en-US" sz="2000" dirty="0"/>
              <a:t>Domain Privacy + Protection (starting from $11.88 a year)</a:t>
            </a:r>
          </a:p>
          <a:p>
            <a:pPr marL="342900" indent="-342900" algn="l" fontAlgn="base">
              <a:buClr>
                <a:schemeClr val="tx1"/>
              </a:buClr>
              <a:buFont typeface="Wingdings" panose="05000000000000000000" pitchFamily="2" charset="2"/>
              <a:buChar char="Ø"/>
            </a:pPr>
            <a:r>
              <a:rPr lang="en-US" sz="2000" dirty="0" err="1"/>
              <a:t>SiteLock</a:t>
            </a:r>
            <a:r>
              <a:rPr lang="en-US" sz="2000" dirty="0"/>
              <a:t> Security Essentials (starting from $23.88 a year)</a:t>
            </a:r>
          </a:p>
          <a:p>
            <a:pPr marL="342900" indent="-342900" algn="l" fontAlgn="base">
              <a:buClr>
                <a:schemeClr val="tx1"/>
              </a:buClr>
              <a:buFont typeface="Wingdings" panose="05000000000000000000" pitchFamily="2" charset="2"/>
              <a:buChar char="Ø"/>
            </a:pPr>
            <a:r>
              <a:rPr lang="en-US" sz="2000" dirty="0" err="1"/>
              <a:t>CodeGuard</a:t>
            </a:r>
            <a:r>
              <a:rPr lang="en-US" sz="2000" dirty="0"/>
              <a:t> Basic (starting from $2.99 a year)</a:t>
            </a:r>
          </a:p>
          <a:p>
            <a:pPr marL="342900" indent="-342900" algn="l" fontAlgn="base">
              <a:buClr>
                <a:schemeClr val="tx1"/>
              </a:buClr>
              <a:buFont typeface="Wingdings" panose="05000000000000000000" pitchFamily="2" charset="2"/>
              <a:buChar char="Ø"/>
            </a:pPr>
            <a:r>
              <a:rPr lang="en-US" sz="2000" dirty="0"/>
              <a:t>Bluehost SEO Tools (starting from $23.88 $ a year)</a:t>
            </a:r>
          </a:p>
          <a:p>
            <a:endParaRPr lang="en-US" sz="2000" dirty="0"/>
          </a:p>
          <a:p>
            <a:endParaRPr lang="en-US" sz="2000" dirty="0"/>
          </a:p>
          <a:p>
            <a:endParaRPr lang="en-US" sz="2400" dirty="0"/>
          </a:p>
        </p:txBody>
      </p:sp>
    </p:spTree>
    <p:extLst>
      <p:ext uri="{BB962C8B-B14F-4D97-AF65-F5344CB8AC3E}">
        <p14:creationId xmlns:p14="http://schemas.microsoft.com/office/powerpoint/2010/main" val="219880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6573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4DB2EB59-FF83-4F4F-93F4-2B3F1686F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09" y="1838539"/>
            <a:ext cx="6667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3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1:  introducing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088602414"/>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415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1404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061107"/>
            <a:ext cx="9410131" cy="2893100"/>
          </a:xfrm>
          <a:prstGeom prst="rect">
            <a:avLst/>
          </a:prstGeom>
          <a:noFill/>
        </p:spPr>
        <p:txBody>
          <a:bodyPr wrap="square" rtlCol="0">
            <a:spAutoFit/>
          </a:bodyPr>
          <a:lstStyle/>
          <a:p>
            <a:pPr algn="l" fontAlgn="base"/>
            <a:r>
              <a:rPr lang="en-US" sz="1600" dirty="0"/>
              <a:t>You will be prompted for a phone number and email address to send your receipt to.  And, you have the option of choosing the number of years you want the plan for.  After confirming your plan choices, you will be able to enter your payment information and process the transaction.  After logging into Bluehost, you will select My Sites and then Create Site:</a:t>
            </a:r>
          </a:p>
          <a:p>
            <a:pPr algn="l" fontAlgn="base"/>
            <a:endParaRPr lang="en-US" dirty="0"/>
          </a:p>
          <a:p>
            <a:pPr algn="l" fontAlgn="base"/>
            <a:endParaRPr lang="en-US" dirty="0"/>
          </a:p>
          <a:p>
            <a:pPr algn="l" fontAlgn="base"/>
            <a:endParaRPr lang="en-US" dirty="0"/>
          </a:p>
          <a:p>
            <a:endParaRPr lang="en-US" sz="2000" dirty="0"/>
          </a:p>
          <a:p>
            <a:endParaRPr lang="en-US" sz="2000" dirty="0"/>
          </a:p>
          <a:p>
            <a:endParaRPr lang="en-US" sz="2400" dirty="0"/>
          </a:p>
        </p:txBody>
      </p:sp>
      <p:pic>
        <p:nvPicPr>
          <p:cNvPr id="4098" name="Picture 2">
            <a:extLst>
              <a:ext uri="{FF2B5EF4-FFF2-40B4-BE49-F238E27FC236}">
                <a16:creationId xmlns:a16="http://schemas.microsoft.com/office/drawing/2014/main" id="{7BC3F8E4-E30C-4827-939A-50DEF306F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80" y="2267433"/>
            <a:ext cx="10131855"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1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1404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061107"/>
            <a:ext cx="9410131" cy="1877437"/>
          </a:xfrm>
          <a:prstGeom prst="rect">
            <a:avLst/>
          </a:prstGeom>
          <a:noFill/>
        </p:spPr>
        <p:txBody>
          <a:bodyPr wrap="square" rtlCol="0">
            <a:spAutoFit/>
          </a:bodyPr>
          <a:lstStyle/>
          <a:p>
            <a:pPr algn="l" fontAlgn="base"/>
            <a:r>
              <a:rPr lang="en-US" sz="1600" dirty="0"/>
              <a:t>Fill in your site name and site tagline – which can be changed later.</a:t>
            </a:r>
            <a:endParaRPr lang="en-US" dirty="0"/>
          </a:p>
          <a:p>
            <a:pPr algn="l" fontAlgn="base"/>
            <a:endParaRPr lang="en-US" dirty="0"/>
          </a:p>
          <a:p>
            <a:pPr algn="l" fontAlgn="base"/>
            <a:endParaRPr lang="en-US" dirty="0"/>
          </a:p>
          <a:p>
            <a:endParaRPr lang="en-US" sz="2000" dirty="0"/>
          </a:p>
          <a:p>
            <a:endParaRPr lang="en-US" sz="2000" dirty="0"/>
          </a:p>
          <a:p>
            <a:endParaRPr lang="en-US" sz="2400" dirty="0"/>
          </a:p>
        </p:txBody>
      </p:sp>
      <p:pic>
        <p:nvPicPr>
          <p:cNvPr id="5122" name="Picture 2">
            <a:extLst>
              <a:ext uri="{FF2B5EF4-FFF2-40B4-BE49-F238E27FC236}">
                <a16:creationId xmlns:a16="http://schemas.microsoft.com/office/drawing/2014/main" id="{D04FB479-DEE5-4498-94BA-3DCD9A621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80" y="2317750"/>
            <a:ext cx="6667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57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1404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061107"/>
            <a:ext cx="9410131" cy="2769989"/>
          </a:xfrm>
          <a:prstGeom prst="rect">
            <a:avLst/>
          </a:prstGeom>
          <a:noFill/>
        </p:spPr>
        <p:txBody>
          <a:bodyPr wrap="square" rtlCol="0">
            <a:spAutoFit/>
          </a:bodyPr>
          <a:lstStyle/>
          <a:p>
            <a:pPr algn="l" fontAlgn="base"/>
            <a:r>
              <a:rPr lang="en-US" sz="1500" dirty="0"/>
              <a:t>Before WordPress installation, you’ll have to choose your domain name. In the Choose a Domain field, select the domain name you decided previously when creating your account.</a:t>
            </a:r>
          </a:p>
          <a:p>
            <a:pPr algn="l" fontAlgn="base"/>
            <a:endParaRPr lang="en-US" sz="1500" dirty="0"/>
          </a:p>
          <a:p>
            <a:pPr fontAlgn="base"/>
            <a:r>
              <a:rPr lang="en-US" sz="1500" dirty="0"/>
              <a:t>Once you click on Next, Bluehost will start installing WordPress for you. </a:t>
            </a:r>
            <a:endParaRPr lang="en-US" sz="1600" dirty="0"/>
          </a:p>
          <a:p>
            <a:pPr algn="l" fontAlgn="base"/>
            <a:r>
              <a:rPr lang="en-US" sz="1600" dirty="0"/>
              <a:t> </a:t>
            </a:r>
          </a:p>
          <a:p>
            <a:pPr algn="l" fontAlgn="base"/>
            <a:endParaRPr lang="en-US" sz="1600" dirty="0"/>
          </a:p>
          <a:p>
            <a:pPr algn="l" fontAlgn="base"/>
            <a:endParaRPr lang="en-US" dirty="0"/>
          </a:p>
          <a:p>
            <a:endParaRPr lang="en-US" sz="2000" dirty="0"/>
          </a:p>
          <a:p>
            <a:endParaRPr lang="en-US" sz="2000" dirty="0"/>
          </a:p>
          <a:p>
            <a:endParaRPr lang="en-US" sz="2400" dirty="0"/>
          </a:p>
        </p:txBody>
      </p:sp>
      <p:pic>
        <p:nvPicPr>
          <p:cNvPr id="6146" name="Picture 2">
            <a:extLst>
              <a:ext uri="{FF2B5EF4-FFF2-40B4-BE49-F238E27FC236}">
                <a16:creationId xmlns:a16="http://schemas.microsoft.com/office/drawing/2014/main" id="{CBE04775-9A82-44F0-B118-7DFB8F386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09" y="2340196"/>
            <a:ext cx="6667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6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14780" y="-114046"/>
            <a:ext cx="11479366" cy="1507067"/>
          </a:xfrm>
        </p:spPr>
        <p:txBody>
          <a:bodyPr>
            <a:normAutofit/>
          </a:bodyPr>
          <a:lstStyle/>
          <a:p>
            <a:pPr marL="2686050" indent="-2686050"/>
            <a:r>
              <a:rPr lang="en-US" sz="3200" dirty="0"/>
              <a:t>Lesson 2:  getting and installing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9873192" cy="3615267"/>
          </a:xfrm>
        </p:spPr>
        <p:txBody>
          <a:bodyPr>
            <a:normAutofit/>
          </a:bodyPr>
          <a:lstStyle/>
          <a:p>
            <a:pPr marL="0" indent="0">
              <a:buNone/>
            </a:pPr>
            <a:endParaRPr lang="en-US" sz="2000" dirty="0"/>
          </a:p>
          <a:p>
            <a:endParaRPr lang="en-US" sz="2400" dirty="0"/>
          </a:p>
        </p:txBody>
      </p:sp>
      <p:cxnSp>
        <p:nvCxnSpPr>
          <p:cNvPr id="9" name="Straight Arrow Connector 8">
            <a:extLst>
              <a:ext uri="{FF2B5EF4-FFF2-40B4-BE49-F238E27FC236}">
                <a16:creationId xmlns:a16="http://schemas.microsoft.com/office/drawing/2014/main" id="{F821102C-8464-4A2D-AB20-40A07ED5D2BB}"/>
              </a:ext>
            </a:extLst>
          </p:cNvPr>
          <p:cNvCxnSpPr>
            <a:cxnSpLocks/>
          </p:cNvCxnSpPr>
          <p:nvPr/>
        </p:nvCxnSpPr>
        <p:spPr>
          <a:xfrm flipH="1" flipV="1">
            <a:off x="2646098" y="2724641"/>
            <a:ext cx="308642" cy="46570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9A75FC-8736-42F8-9A7A-D3FE11D56BFE}"/>
              </a:ext>
            </a:extLst>
          </p:cNvPr>
          <p:cNvSpPr txBox="1"/>
          <p:nvPr/>
        </p:nvSpPr>
        <p:spPr>
          <a:xfrm>
            <a:off x="514780" y="1084642"/>
            <a:ext cx="9410131" cy="2554545"/>
          </a:xfrm>
          <a:prstGeom prst="rect">
            <a:avLst/>
          </a:prstGeom>
          <a:noFill/>
        </p:spPr>
        <p:txBody>
          <a:bodyPr wrap="square" rtlCol="0">
            <a:spAutoFit/>
          </a:bodyPr>
          <a:lstStyle/>
          <a:p>
            <a:pPr fontAlgn="base"/>
            <a:r>
              <a:rPr lang="en-US" sz="1500" dirty="0"/>
              <a:t>You’ll automatically get your brand-new WordPress website, along with login credentials. Want to open your new WordPress website? Click on the Login to WordPress link.</a:t>
            </a:r>
          </a:p>
          <a:p>
            <a:pPr algn="l" fontAlgn="base"/>
            <a:endParaRPr lang="en-US" sz="1600" dirty="0"/>
          </a:p>
          <a:p>
            <a:pPr algn="l" fontAlgn="base"/>
            <a:r>
              <a:rPr lang="en-US" sz="1600" dirty="0"/>
              <a:t> </a:t>
            </a:r>
          </a:p>
          <a:p>
            <a:pPr algn="l" fontAlgn="base"/>
            <a:endParaRPr lang="en-US" sz="1600" dirty="0"/>
          </a:p>
          <a:p>
            <a:pPr algn="l" fontAlgn="base"/>
            <a:endParaRPr lang="en-US" dirty="0"/>
          </a:p>
          <a:p>
            <a:endParaRPr lang="en-US" sz="2000" dirty="0"/>
          </a:p>
          <a:p>
            <a:endParaRPr lang="en-US" sz="2000" dirty="0"/>
          </a:p>
          <a:p>
            <a:endParaRPr lang="en-US" sz="2400" dirty="0"/>
          </a:p>
        </p:txBody>
      </p:sp>
      <p:pic>
        <p:nvPicPr>
          <p:cNvPr id="7170" name="Picture 2">
            <a:extLst>
              <a:ext uri="{FF2B5EF4-FFF2-40B4-BE49-F238E27FC236}">
                <a16:creationId xmlns:a16="http://schemas.microsoft.com/office/drawing/2014/main" id="{EE9864F2-D724-48DB-BE12-ED2112252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80" y="2080075"/>
            <a:ext cx="6667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491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5:  getting a gravatar</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fontScale="85000" lnSpcReduction="10000"/>
          </a:bodyPr>
          <a:lstStyle/>
          <a:p>
            <a:r>
              <a:rPr lang="en-US" sz="2400" dirty="0"/>
              <a:t>WordPress uses a specific type of avatar called gravatars – short for Globally Recognized Avatar.</a:t>
            </a:r>
          </a:p>
          <a:p>
            <a:r>
              <a:rPr lang="en-US" sz="2400" dirty="0"/>
              <a:t>Unlike standard avatars, Gravatars follow you around the web and automatically appear when you post a comment on a WordPress site.</a:t>
            </a:r>
          </a:p>
          <a:p>
            <a:r>
              <a:rPr lang="en-US" sz="2400" dirty="0"/>
              <a:t>Once registered with Gravatar, the service matches your WordPress profile information to the email address registered with Gravatar and displays your custom Gravatar image next to comments and (optionally) elsewhere on the WordPress site.</a:t>
            </a:r>
          </a:p>
          <a:p>
            <a:r>
              <a:rPr lang="en-US" sz="2400" dirty="0"/>
              <a:t>If you choose not to sign up with Gravatar, the default icon set by the Administrator appears next to your name.</a:t>
            </a:r>
          </a:p>
        </p:txBody>
      </p:sp>
    </p:spTree>
    <p:extLst>
      <p:ext uri="{BB962C8B-B14F-4D97-AF65-F5344CB8AC3E}">
        <p14:creationId xmlns:p14="http://schemas.microsoft.com/office/powerpoint/2010/main" val="3663894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23459"/>
            <a:ext cx="11479366" cy="1161886"/>
          </a:xfrm>
        </p:spPr>
        <p:txBody>
          <a:bodyPr>
            <a:normAutofit/>
          </a:bodyPr>
          <a:lstStyle/>
          <a:p>
            <a:pPr marL="2686050" indent="-2686050"/>
            <a:r>
              <a:rPr lang="en-US" sz="3200" dirty="0"/>
              <a:t>Lesson 5:  user roles (capabilities) in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5" name="Table 5">
            <a:extLst>
              <a:ext uri="{FF2B5EF4-FFF2-40B4-BE49-F238E27FC236}">
                <a16:creationId xmlns:a16="http://schemas.microsoft.com/office/drawing/2014/main" id="{4EB87317-8D0F-437D-BBCA-29AF8DA10445}"/>
              </a:ext>
            </a:extLst>
          </p:cNvPr>
          <p:cNvGraphicFramePr>
            <a:graphicFrameLocks noGrp="1"/>
          </p:cNvGraphicFramePr>
          <p:nvPr>
            <p:ph idx="1"/>
            <p:extLst>
              <p:ext uri="{D42A27DB-BD31-4B8C-83A1-F6EECF244321}">
                <p14:modId xmlns:p14="http://schemas.microsoft.com/office/powerpoint/2010/main" val="2267686434"/>
              </p:ext>
            </p:extLst>
          </p:nvPr>
        </p:nvGraphicFramePr>
        <p:xfrm>
          <a:off x="590377" y="1393502"/>
          <a:ext cx="10549477" cy="4770120"/>
        </p:xfrm>
        <a:graphic>
          <a:graphicData uri="http://schemas.openxmlformats.org/drawingml/2006/table">
            <a:tbl>
              <a:tblPr firstRow="1" bandRow="1">
                <a:tableStyleId>{5C22544A-7EE6-4342-B048-85BDC9FD1C3A}</a:tableStyleId>
              </a:tblPr>
              <a:tblGrid>
                <a:gridCol w="1757171">
                  <a:extLst>
                    <a:ext uri="{9D8B030D-6E8A-4147-A177-3AD203B41FA5}">
                      <a16:colId xmlns:a16="http://schemas.microsoft.com/office/drawing/2014/main" val="1517054659"/>
                    </a:ext>
                  </a:extLst>
                </a:gridCol>
                <a:gridCol w="8792306">
                  <a:extLst>
                    <a:ext uri="{9D8B030D-6E8A-4147-A177-3AD203B41FA5}">
                      <a16:colId xmlns:a16="http://schemas.microsoft.com/office/drawing/2014/main" val="3177923633"/>
                    </a:ext>
                  </a:extLst>
                </a:gridCol>
              </a:tblGrid>
              <a:tr h="370840">
                <a:tc>
                  <a:txBody>
                    <a:bodyPr/>
                    <a:lstStyle/>
                    <a:p>
                      <a:r>
                        <a:rPr lang="en-US" sz="1400" dirty="0"/>
                        <a:t>Role</a:t>
                      </a:r>
                    </a:p>
                  </a:txBody>
                  <a:tcPr/>
                </a:tc>
                <a:tc>
                  <a:txBody>
                    <a:bodyPr/>
                    <a:lstStyle/>
                    <a:p>
                      <a:r>
                        <a:rPr lang="en-US" sz="1400" dirty="0"/>
                        <a:t>Capabilities</a:t>
                      </a:r>
                    </a:p>
                  </a:txBody>
                  <a:tcPr/>
                </a:tc>
                <a:extLst>
                  <a:ext uri="{0D108BD9-81ED-4DB2-BD59-A6C34878D82A}">
                    <a16:rowId xmlns:a16="http://schemas.microsoft.com/office/drawing/2014/main" val="1865843293"/>
                  </a:ext>
                </a:extLst>
              </a:tr>
              <a:tr h="370840">
                <a:tc>
                  <a:txBody>
                    <a:bodyPr/>
                    <a:lstStyle/>
                    <a:p>
                      <a:r>
                        <a:rPr lang="en-US" sz="1400" dirty="0"/>
                        <a:t>SEO Editor</a:t>
                      </a:r>
                    </a:p>
                  </a:txBody>
                  <a:tcPr/>
                </a:tc>
                <a:tc>
                  <a:txBody>
                    <a:bodyPr/>
                    <a:lstStyle/>
                    <a:p>
                      <a:r>
                        <a:rPr lang="en-US" sz="1400" dirty="0"/>
                        <a:t>Editor can access only the SEO content box in posts and pages and other areas where they might need to adjust.</a:t>
                      </a:r>
                    </a:p>
                  </a:txBody>
                  <a:tcPr/>
                </a:tc>
                <a:extLst>
                  <a:ext uri="{0D108BD9-81ED-4DB2-BD59-A6C34878D82A}">
                    <a16:rowId xmlns:a16="http://schemas.microsoft.com/office/drawing/2014/main" val="1641723215"/>
                  </a:ext>
                </a:extLst>
              </a:tr>
              <a:tr h="370840">
                <a:tc>
                  <a:txBody>
                    <a:bodyPr/>
                    <a:lstStyle/>
                    <a:p>
                      <a:r>
                        <a:rPr lang="en-US" sz="1400" dirty="0"/>
                        <a:t>SEO Manager</a:t>
                      </a:r>
                    </a:p>
                  </a:txBody>
                  <a:tcPr/>
                </a:tc>
                <a:tc>
                  <a:txBody>
                    <a:bodyPr/>
                    <a:lstStyle/>
                    <a:p>
                      <a:r>
                        <a:rPr lang="en-US" sz="1400" dirty="0"/>
                        <a:t>Manager has ability to edit the Yoast SEO settings and metadata information.</a:t>
                      </a:r>
                    </a:p>
                  </a:txBody>
                  <a:tcPr/>
                </a:tc>
                <a:extLst>
                  <a:ext uri="{0D108BD9-81ED-4DB2-BD59-A6C34878D82A}">
                    <a16:rowId xmlns:a16="http://schemas.microsoft.com/office/drawing/2014/main" val="1143223830"/>
                  </a:ext>
                </a:extLst>
              </a:tr>
              <a:tr h="370840">
                <a:tc>
                  <a:txBody>
                    <a:bodyPr/>
                    <a:lstStyle/>
                    <a:p>
                      <a:r>
                        <a:rPr lang="en-US" sz="1400" dirty="0"/>
                        <a:t>Subscriber</a:t>
                      </a:r>
                    </a:p>
                  </a:txBody>
                  <a:tcPr/>
                </a:tc>
                <a:tc>
                  <a:txBody>
                    <a:bodyPr/>
                    <a:lstStyle/>
                    <a:p>
                      <a:r>
                        <a:rPr lang="en-US" sz="1400" dirty="0"/>
                        <a:t>Least amount of permissions – the only part of a site that a subscriber can modify is their profile page.</a:t>
                      </a:r>
                    </a:p>
                  </a:txBody>
                  <a:tcPr/>
                </a:tc>
                <a:extLst>
                  <a:ext uri="{0D108BD9-81ED-4DB2-BD59-A6C34878D82A}">
                    <a16:rowId xmlns:a16="http://schemas.microsoft.com/office/drawing/2014/main" val="3676621396"/>
                  </a:ext>
                </a:extLst>
              </a:tr>
              <a:tr h="370840">
                <a:tc>
                  <a:txBody>
                    <a:bodyPr/>
                    <a:lstStyle/>
                    <a:p>
                      <a:r>
                        <a:rPr lang="en-US" sz="1400" dirty="0"/>
                        <a:t>Contributor</a:t>
                      </a:r>
                    </a:p>
                  </a:txBody>
                  <a:tcPr/>
                </a:tc>
                <a:tc>
                  <a:txBody>
                    <a:bodyPr/>
                    <a:lstStyle/>
                    <a:p>
                      <a:r>
                        <a:rPr lang="en-US" sz="1400" dirty="0"/>
                        <a:t>Can write posts, but has no control over publication.  Once written, the post will be submitted for proofreading by a user with more rights, who will decide whether or not it can be published.  Contributor can add categories and tags via the post editing interface.  Contributor will not be able to modify the post online and can only read comments under the posts but cannot moderate them.</a:t>
                      </a:r>
                    </a:p>
                  </a:txBody>
                  <a:tcPr/>
                </a:tc>
                <a:extLst>
                  <a:ext uri="{0D108BD9-81ED-4DB2-BD59-A6C34878D82A}">
                    <a16:rowId xmlns:a16="http://schemas.microsoft.com/office/drawing/2014/main" val="892158949"/>
                  </a:ext>
                </a:extLst>
              </a:tr>
              <a:tr h="370840">
                <a:tc>
                  <a:txBody>
                    <a:bodyPr/>
                    <a:lstStyle/>
                    <a:p>
                      <a:r>
                        <a:rPr lang="en-US" sz="1400" dirty="0"/>
                        <a:t>Author</a:t>
                      </a:r>
                    </a:p>
                  </a:txBody>
                  <a:tcPr/>
                </a:tc>
                <a:tc>
                  <a:txBody>
                    <a:bodyPr/>
                    <a:lstStyle/>
                    <a:p>
                      <a:r>
                        <a:rPr lang="en-US" sz="1400" dirty="0"/>
                        <a:t>Can publish posts, send files and add images.  Author can also modify and delete their own publications.  Author can moderate comments on their articles.  Author cannot intervene on the publications of other users.</a:t>
                      </a:r>
                    </a:p>
                  </a:txBody>
                  <a:tcPr/>
                </a:tc>
                <a:extLst>
                  <a:ext uri="{0D108BD9-81ED-4DB2-BD59-A6C34878D82A}">
                    <a16:rowId xmlns:a16="http://schemas.microsoft.com/office/drawing/2014/main" val="600455717"/>
                  </a:ext>
                </a:extLst>
              </a:tr>
              <a:tr h="370840">
                <a:tc>
                  <a:txBody>
                    <a:bodyPr/>
                    <a:lstStyle/>
                    <a:p>
                      <a:r>
                        <a:rPr lang="en-US" sz="1400" dirty="0"/>
                        <a:t>Editor</a:t>
                      </a:r>
                    </a:p>
                  </a:txBody>
                  <a:tcPr/>
                </a:tc>
                <a:tc>
                  <a:txBody>
                    <a:bodyPr/>
                    <a:lstStyle/>
                    <a:p>
                      <a:r>
                        <a:rPr lang="en-US" sz="1400" dirty="0"/>
                        <a:t>Control over all editorial matters.  Editor can publish pages  and also edit and delete them, even if created by other users.  Editor can add, modify, and delete categories and tags.  Editor can completely manage comments, and validate, moderate and delete them.</a:t>
                      </a:r>
                    </a:p>
                  </a:txBody>
                  <a:tcPr/>
                </a:tc>
                <a:extLst>
                  <a:ext uri="{0D108BD9-81ED-4DB2-BD59-A6C34878D82A}">
                    <a16:rowId xmlns:a16="http://schemas.microsoft.com/office/drawing/2014/main" val="1649993493"/>
                  </a:ext>
                </a:extLst>
              </a:tr>
              <a:tr h="370840">
                <a:tc>
                  <a:txBody>
                    <a:bodyPr/>
                    <a:lstStyle/>
                    <a:p>
                      <a:r>
                        <a:rPr lang="en-US" sz="1400" dirty="0"/>
                        <a:t>Administrator</a:t>
                      </a:r>
                    </a:p>
                  </a:txBody>
                  <a:tcPr/>
                </a:tc>
                <a:tc>
                  <a:txBody>
                    <a:bodyPr/>
                    <a:lstStyle/>
                    <a:p>
                      <a:r>
                        <a:rPr lang="en-US" sz="1400" dirty="0"/>
                        <a:t>Can do everything on your site.</a:t>
                      </a:r>
                    </a:p>
                  </a:txBody>
                  <a:tcPr/>
                </a:tc>
                <a:extLst>
                  <a:ext uri="{0D108BD9-81ED-4DB2-BD59-A6C34878D82A}">
                    <a16:rowId xmlns:a16="http://schemas.microsoft.com/office/drawing/2014/main" val="2401328707"/>
                  </a:ext>
                </a:extLst>
              </a:tr>
            </a:tbl>
          </a:graphicData>
        </a:graphic>
      </p:graphicFrame>
    </p:spTree>
    <p:extLst>
      <p:ext uri="{BB962C8B-B14F-4D97-AF65-F5344CB8AC3E}">
        <p14:creationId xmlns:p14="http://schemas.microsoft.com/office/powerpoint/2010/main" val="305261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3:  creating blog content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02248144"/>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537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1:  wordpress admin conventions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r>
              <a:rPr lang="en-US" sz="2400" dirty="0"/>
              <a:t>In wp-admin, you have the ability to manage a number of different types of content and content sorting types, including posts, categories, pages, links, media uploads, and more.  WordPress uses a similar format for various screens.</a:t>
            </a:r>
          </a:p>
          <a:p>
            <a:r>
              <a:rPr lang="en-US" sz="2400" dirty="0"/>
              <a:t>For every piece of content in WordPress that you might want to manage, there will be a screen listing them. </a:t>
            </a:r>
          </a:p>
        </p:txBody>
      </p:sp>
    </p:spTree>
    <p:extLst>
      <p:ext uri="{BB962C8B-B14F-4D97-AF65-F5344CB8AC3E}">
        <p14:creationId xmlns:p14="http://schemas.microsoft.com/office/powerpoint/2010/main" val="66987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1:  wordpress admin conventions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026" name="Picture 2">
            <a:extLst>
              <a:ext uri="{FF2B5EF4-FFF2-40B4-BE49-F238E27FC236}">
                <a16:creationId xmlns:a16="http://schemas.microsoft.com/office/drawing/2014/main" id="{3DD16218-6701-44B5-B860-54B9DD067C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882" y="2195777"/>
            <a:ext cx="8508681" cy="361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67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184528"/>
            <a:ext cx="11479366" cy="1507067"/>
          </a:xfrm>
        </p:spPr>
        <p:txBody>
          <a:bodyPr>
            <a:normAutofit/>
          </a:bodyPr>
          <a:lstStyle/>
          <a:p>
            <a:pPr marL="2686050" indent="-2686050"/>
            <a:r>
              <a:rPr lang="en-US" sz="3200" dirty="0"/>
              <a:t>Lesson 3:  blog post formats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Table 4">
            <a:extLst>
              <a:ext uri="{FF2B5EF4-FFF2-40B4-BE49-F238E27FC236}">
                <a16:creationId xmlns:a16="http://schemas.microsoft.com/office/drawing/2014/main" id="{7E99C888-EFA1-4D35-954F-F85C05F82DAE}"/>
              </a:ext>
            </a:extLst>
          </p:cNvPr>
          <p:cNvGraphicFramePr>
            <a:graphicFrameLocks noGrp="1"/>
          </p:cNvGraphicFramePr>
          <p:nvPr>
            <p:ph idx="1"/>
            <p:extLst>
              <p:ext uri="{D42A27DB-BD31-4B8C-83A1-F6EECF244321}">
                <p14:modId xmlns:p14="http://schemas.microsoft.com/office/powerpoint/2010/main" val="671976826"/>
              </p:ext>
            </p:extLst>
          </p:nvPr>
        </p:nvGraphicFramePr>
        <p:xfrm>
          <a:off x="534587" y="1350811"/>
          <a:ext cx="10986854" cy="4782825"/>
        </p:xfrm>
        <a:graphic>
          <a:graphicData uri="http://schemas.openxmlformats.org/drawingml/2006/table">
            <a:tbl>
              <a:tblPr firstRow="1" bandRow="1">
                <a:tableStyleId>{5C22544A-7EE6-4342-B048-85BDC9FD1C3A}</a:tableStyleId>
              </a:tblPr>
              <a:tblGrid>
                <a:gridCol w="1601911">
                  <a:extLst>
                    <a:ext uri="{9D8B030D-6E8A-4147-A177-3AD203B41FA5}">
                      <a16:colId xmlns:a16="http://schemas.microsoft.com/office/drawing/2014/main" val="3639285219"/>
                    </a:ext>
                  </a:extLst>
                </a:gridCol>
                <a:gridCol w="9384943">
                  <a:extLst>
                    <a:ext uri="{9D8B030D-6E8A-4147-A177-3AD203B41FA5}">
                      <a16:colId xmlns:a16="http://schemas.microsoft.com/office/drawing/2014/main" val="2806672994"/>
                    </a:ext>
                  </a:extLst>
                </a:gridCol>
              </a:tblGrid>
              <a:tr h="242268">
                <a:tc>
                  <a:txBody>
                    <a:bodyPr/>
                    <a:lstStyle/>
                    <a:p>
                      <a:r>
                        <a:rPr lang="en-US" sz="1600" dirty="0"/>
                        <a:t>Format</a:t>
                      </a:r>
                    </a:p>
                  </a:txBody>
                  <a:tcPr/>
                </a:tc>
                <a:tc>
                  <a:txBody>
                    <a:bodyPr/>
                    <a:lstStyle/>
                    <a:p>
                      <a:r>
                        <a:rPr lang="en-US" sz="1600" dirty="0"/>
                        <a:t>Description</a:t>
                      </a:r>
                    </a:p>
                  </a:txBody>
                  <a:tcPr/>
                </a:tc>
                <a:extLst>
                  <a:ext uri="{0D108BD9-81ED-4DB2-BD59-A6C34878D82A}">
                    <a16:rowId xmlns:a16="http://schemas.microsoft.com/office/drawing/2014/main" val="1948813549"/>
                  </a:ext>
                </a:extLst>
              </a:tr>
              <a:tr h="597372">
                <a:tc>
                  <a:txBody>
                    <a:bodyPr/>
                    <a:lstStyle/>
                    <a:p>
                      <a:r>
                        <a:rPr lang="en-US" sz="1600" dirty="0"/>
                        <a:t>Standard</a:t>
                      </a:r>
                    </a:p>
                  </a:txBody>
                  <a:tcPr/>
                </a:tc>
                <a:tc>
                  <a:txBody>
                    <a:bodyPr/>
                    <a:lstStyle/>
                    <a:p>
                      <a:r>
                        <a:rPr lang="en-US" sz="1600" dirty="0"/>
                        <a:t>Uses your theme’s built-in post layout without customization.  Can also add other elements like images and videos to your post.</a:t>
                      </a:r>
                    </a:p>
                  </a:txBody>
                  <a:tcPr/>
                </a:tc>
                <a:extLst>
                  <a:ext uri="{0D108BD9-81ED-4DB2-BD59-A6C34878D82A}">
                    <a16:rowId xmlns:a16="http://schemas.microsoft.com/office/drawing/2014/main" val="2358686660"/>
                  </a:ext>
                </a:extLst>
              </a:tr>
              <a:tr h="418161">
                <a:tc>
                  <a:txBody>
                    <a:bodyPr/>
                    <a:lstStyle/>
                    <a:p>
                      <a:r>
                        <a:rPr lang="en-US" sz="1600" dirty="0"/>
                        <a:t>Gallery</a:t>
                      </a:r>
                    </a:p>
                  </a:txBody>
                  <a:tcPr/>
                </a:tc>
                <a:tc>
                  <a:txBody>
                    <a:bodyPr/>
                    <a:lstStyle/>
                    <a:p>
                      <a:r>
                        <a:rPr lang="en-US" sz="1600" dirty="0"/>
                        <a:t>Adds images to your post in a gallery style.  You can show multiple photos in your post at once.</a:t>
                      </a:r>
                    </a:p>
                  </a:txBody>
                  <a:tcPr/>
                </a:tc>
                <a:extLst>
                  <a:ext uri="{0D108BD9-81ED-4DB2-BD59-A6C34878D82A}">
                    <a16:rowId xmlns:a16="http://schemas.microsoft.com/office/drawing/2014/main" val="619277353"/>
                  </a:ext>
                </a:extLst>
              </a:tr>
              <a:tr h="242268">
                <a:tc>
                  <a:txBody>
                    <a:bodyPr/>
                    <a:lstStyle/>
                    <a:p>
                      <a:r>
                        <a:rPr lang="en-US" sz="1600" dirty="0"/>
                        <a:t>Image</a:t>
                      </a:r>
                    </a:p>
                  </a:txBody>
                  <a:tcPr/>
                </a:tc>
                <a:tc>
                  <a:txBody>
                    <a:bodyPr/>
                    <a:lstStyle/>
                    <a:p>
                      <a:r>
                        <a:rPr lang="en-US" sz="1600" dirty="0"/>
                        <a:t>Adds a single image to your posts.</a:t>
                      </a:r>
                    </a:p>
                  </a:txBody>
                  <a:tcPr/>
                </a:tc>
                <a:extLst>
                  <a:ext uri="{0D108BD9-81ED-4DB2-BD59-A6C34878D82A}">
                    <a16:rowId xmlns:a16="http://schemas.microsoft.com/office/drawing/2014/main" val="2675393168"/>
                  </a:ext>
                </a:extLst>
              </a:tr>
              <a:tr h="242268">
                <a:tc>
                  <a:txBody>
                    <a:bodyPr/>
                    <a:lstStyle/>
                    <a:p>
                      <a:r>
                        <a:rPr lang="en-US" sz="1600" dirty="0"/>
                        <a:t>Aside</a:t>
                      </a:r>
                    </a:p>
                  </a:txBody>
                  <a:tcPr/>
                </a:tc>
                <a:tc>
                  <a:txBody>
                    <a:bodyPr/>
                    <a:lstStyle/>
                    <a:p>
                      <a:r>
                        <a:rPr lang="en-US" sz="1600" dirty="0"/>
                        <a:t>Allows you to add a quick note, like a reference link.</a:t>
                      </a:r>
                    </a:p>
                  </a:txBody>
                  <a:tcPr/>
                </a:tc>
                <a:extLst>
                  <a:ext uri="{0D108BD9-81ED-4DB2-BD59-A6C34878D82A}">
                    <a16:rowId xmlns:a16="http://schemas.microsoft.com/office/drawing/2014/main" val="2575402941"/>
                  </a:ext>
                </a:extLst>
              </a:tr>
              <a:tr h="242268">
                <a:tc>
                  <a:txBody>
                    <a:bodyPr/>
                    <a:lstStyle/>
                    <a:p>
                      <a:r>
                        <a:rPr lang="en-US" sz="1600" dirty="0"/>
                        <a:t>Link</a:t>
                      </a:r>
                    </a:p>
                  </a:txBody>
                  <a:tcPr/>
                </a:tc>
                <a:tc>
                  <a:txBody>
                    <a:bodyPr/>
                    <a:lstStyle/>
                    <a:p>
                      <a:r>
                        <a:rPr lang="en-US" sz="1600" dirty="0"/>
                        <a:t>Adds links to other websites.</a:t>
                      </a:r>
                    </a:p>
                  </a:txBody>
                  <a:tcPr/>
                </a:tc>
                <a:extLst>
                  <a:ext uri="{0D108BD9-81ED-4DB2-BD59-A6C34878D82A}">
                    <a16:rowId xmlns:a16="http://schemas.microsoft.com/office/drawing/2014/main" val="3832599618"/>
                  </a:ext>
                </a:extLst>
              </a:tr>
              <a:tr h="597372">
                <a:tc>
                  <a:txBody>
                    <a:bodyPr/>
                    <a:lstStyle/>
                    <a:p>
                      <a:r>
                        <a:rPr lang="en-US" sz="1600" dirty="0"/>
                        <a:t>Video</a:t>
                      </a:r>
                    </a:p>
                  </a:txBody>
                  <a:tcPr/>
                </a:tc>
                <a:tc>
                  <a:txBody>
                    <a:bodyPr/>
                    <a:lstStyle/>
                    <a:p>
                      <a:r>
                        <a:rPr lang="en-US" sz="1600" dirty="0"/>
                        <a:t>Attaches a single video or a playlist from third-party websites, like YouTube and Vimeo.  You can have the media embedded in your post or accessed via a URL.</a:t>
                      </a:r>
                    </a:p>
                  </a:txBody>
                  <a:tcPr/>
                </a:tc>
                <a:extLst>
                  <a:ext uri="{0D108BD9-81ED-4DB2-BD59-A6C34878D82A}">
                    <a16:rowId xmlns:a16="http://schemas.microsoft.com/office/drawing/2014/main" val="3253608168"/>
                  </a:ext>
                </a:extLst>
              </a:tr>
              <a:tr h="418161">
                <a:tc>
                  <a:txBody>
                    <a:bodyPr/>
                    <a:lstStyle/>
                    <a:p>
                      <a:r>
                        <a:rPr lang="en-US" sz="1600" dirty="0"/>
                        <a:t>Audio</a:t>
                      </a:r>
                    </a:p>
                  </a:txBody>
                  <a:tcPr/>
                </a:tc>
                <a:tc>
                  <a:txBody>
                    <a:bodyPr/>
                    <a:lstStyle/>
                    <a:p>
                      <a:r>
                        <a:rPr lang="en-US" sz="1600" dirty="0"/>
                        <a:t>Uploads an audio file or playlist from third-party services.  Supports various types, including music and podcast.</a:t>
                      </a:r>
                    </a:p>
                  </a:txBody>
                  <a:tcPr/>
                </a:tc>
                <a:extLst>
                  <a:ext uri="{0D108BD9-81ED-4DB2-BD59-A6C34878D82A}">
                    <a16:rowId xmlns:a16="http://schemas.microsoft.com/office/drawing/2014/main" val="2570379302"/>
                  </a:ext>
                </a:extLst>
              </a:tr>
              <a:tr h="242268">
                <a:tc>
                  <a:txBody>
                    <a:bodyPr/>
                    <a:lstStyle/>
                    <a:p>
                      <a:r>
                        <a:rPr lang="en-US" sz="1600" dirty="0"/>
                        <a:t>Quote</a:t>
                      </a:r>
                    </a:p>
                  </a:txBody>
                  <a:tcPr/>
                </a:tc>
                <a:tc>
                  <a:txBody>
                    <a:bodyPr/>
                    <a:lstStyle/>
                    <a:p>
                      <a:r>
                        <a:rPr lang="en-US" sz="1600" dirty="0"/>
                        <a:t>Shares a quote you want to highlight on your blog page.</a:t>
                      </a:r>
                    </a:p>
                  </a:txBody>
                  <a:tcPr/>
                </a:tc>
                <a:extLst>
                  <a:ext uri="{0D108BD9-81ED-4DB2-BD59-A6C34878D82A}">
                    <a16:rowId xmlns:a16="http://schemas.microsoft.com/office/drawing/2014/main" val="896211178"/>
                  </a:ext>
                </a:extLst>
              </a:tr>
              <a:tr h="418161">
                <a:tc>
                  <a:txBody>
                    <a:bodyPr/>
                    <a:lstStyle/>
                    <a:p>
                      <a:r>
                        <a:rPr lang="en-US" sz="1600" dirty="0"/>
                        <a:t>Status</a:t>
                      </a:r>
                    </a:p>
                  </a:txBody>
                  <a:tcPr/>
                </a:tc>
                <a:tc>
                  <a:txBody>
                    <a:bodyPr/>
                    <a:lstStyle/>
                    <a:p>
                      <a:r>
                        <a:rPr lang="en-US" sz="1600" dirty="0"/>
                        <a:t>Creates a simple one-line status update with no entry title, similar to a status post on Twitter.</a:t>
                      </a:r>
                    </a:p>
                  </a:txBody>
                  <a:tcPr/>
                </a:tc>
                <a:extLst>
                  <a:ext uri="{0D108BD9-81ED-4DB2-BD59-A6C34878D82A}">
                    <a16:rowId xmlns:a16="http://schemas.microsoft.com/office/drawing/2014/main" val="4153373103"/>
                  </a:ext>
                </a:extLst>
              </a:tr>
              <a:tr h="242268">
                <a:tc>
                  <a:txBody>
                    <a:bodyPr/>
                    <a:lstStyle/>
                    <a:p>
                      <a:r>
                        <a:rPr lang="en-US" sz="1600" dirty="0"/>
                        <a:t>Chat</a:t>
                      </a:r>
                    </a:p>
                  </a:txBody>
                  <a:tcPr/>
                </a:tc>
                <a:tc>
                  <a:txBody>
                    <a:bodyPr/>
                    <a:lstStyle/>
                    <a:p>
                      <a:r>
                        <a:rPr lang="en-US" sz="1600" dirty="0"/>
                        <a:t>The post will display as a chat transcript.</a:t>
                      </a:r>
                    </a:p>
                  </a:txBody>
                  <a:tcPr/>
                </a:tc>
                <a:extLst>
                  <a:ext uri="{0D108BD9-81ED-4DB2-BD59-A6C34878D82A}">
                    <a16:rowId xmlns:a16="http://schemas.microsoft.com/office/drawing/2014/main" val="1276452113"/>
                  </a:ext>
                </a:extLst>
              </a:tr>
            </a:tbl>
          </a:graphicData>
        </a:graphic>
      </p:graphicFrame>
    </p:spTree>
    <p:extLst>
      <p:ext uri="{BB962C8B-B14F-4D97-AF65-F5344CB8AC3E}">
        <p14:creationId xmlns:p14="http://schemas.microsoft.com/office/powerpoint/2010/main" val="375369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5" y="613303"/>
            <a:ext cx="11479366" cy="1507067"/>
          </a:xfrm>
        </p:spPr>
        <p:txBody>
          <a:bodyPr>
            <a:normAutofit/>
          </a:bodyPr>
          <a:lstStyle/>
          <a:p>
            <a:pPr marL="2686050" indent="-2686050"/>
            <a:r>
              <a:rPr lang="en-US" dirty="0"/>
              <a:t>Module 1:  introducing wordpress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3222304518"/>
              </p:ext>
            </p:extLst>
          </p:nvPr>
        </p:nvGraphicFramePr>
        <p:xfrm>
          <a:off x="415925" y="1840954"/>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913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539197" y="270934"/>
            <a:ext cx="11479366" cy="1507067"/>
          </a:xfrm>
        </p:spPr>
        <p:txBody>
          <a:bodyPr>
            <a:normAutofit/>
          </a:bodyPr>
          <a:lstStyle/>
          <a:p>
            <a:pPr marL="2686050" indent="-2686050"/>
            <a:r>
              <a:rPr lang="en-US" sz="3200" dirty="0"/>
              <a:t>Lesson 5:  categories vs. tags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fontScale="92500" lnSpcReduction="20000"/>
          </a:bodyPr>
          <a:lstStyle/>
          <a:p>
            <a:r>
              <a:rPr lang="en-US" sz="2400" dirty="0"/>
              <a:t>Categories and tags are two primary ways to group content on a WordPress site.   Both are used in conjunction with SEO.</a:t>
            </a:r>
          </a:p>
          <a:p>
            <a:r>
              <a:rPr lang="en-US" sz="2400" dirty="0"/>
              <a:t>Categories are general labels – it is recommended that you use no more than 2-3 categories per post (Vegetables, Herbs, Fruits).</a:t>
            </a:r>
          </a:p>
          <a:p>
            <a:r>
              <a:rPr lang="en-US" sz="2400" dirty="0"/>
              <a:t>Tags are more specific and indicate the individual things the post talks about.  You are expected to use multiple tags per post (garden, gardening, cherry-tomatoes, tomatoes, plants).</a:t>
            </a:r>
          </a:p>
          <a:p>
            <a:r>
              <a:rPr lang="en-US" sz="2400" dirty="0"/>
              <a:t>Our focus will be on categories in this course.</a:t>
            </a:r>
          </a:p>
        </p:txBody>
      </p:sp>
    </p:spTree>
    <p:extLst>
      <p:ext uri="{BB962C8B-B14F-4D97-AF65-F5344CB8AC3E}">
        <p14:creationId xmlns:p14="http://schemas.microsoft.com/office/powerpoint/2010/main" val="15535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4:  pages, media, and importing/exporting content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870391681"/>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969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2:  media library – file types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fontScale="92500" lnSpcReduction="10000"/>
          </a:bodyPr>
          <a:lstStyle/>
          <a:p>
            <a:r>
              <a:rPr lang="en-US" sz="2400" dirty="0"/>
              <a:t>Images (.jpg, .jpeg, .png,.gif, and .</a:t>
            </a:r>
            <a:r>
              <a:rPr lang="en-US" sz="2400" dirty="0" err="1"/>
              <a:t>ico</a:t>
            </a:r>
            <a:r>
              <a:rPr lang="en-US" sz="2400" dirty="0"/>
              <a:t>)</a:t>
            </a:r>
          </a:p>
          <a:p>
            <a:r>
              <a:rPr lang="en-US" sz="2400" dirty="0"/>
              <a:t>Audio (.mp3, .m4a, .</a:t>
            </a:r>
            <a:r>
              <a:rPr lang="en-US" sz="2400" dirty="0" err="1"/>
              <a:t>ogg</a:t>
            </a:r>
            <a:r>
              <a:rPr lang="en-US" sz="2400" dirty="0"/>
              <a:t>, and .wav)</a:t>
            </a:r>
          </a:p>
          <a:p>
            <a:r>
              <a:rPr lang="en-US" sz="2400" dirty="0"/>
              <a:t>Videos (.mp4, .m4v, .mov, .</a:t>
            </a:r>
            <a:r>
              <a:rPr lang="en-US" sz="2400" dirty="0" err="1"/>
              <a:t>wmv</a:t>
            </a:r>
            <a:r>
              <a:rPr lang="en-US" sz="2400" dirty="0"/>
              <a:t>, .</a:t>
            </a:r>
            <a:r>
              <a:rPr lang="en-US" sz="2400" dirty="0" err="1"/>
              <a:t>avi</a:t>
            </a:r>
            <a:r>
              <a:rPr lang="en-US" sz="2400" dirty="0"/>
              <a:t>, .mpg, .</a:t>
            </a:r>
            <a:r>
              <a:rPr lang="en-US" sz="2400" dirty="0" err="1"/>
              <a:t>ogv</a:t>
            </a:r>
            <a:r>
              <a:rPr lang="en-US" sz="2400" dirty="0"/>
              <a:t>, .3gp, and .3g2)</a:t>
            </a:r>
          </a:p>
          <a:p>
            <a:r>
              <a:rPr lang="en-US" sz="2400" dirty="0"/>
              <a:t>PDFs and Adobe Photoshop documents</a:t>
            </a:r>
          </a:p>
          <a:p>
            <a:r>
              <a:rPr lang="en-US" sz="2400" dirty="0"/>
              <a:t>Word documents, Excel spreadsheets, PowerPoint presentations</a:t>
            </a:r>
          </a:p>
          <a:p>
            <a:r>
              <a:rPr lang="en-US" sz="2400" dirty="0"/>
              <a:t>Visit </a:t>
            </a:r>
            <a:r>
              <a:rPr lang="en-US" sz="2000" dirty="0">
                <a:hlinkClick r:id="rId2">
                  <a:extLst>
                    <a:ext uri="{A12FA001-AC4F-418D-AE19-62706E023703}">
                      <ahyp:hlinkClr xmlns:ahyp="http://schemas.microsoft.com/office/drawing/2018/hyperlinkcolor" val="tx"/>
                    </a:ext>
                  </a:extLst>
                </a:hlinkClick>
              </a:rPr>
              <a:t>Openly Licensed Images, Audio and More | </a:t>
            </a:r>
            <a:r>
              <a:rPr lang="en-US" sz="2000" dirty="0" err="1">
                <a:hlinkClick r:id="rId2">
                  <a:extLst>
                    <a:ext uri="{A12FA001-AC4F-418D-AE19-62706E023703}">
                      <ahyp:hlinkClr xmlns:ahyp="http://schemas.microsoft.com/office/drawing/2018/hyperlinkcolor" val="tx"/>
                    </a:ext>
                  </a:extLst>
                </a:hlinkClick>
              </a:rPr>
              <a:t>Openverse</a:t>
            </a:r>
            <a:r>
              <a:rPr lang="en-US" sz="2000" dirty="0"/>
              <a:t> for an extensive library of free stock photos, images, and audio.</a:t>
            </a:r>
            <a:endParaRPr lang="en-US" sz="2400" dirty="0"/>
          </a:p>
        </p:txBody>
      </p:sp>
    </p:spTree>
    <p:extLst>
      <p:ext uri="{BB962C8B-B14F-4D97-AF65-F5344CB8AC3E}">
        <p14:creationId xmlns:p14="http://schemas.microsoft.com/office/powerpoint/2010/main" val="1797264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33413"/>
            <a:ext cx="11479366" cy="1507067"/>
          </a:xfrm>
        </p:spPr>
        <p:txBody>
          <a:bodyPr>
            <a:normAutofit/>
          </a:bodyPr>
          <a:lstStyle/>
          <a:p>
            <a:pPr marL="2686050" indent="-2686050"/>
            <a:r>
              <a:rPr lang="en-US" sz="3200" dirty="0"/>
              <a:t>Lesson 3:  importing / exporting content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2379364"/>
            <a:ext cx="8534400" cy="3615267"/>
          </a:xfrm>
        </p:spPr>
        <p:txBody>
          <a:bodyPr>
            <a:normAutofit/>
          </a:bodyPr>
          <a:lstStyle/>
          <a:p>
            <a:r>
              <a:rPr lang="en-US" sz="2400" dirty="0"/>
              <a:t>You may want to import/export content into your WordPress site. </a:t>
            </a:r>
          </a:p>
          <a:p>
            <a:r>
              <a:rPr lang="en-US" sz="2400" dirty="0"/>
              <a:t>For example, you may want to move your site from WordPress.com to WordPress.org (or vice versa).  Or, you might want to move content from another platform into WordPress.  Or, you might be rebuilding your site and you want to move key content to a clean install of WordPress.</a:t>
            </a:r>
          </a:p>
          <a:p>
            <a:pPr marL="0" indent="0">
              <a:buNone/>
            </a:pPr>
            <a:endParaRPr lang="en-US" sz="2400" dirty="0"/>
          </a:p>
          <a:p>
            <a:endParaRPr lang="en-US" sz="2400" dirty="0"/>
          </a:p>
        </p:txBody>
      </p:sp>
    </p:spTree>
    <p:extLst>
      <p:ext uri="{BB962C8B-B14F-4D97-AF65-F5344CB8AC3E}">
        <p14:creationId xmlns:p14="http://schemas.microsoft.com/office/powerpoint/2010/main" val="1025966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280807"/>
            <a:ext cx="11479366" cy="1507067"/>
          </a:xfrm>
        </p:spPr>
        <p:txBody>
          <a:bodyPr>
            <a:normAutofit/>
          </a:bodyPr>
          <a:lstStyle/>
          <a:p>
            <a:pPr marL="2686050" indent="-2686050"/>
            <a:r>
              <a:rPr lang="en-US" sz="3200" dirty="0"/>
              <a:t>Lesson 3:  Exporting content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20" name="Picture 19">
            <a:extLst>
              <a:ext uri="{FF2B5EF4-FFF2-40B4-BE49-F238E27FC236}">
                <a16:creationId xmlns:a16="http://schemas.microsoft.com/office/drawing/2014/main" id="{418FE250-5944-4C8C-8E32-06600C2F889A}"/>
              </a:ext>
            </a:extLst>
          </p:cNvPr>
          <p:cNvPicPr/>
          <p:nvPr/>
        </p:nvPicPr>
        <p:blipFill>
          <a:blip r:embed="rId2">
            <a:extLst>
              <a:ext uri="{28A0092B-C50C-407E-A947-70E740481C1C}">
                <a14:useLocalDpi xmlns:a14="http://schemas.microsoft.com/office/drawing/2010/main" val="0"/>
              </a:ext>
            </a:extLst>
          </a:blip>
          <a:stretch>
            <a:fillRect/>
          </a:stretch>
        </p:blipFill>
        <p:spPr>
          <a:xfrm>
            <a:off x="415926" y="1487569"/>
            <a:ext cx="5943600" cy="3921125"/>
          </a:xfrm>
          <a:prstGeom prst="rect">
            <a:avLst/>
          </a:prstGeom>
        </p:spPr>
      </p:pic>
      <p:sp>
        <p:nvSpPr>
          <p:cNvPr id="6" name="TextBox 5">
            <a:extLst>
              <a:ext uri="{FF2B5EF4-FFF2-40B4-BE49-F238E27FC236}">
                <a16:creationId xmlns:a16="http://schemas.microsoft.com/office/drawing/2014/main" id="{A6227E30-8A70-4797-A4C8-3D174BFA8B5D}"/>
              </a:ext>
            </a:extLst>
          </p:cNvPr>
          <p:cNvSpPr txBox="1"/>
          <p:nvPr/>
        </p:nvSpPr>
        <p:spPr>
          <a:xfrm>
            <a:off x="415926" y="5922682"/>
            <a:ext cx="6061635" cy="646331"/>
          </a:xfrm>
          <a:prstGeom prst="rect">
            <a:avLst/>
          </a:prstGeom>
          <a:noFill/>
        </p:spPr>
        <p:txBody>
          <a:bodyPr wrap="square" rtlCol="0">
            <a:spAutoFit/>
          </a:bodyPr>
          <a:lstStyle/>
          <a:p>
            <a:r>
              <a:rPr lang="en-US" dirty="0">
                <a:hlinkClick r:id="rId3">
                  <a:extLst>
                    <a:ext uri="{A12FA001-AC4F-418D-AE19-62706E023703}">
                      <ahyp:hlinkClr xmlns:ahyp="http://schemas.microsoft.com/office/drawing/2018/hyperlinkcolor" val="tx"/>
                    </a:ext>
                  </a:extLst>
                </a:hlinkClick>
              </a:rPr>
              <a:t>WordPress Export | WordPress.com Support</a:t>
            </a:r>
            <a:endParaRPr lang="en-US" dirty="0"/>
          </a:p>
          <a:p>
            <a:endParaRPr lang="en-US" dirty="0"/>
          </a:p>
        </p:txBody>
      </p:sp>
    </p:spTree>
    <p:extLst>
      <p:ext uri="{BB962C8B-B14F-4D97-AF65-F5344CB8AC3E}">
        <p14:creationId xmlns:p14="http://schemas.microsoft.com/office/powerpoint/2010/main" val="3765593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421673"/>
            <a:ext cx="11479366" cy="1507067"/>
          </a:xfrm>
        </p:spPr>
        <p:txBody>
          <a:bodyPr>
            <a:normAutofit/>
          </a:bodyPr>
          <a:lstStyle/>
          <a:p>
            <a:pPr marL="2686050" indent="-2686050"/>
            <a:r>
              <a:rPr lang="en-US" sz="3200" dirty="0"/>
              <a:t>Lesson 3:  importing content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9" name="Picture 18">
            <a:extLst>
              <a:ext uri="{FF2B5EF4-FFF2-40B4-BE49-F238E27FC236}">
                <a16:creationId xmlns:a16="http://schemas.microsoft.com/office/drawing/2014/main" id="{8D1C82D8-EB9C-44F5-B482-3378BD656E1D}"/>
              </a:ext>
            </a:extLst>
          </p:cNvPr>
          <p:cNvPicPr/>
          <p:nvPr/>
        </p:nvPicPr>
        <p:blipFill>
          <a:blip r:embed="rId2">
            <a:extLst>
              <a:ext uri="{28A0092B-C50C-407E-A947-70E740481C1C}">
                <a14:useLocalDpi xmlns:a14="http://schemas.microsoft.com/office/drawing/2010/main" val="0"/>
              </a:ext>
            </a:extLst>
          </a:blip>
          <a:stretch>
            <a:fillRect/>
          </a:stretch>
        </p:blipFill>
        <p:spPr>
          <a:xfrm>
            <a:off x="415926" y="1676400"/>
            <a:ext cx="5943600" cy="3956685"/>
          </a:xfrm>
          <a:prstGeom prst="rect">
            <a:avLst/>
          </a:prstGeom>
        </p:spPr>
      </p:pic>
      <p:sp>
        <p:nvSpPr>
          <p:cNvPr id="5" name="TextBox 4">
            <a:extLst>
              <a:ext uri="{FF2B5EF4-FFF2-40B4-BE49-F238E27FC236}">
                <a16:creationId xmlns:a16="http://schemas.microsoft.com/office/drawing/2014/main" id="{DEE50522-DC55-4121-9415-5702B07856B6}"/>
              </a:ext>
            </a:extLst>
          </p:cNvPr>
          <p:cNvSpPr txBox="1"/>
          <p:nvPr/>
        </p:nvSpPr>
        <p:spPr>
          <a:xfrm>
            <a:off x="415926" y="5951079"/>
            <a:ext cx="6342529" cy="646331"/>
          </a:xfrm>
          <a:prstGeom prst="rect">
            <a:avLst/>
          </a:prstGeom>
          <a:noFill/>
        </p:spPr>
        <p:txBody>
          <a:bodyPr wrap="square" rtlCol="0">
            <a:spAutoFit/>
          </a:bodyPr>
          <a:lstStyle/>
          <a:p>
            <a:r>
              <a:rPr lang="en-US" dirty="0">
                <a:hlinkClick r:id="rId3">
                  <a:extLst>
                    <a:ext uri="{A12FA001-AC4F-418D-AE19-62706E023703}">
                      <ahyp:hlinkClr xmlns:ahyp="http://schemas.microsoft.com/office/drawing/2018/hyperlinkcolor" val="tx"/>
                    </a:ext>
                  </a:extLst>
                </a:hlinkClick>
              </a:rPr>
              <a:t>Importing Content – WordPress.org Documentation</a:t>
            </a:r>
            <a:endParaRPr lang="en-US" dirty="0"/>
          </a:p>
          <a:p>
            <a:endParaRPr lang="en-US" dirty="0"/>
          </a:p>
        </p:txBody>
      </p:sp>
    </p:spTree>
    <p:extLst>
      <p:ext uri="{BB962C8B-B14F-4D97-AF65-F5344CB8AC3E}">
        <p14:creationId xmlns:p14="http://schemas.microsoft.com/office/powerpoint/2010/main" val="201335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686050" indent="-2686050"/>
            <a:r>
              <a:rPr lang="en-US" dirty="0"/>
              <a:t>Module 5:  plugins – what they are and why you need them</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E6C945D7-9C50-755A-2C6E-662936F990F0}"/>
              </a:ext>
            </a:extLst>
          </p:cNvPr>
          <p:cNvGraphicFramePr>
            <a:graphicFrameLocks noGrp="1"/>
          </p:cNvGraphicFramePr>
          <p:nvPr>
            <p:ph idx="1"/>
            <p:extLst>
              <p:ext uri="{D42A27DB-BD31-4B8C-83A1-F6EECF244321}">
                <p14:modId xmlns:p14="http://schemas.microsoft.com/office/powerpoint/2010/main" val="117672945"/>
              </p:ext>
            </p:extLst>
          </p:nvPr>
        </p:nvGraphicFramePr>
        <p:xfrm>
          <a:off x="415925" y="2557462"/>
          <a:ext cx="10024003"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5046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5863" indent="-2455863"/>
            <a:r>
              <a:rPr lang="en-US" dirty="0"/>
              <a:t>lesson 1:  breaking down plugins – what ARE they?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5E00A96E-5D6C-4F12-857C-DC5F66F05E06}"/>
              </a:ext>
            </a:extLst>
          </p:cNvPr>
          <p:cNvSpPr>
            <a:spLocks noGrp="1"/>
          </p:cNvSpPr>
          <p:nvPr>
            <p:ph idx="1"/>
          </p:nvPr>
        </p:nvSpPr>
        <p:spPr>
          <a:xfrm>
            <a:off x="669395" y="2398590"/>
            <a:ext cx="8534400" cy="3615267"/>
          </a:xfrm>
        </p:spPr>
        <p:txBody>
          <a:bodyPr/>
          <a:lstStyle/>
          <a:p>
            <a:r>
              <a:rPr lang="en-US" dirty="0"/>
              <a:t>As mentioned earlier, plugins are the children of the WordPress family.  Also mentioned is the fact that the WordPress core does not have much functionality.  Plugins allow you to add new functionality or extend existing functionality on your site, allowing you to create virtually any kind of website, from e-commerce stores to portfolios to directory sites.  Plugins literally “plug into” your WordPress site.</a:t>
            </a:r>
          </a:p>
        </p:txBody>
      </p:sp>
    </p:spTree>
    <p:extLst>
      <p:ext uri="{BB962C8B-B14F-4D97-AF65-F5344CB8AC3E}">
        <p14:creationId xmlns:p14="http://schemas.microsoft.com/office/powerpoint/2010/main" val="237237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611248"/>
            <a:ext cx="11479366" cy="1507067"/>
          </a:xfrm>
        </p:spPr>
        <p:txBody>
          <a:bodyPr>
            <a:normAutofit/>
          </a:bodyPr>
          <a:lstStyle/>
          <a:p>
            <a:pPr marL="2455863" indent="-2455863"/>
            <a:r>
              <a:rPr lang="en-US" dirty="0"/>
              <a:t>lesson 3:  The must have pack of plugins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Content Placeholder 4">
            <a:extLst>
              <a:ext uri="{FF2B5EF4-FFF2-40B4-BE49-F238E27FC236}">
                <a16:creationId xmlns:a16="http://schemas.microsoft.com/office/drawing/2014/main" id="{5E00A96E-5D6C-4F12-857C-DC5F66F05E06}"/>
              </a:ext>
            </a:extLst>
          </p:cNvPr>
          <p:cNvSpPr>
            <a:spLocks noGrp="1"/>
          </p:cNvSpPr>
          <p:nvPr>
            <p:ph idx="1"/>
          </p:nvPr>
        </p:nvSpPr>
        <p:spPr>
          <a:xfrm>
            <a:off x="669395" y="2398590"/>
            <a:ext cx="8534400" cy="3615267"/>
          </a:xfrm>
        </p:spPr>
        <p:txBody>
          <a:bodyPr/>
          <a:lstStyle/>
          <a:p>
            <a:r>
              <a:rPr lang="en-US" b="1" dirty="0">
                <a:hlinkClick r:id="rId2" action="ppaction://hlinkfile">
                  <a:extLst>
                    <a:ext uri="{A12FA001-AC4F-418D-AE19-62706E023703}">
                      <ahyp:hlinkClr xmlns:ahyp="http://schemas.microsoft.com/office/drawing/2018/hyperlinkcolor" val="tx"/>
                    </a:ext>
                  </a:extLst>
                </a:hlinkClick>
              </a:rPr>
              <a:t>Click here to view recommended plugins</a:t>
            </a:r>
            <a:endParaRPr lang="en-US" b="1" dirty="0"/>
          </a:p>
        </p:txBody>
      </p:sp>
    </p:spTree>
    <p:extLst>
      <p:ext uri="{BB962C8B-B14F-4D97-AF65-F5344CB8AC3E}">
        <p14:creationId xmlns:p14="http://schemas.microsoft.com/office/powerpoint/2010/main" val="55922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784981"/>
            <a:ext cx="11479366" cy="1507067"/>
          </a:xfrm>
        </p:spPr>
        <p:txBody>
          <a:bodyPr>
            <a:normAutofit/>
          </a:bodyPr>
          <a:lstStyle/>
          <a:p>
            <a:pPr marL="2686050" indent="-2686050"/>
            <a:r>
              <a:rPr lang="en-US" dirty="0"/>
              <a:t>lesson 1:  understanding the common terms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1955044"/>
            <a:ext cx="8534400" cy="3615267"/>
          </a:xfrm>
        </p:spPr>
        <p:txBody>
          <a:bodyPr>
            <a:normAutofit/>
          </a:bodyPr>
          <a:lstStyle/>
          <a:p>
            <a:r>
              <a:rPr lang="en-US" sz="2400" b="1" dirty="0">
                <a:hlinkClick r:id="rId2" action="ppaction://hlinkfile">
                  <a:extLst>
                    <a:ext uri="{A12FA001-AC4F-418D-AE19-62706E023703}">
                      <ahyp:hlinkClr xmlns:ahyp="http://schemas.microsoft.com/office/drawing/2018/hyperlinkcolor" val="tx"/>
                    </a:ext>
                  </a:extLst>
                </a:hlinkClick>
              </a:rPr>
              <a:t>Click here to view common terms and their definitions</a:t>
            </a:r>
            <a:endParaRPr lang="en-US" sz="2400" b="1" dirty="0"/>
          </a:p>
        </p:txBody>
      </p:sp>
    </p:spTree>
    <p:extLst>
      <p:ext uri="{BB962C8B-B14F-4D97-AF65-F5344CB8AC3E}">
        <p14:creationId xmlns:p14="http://schemas.microsoft.com/office/powerpoint/2010/main" val="316261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416491"/>
            <a:ext cx="11479366" cy="1173476"/>
          </a:xfrm>
        </p:spPr>
        <p:txBody>
          <a:bodyPr>
            <a:normAutofit/>
          </a:bodyPr>
          <a:lstStyle/>
          <a:p>
            <a:pPr marL="2686050" indent="-2686050"/>
            <a:r>
              <a:rPr lang="en-US" dirty="0"/>
              <a:t>lesson 2:  why choose </a:t>
            </a:r>
            <a:r>
              <a:rPr lang="en-US" dirty="0" err="1"/>
              <a:t>wordPress</a:t>
            </a:r>
            <a:r>
              <a:rPr lang="en-US" dirty="0"/>
              <a:t>?</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15926" y="2398598"/>
            <a:ext cx="8534400" cy="3615267"/>
          </a:xfrm>
        </p:spPr>
        <p:txBody>
          <a:bodyPr>
            <a:normAutofit fontScale="92500" lnSpcReduction="10000"/>
          </a:bodyPr>
          <a:lstStyle/>
          <a:p>
            <a:r>
              <a:rPr lang="en-US" sz="2400" dirty="0"/>
              <a:t>WordPress is free and can be used to create any type of website.  The software itself is free, you do need a domain name and web hosting to install it.</a:t>
            </a:r>
          </a:p>
          <a:p>
            <a:r>
              <a:rPr lang="en-US" sz="2400" dirty="0"/>
              <a:t>WordPress is easy to use</a:t>
            </a:r>
          </a:p>
          <a:p>
            <a:r>
              <a:rPr lang="en-US" sz="2400" dirty="0"/>
              <a:t>WordPress is completely customizable</a:t>
            </a:r>
          </a:p>
          <a:p>
            <a:r>
              <a:rPr lang="en-US" sz="2400" dirty="0"/>
              <a:t>WordPress is SEO friendly</a:t>
            </a:r>
          </a:p>
          <a:p>
            <a:r>
              <a:rPr lang="en-US" sz="2400" dirty="0"/>
              <a:t>WordPress is safe and secure</a:t>
            </a:r>
          </a:p>
          <a:p>
            <a:r>
              <a:rPr lang="en-US" sz="2400" dirty="0"/>
              <a:t>WordPress is here to stay – that’s because it’s open-source software (not maintained by one person or company). </a:t>
            </a:r>
          </a:p>
          <a:p>
            <a:endParaRPr lang="en-US" sz="2400" dirty="0"/>
          </a:p>
          <a:p>
            <a:endParaRPr lang="en-US" sz="2400" dirty="0"/>
          </a:p>
        </p:txBody>
      </p:sp>
    </p:spTree>
    <p:extLst>
      <p:ext uri="{BB962C8B-B14F-4D97-AF65-F5344CB8AC3E}">
        <p14:creationId xmlns:p14="http://schemas.microsoft.com/office/powerpoint/2010/main" val="370416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416491"/>
            <a:ext cx="11048193" cy="1173476"/>
          </a:xfrm>
        </p:spPr>
        <p:txBody>
          <a:bodyPr>
            <a:normAutofit/>
          </a:bodyPr>
          <a:lstStyle/>
          <a:p>
            <a:pPr marL="2686050" indent="-2686050"/>
            <a:r>
              <a:rPr lang="en-US" sz="3200" dirty="0"/>
              <a:t>lesson 3:  getting to know the wordpress family</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graphicFrame>
        <p:nvGraphicFramePr>
          <p:cNvPr id="5" name="Table 5">
            <a:extLst>
              <a:ext uri="{FF2B5EF4-FFF2-40B4-BE49-F238E27FC236}">
                <a16:creationId xmlns:a16="http://schemas.microsoft.com/office/drawing/2014/main" id="{64CA0EDC-8E3A-4179-AE1E-E74F85F8B706}"/>
              </a:ext>
            </a:extLst>
          </p:cNvPr>
          <p:cNvGraphicFramePr>
            <a:graphicFrameLocks noGrp="1"/>
          </p:cNvGraphicFramePr>
          <p:nvPr>
            <p:ph idx="1"/>
            <p:extLst>
              <p:ext uri="{D42A27DB-BD31-4B8C-83A1-F6EECF244321}">
                <p14:modId xmlns:p14="http://schemas.microsoft.com/office/powerpoint/2010/main" val="3286201646"/>
              </p:ext>
            </p:extLst>
          </p:nvPr>
        </p:nvGraphicFramePr>
        <p:xfrm>
          <a:off x="415925" y="1750707"/>
          <a:ext cx="10024003" cy="3815080"/>
        </p:xfrm>
        <a:graphic>
          <a:graphicData uri="http://schemas.openxmlformats.org/drawingml/2006/table">
            <a:tbl>
              <a:tblPr firstRow="1" bandRow="1">
                <a:tableStyleId>{5C22544A-7EE6-4342-B048-85BDC9FD1C3A}</a:tableStyleId>
              </a:tblPr>
              <a:tblGrid>
                <a:gridCol w="2709434">
                  <a:extLst>
                    <a:ext uri="{9D8B030D-6E8A-4147-A177-3AD203B41FA5}">
                      <a16:colId xmlns:a16="http://schemas.microsoft.com/office/drawing/2014/main" val="1654712327"/>
                    </a:ext>
                  </a:extLst>
                </a:gridCol>
                <a:gridCol w="7314569">
                  <a:extLst>
                    <a:ext uri="{9D8B030D-6E8A-4147-A177-3AD203B41FA5}">
                      <a16:colId xmlns:a16="http://schemas.microsoft.com/office/drawing/2014/main" val="196353818"/>
                    </a:ext>
                  </a:extLst>
                </a:gridCol>
              </a:tblGrid>
              <a:tr h="370840">
                <a:tc>
                  <a:txBody>
                    <a:bodyPr/>
                    <a:lstStyle/>
                    <a:p>
                      <a:r>
                        <a:rPr lang="en-US" sz="1600" dirty="0"/>
                        <a:t>Family Role</a:t>
                      </a:r>
                    </a:p>
                  </a:txBody>
                  <a:tcPr/>
                </a:tc>
                <a:tc>
                  <a:txBody>
                    <a:bodyPr/>
                    <a:lstStyle/>
                    <a:p>
                      <a:r>
                        <a:rPr lang="en-US" sz="1600" dirty="0"/>
                        <a:t>Responsibilities</a:t>
                      </a:r>
                    </a:p>
                  </a:txBody>
                  <a:tcPr/>
                </a:tc>
                <a:extLst>
                  <a:ext uri="{0D108BD9-81ED-4DB2-BD59-A6C34878D82A}">
                    <a16:rowId xmlns:a16="http://schemas.microsoft.com/office/drawing/2014/main" val="197026105"/>
                  </a:ext>
                </a:extLst>
              </a:tr>
              <a:tr h="370840">
                <a:tc>
                  <a:txBody>
                    <a:bodyPr/>
                    <a:lstStyle/>
                    <a:p>
                      <a:r>
                        <a:rPr lang="en-US" sz="1600" dirty="0"/>
                        <a:t>Head of Household</a:t>
                      </a:r>
                    </a:p>
                  </a:txBody>
                  <a:tcPr/>
                </a:tc>
                <a:tc>
                  <a:txBody>
                    <a:bodyPr/>
                    <a:lstStyle/>
                    <a:p>
                      <a:r>
                        <a:rPr lang="en-US" sz="1600" dirty="0"/>
                        <a:t>This role is occupied by the WordPress Core.  While the core of functionality has remained relatively unchanged (with the exception of the new editor), there is one part that is continuously being updated:  security.</a:t>
                      </a:r>
                    </a:p>
                  </a:txBody>
                  <a:tcPr/>
                </a:tc>
                <a:extLst>
                  <a:ext uri="{0D108BD9-81ED-4DB2-BD59-A6C34878D82A}">
                    <a16:rowId xmlns:a16="http://schemas.microsoft.com/office/drawing/2014/main" val="1299912362"/>
                  </a:ext>
                </a:extLst>
              </a:tr>
              <a:tr h="370840">
                <a:tc>
                  <a:txBody>
                    <a:bodyPr/>
                    <a:lstStyle/>
                    <a:p>
                      <a:r>
                        <a:rPr lang="en-US" sz="1600" dirty="0"/>
                        <a:t>The Spouse</a:t>
                      </a:r>
                    </a:p>
                  </a:txBody>
                  <a:tcPr/>
                </a:tc>
                <a:tc>
                  <a:txBody>
                    <a:bodyPr/>
                    <a:lstStyle/>
                    <a:p>
                      <a:r>
                        <a:rPr lang="en-US" sz="1600" dirty="0"/>
                        <a:t>The spouse represents the theme you use in WordPress.  Like any relationship, compatibility is a large factor in the success of the union.  A theme controls the visual elements of your site, what layout you can use, and core parts of how your site can function as well.</a:t>
                      </a:r>
                    </a:p>
                  </a:txBody>
                  <a:tcPr/>
                </a:tc>
                <a:extLst>
                  <a:ext uri="{0D108BD9-81ED-4DB2-BD59-A6C34878D82A}">
                    <a16:rowId xmlns:a16="http://schemas.microsoft.com/office/drawing/2014/main" val="3434418555"/>
                  </a:ext>
                </a:extLst>
              </a:tr>
              <a:tr h="370840">
                <a:tc>
                  <a:txBody>
                    <a:bodyPr/>
                    <a:lstStyle/>
                    <a:p>
                      <a:r>
                        <a:rPr lang="en-US" sz="1600" dirty="0"/>
                        <a:t>The Children</a:t>
                      </a:r>
                    </a:p>
                  </a:txBody>
                  <a:tcPr/>
                </a:tc>
                <a:tc>
                  <a:txBody>
                    <a:bodyPr/>
                    <a:lstStyle/>
                    <a:p>
                      <a:r>
                        <a:rPr lang="en-US" sz="1600" dirty="0"/>
                        <a:t>WordPress core by itself does not have much functionality.  A massive number of plugins can cover almost any functionality you are looking for.  Plugins are like children; they need to be watched to make sure they don’t misbehave, and they don’t always play well with one another.</a:t>
                      </a:r>
                    </a:p>
                  </a:txBody>
                  <a:tcPr/>
                </a:tc>
                <a:extLst>
                  <a:ext uri="{0D108BD9-81ED-4DB2-BD59-A6C34878D82A}">
                    <a16:rowId xmlns:a16="http://schemas.microsoft.com/office/drawing/2014/main" val="3890149001"/>
                  </a:ext>
                </a:extLst>
              </a:tr>
            </a:tbl>
          </a:graphicData>
        </a:graphic>
      </p:graphicFrame>
    </p:spTree>
    <p:extLst>
      <p:ext uri="{BB962C8B-B14F-4D97-AF65-F5344CB8AC3E}">
        <p14:creationId xmlns:p14="http://schemas.microsoft.com/office/powerpoint/2010/main" val="25378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564773"/>
            <a:ext cx="11479366" cy="1173476"/>
          </a:xfrm>
        </p:spPr>
        <p:txBody>
          <a:bodyPr>
            <a:normAutofit fontScale="90000"/>
          </a:bodyPr>
          <a:lstStyle/>
          <a:p>
            <a:pPr marL="2686050" indent="-2686050"/>
            <a:r>
              <a:rPr lang="en-US" dirty="0"/>
              <a:t>lesson 4:  digging into wordpress – the features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77340" y="1936145"/>
            <a:ext cx="11026431" cy="4433951"/>
          </a:xfrm>
        </p:spPr>
        <p:txBody>
          <a:bodyPr>
            <a:normAutofit/>
          </a:bodyPr>
          <a:lstStyle/>
          <a:p>
            <a:r>
              <a:rPr lang="en-US" sz="1800" dirty="0"/>
              <a:t>Exchangeable designs through themes</a:t>
            </a:r>
          </a:p>
          <a:p>
            <a:r>
              <a:rPr lang="en-US" sz="1800" dirty="0"/>
              <a:t>Extendable through plugins</a:t>
            </a:r>
          </a:p>
          <a:p>
            <a:r>
              <a:rPr lang="en-US" sz="1800" dirty="0"/>
              <a:t>Unlimited posts and pages, categories and subcategories, and tags</a:t>
            </a:r>
          </a:p>
          <a:p>
            <a:r>
              <a:rPr lang="en-US" sz="1800" dirty="0"/>
              <a:t>Responsive design</a:t>
            </a:r>
          </a:p>
          <a:p>
            <a:r>
              <a:rPr lang="en-US" sz="1800" dirty="0"/>
              <a:t>Flexible – supports multiple types of websites</a:t>
            </a:r>
          </a:p>
          <a:p>
            <a:r>
              <a:rPr lang="en-US" sz="1800" dirty="0"/>
              <a:t>Scalable – can handle any size of website</a:t>
            </a:r>
          </a:p>
          <a:p>
            <a:r>
              <a:rPr lang="en-US" sz="1800" dirty="0"/>
              <a:t>Ability to post via email and mobile devices</a:t>
            </a:r>
          </a:p>
          <a:p>
            <a:r>
              <a:rPr lang="en-US" sz="1800" dirty="0"/>
              <a:t>Compliance with the World Wide Web Consortium (W3C) standards, depending on the theme you’re using</a:t>
            </a:r>
          </a:p>
          <a:p>
            <a:r>
              <a:rPr lang="en-US" sz="1800" dirty="0"/>
              <a:t>Import of data from other blogs</a:t>
            </a:r>
          </a:p>
          <a:p>
            <a:r>
              <a:rPr lang="en-US" sz="1800" dirty="0"/>
              <a:t>Easy to administer and blog without any experience</a:t>
            </a:r>
          </a:p>
          <a:p>
            <a:endParaRPr lang="en-US" sz="1800" dirty="0"/>
          </a:p>
          <a:p>
            <a:endParaRPr lang="en-US" sz="1800" dirty="0"/>
          </a:p>
        </p:txBody>
      </p:sp>
    </p:spTree>
    <p:extLst>
      <p:ext uri="{BB962C8B-B14F-4D97-AF65-F5344CB8AC3E}">
        <p14:creationId xmlns:p14="http://schemas.microsoft.com/office/powerpoint/2010/main" val="363470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564773"/>
            <a:ext cx="11479366" cy="1173476"/>
          </a:xfrm>
        </p:spPr>
        <p:txBody>
          <a:bodyPr>
            <a:normAutofit fontScale="90000"/>
          </a:bodyPr>
          <a:lstStyle/>
          <a:p>
            <a:pPr marL="2686050" indent="-2686050"/>
            <a:r>
              <a:rPr lang="en-US" dirty="0"/>
              <a:t>lesson 4:  digging into wordpress – the features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77340" y="1554312"/>
            <a:ext cx="11026431" cy="4433951"/>
          </a:xfrm>
        </p:spPr>
        <p:txBody>
          <a:bodyPr>
            <a:normAutofit/>
          </a:bodyPr>
          <a:lstStyle/>
          <a:p>
            <a:r>
              <a:rPr lang="en-US" sz="1800" dirty="0"/>
              <a:t>Convenient, fully functional, built-in search</a:t>
            </a:r>
          </a:p>
          <a:p>
            <a:r>
              <a:rPr lang="en-US" sz="1800" dirty="0"/>
              <a:t>Multilingual with good internationalization</a:t>
            </a:r>
          </a:p>
          <a:p>
            <a:r>
              <a:rPr lang="en-US" sz="1800" dirty="0"/>
              <a:t>Secure code</a:t>
            </a:r>
          </a:p>
          <a:p>
            <a:r>
              <a:rPr lang="en-US" sz="1800" dirty="0"/>
              <a:t>Ability to password-protect content</a:t>
            </a:r>
          </a:p>
          <a:p>
            <a:r>
              <a:rPr lang="en-US" sz="1800" dirty="0"/>
              <a:t>Comments manager and spam protection</a:t>
            </a:r>
          </a:p>
          <a:p>
            <a:r>
              <a:rPr lang="en-US" sz="1800" dirty="0"/>
              <a:t>Built-in workflow (write, draft, review, and publish)</a:t>
            </a:r>
          </a:p>
          <a:p>
            <a:r>
              <a:rPr lang="en-US" sz="1800" dirty="0"/>
              <a:t>Intelligent text and content editing via a visual editor</a:t>
            </a:r>
          </a:p>
          <a:p>
            <a:r>
              <a:rPr lang="en-US" sz="1800" dirty="0"/>
              <a:t>Multiuser and multiauthor support for user accounts</a:t>
            </a:r>
          </a:p>
          <a:p>
            <a:r>
              <a:rPr lang="en-US" sz="1800" dirty="0"/>
              <a:t>Feature-rich media library for managing photos and other non-text content</a:t>
            </a:r>
          </a:p>
          <a:p>
            <a:r>
              <a:rPr lang="en-US" sz="1800" dirty="0"/>
              <a:t>Social media integration capabilities</a:t>
            </a:r>
          </a:p>
        </p:txBody>
      </p:sp>
    </p:spTree>
    <p:extLst>
      <p:ext uri="{BB962C8B-B14F-4D97-AF65-F5344CB8AC3E}">
        <p14:creationId xmlns:p14="http://schemas.microsoft.com/office/powerpoint/2010/main" val="3225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42000"/>
                <a:satMod val="200000"/>
                <a:lumMod val="118000"/>
              </a:schemeClr>
            </a:gs>
            <a:gs pos="100000">
              <a:schemeClr val="bg2">
                <a:shade val="94000"/>
                <a:hueMod val="22000"/>
                <a:satMod val="220000"/>
                <a:lumMod val="62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C40945-FAE8-449C-842B-58C7C08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483CF-3F8F-962F-26AD-8EEA05097371}"/>
              </a:ext>
            </a:extLst>
          </p:cNvPr>
          <p:cNvSpPr>
            <a:spLocks noGrp="1"/>
          </p:cNvSpPr>
          <p:nvPr>
            <p:ph type="title"/>
          </p:nvPr>
        </p:nvSpPr>
        <p:spPr>
          <a:xfrm>
            <a:off x="415926" y="564773"/>
            <a:ext cx="11479366" cy="1173476"/>
          </a:xfrm>
        </p:spPr>
        <p:txBody>
          <a:bodyPr>
            <a:normAutofit fontScale="90000"/>
          </a:bodyPr>
          <a:lstStyle/>
          <a:p>
            <a:pPr marL="2686050" indent="-2686050"/>
            <a:r>
              <a:rPr lang="en-US" dirty="0"/>
              <a:t>lesson 4:  digging into wordpress – the features</a:t>
            </a:r>
          </a:p>
        </p:txBody>
      </p:sp>
      <p:grpSp>
        <p:nvGrpSpPr>
          <p:cNvPr id="13" name="Group 12">
            <a:extLst>
              <a:ext uri="{FF2B5EF4-FFF2-40B4-BE49-F238E27FC236}">
                <a16:creationId xmlns:a16="http://schemas.microsoft.com/office/drawing/2014/main" id="{148A682B-30BB-4AD0-964B-ECA225168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5AC884B0-2AD6-41C7-ADC5-4C117549C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D04DC51-C8BE-4C03-8E79-B5D874E22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74E237F-4706-4E8D-878A-4AF941C95B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F1FCCA-476F-4D71-BF49-77AE0BBD06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4D1F8DB-8A71-4268-92E4-CD76AFF375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Content Placeholder 7">
            <a:extLst>
              <a:ext uri="{FF2B5EF4-FFF2-40B4-BE49-F238E27FC236}">
                <a16:creationId xmlns:a16="http://schemas.microsoft.com/office/drawing/2014/main" id="{EAE3F349-5B53-4E96-BB3E-322843DAD7A7}"/>
              </a:ext>
            </a:extLst>
          </p:cNvPr>
          <p:cNvSpPr>
            <a:spLocks noGrp="1"/>
          </p:cNvSpPr>
          <p:nvPr>
            <p:ph idx="1"/>
          </p:nvPr>
        </p:nvSpPr>
        <p:spPr>
          <a:xfrm>
            <a:off x="477340" y="1634697"/>
            <a:ext cx="11026431" cy="4433951"/>
          </a:xfrm>
        </p:spPr>
        <p:txBody>
          <a:bodyPr>
            <a:normAutofit/>
          </a:bodyPr>
          <a:lstStyle/>
          <a:p>
            <a:r>
              <a:rPr lang="en-US" sz="1800" dirty="0"/>
              <a:t>Dynamic and scalable revision functionality</a:t>
            </a:r>
          </a:p>
          <a:p>
            <a:r>
              <a:rPr lang="en-US" sz="1800" dirty="0"/>
              <a:t>Built-in embed functionality through </a:t>
            </a:r>
            <a:r>
              <a:rPr lang="en-US" sz="1800" dirty="0" err="1"/>
              <a:t>shortcodes</a:t>
            </a:r>
            <a:endParaRPr lang="en-US" sz="1800" dirty="0"/>
          </a:p>
          <a:p>
            <a:pPr lvl="1"/>
            <a:r>
              <a:rPr lang="en-US" sz="1600" dirty="0"/>
              <a:t>Compatible with services such as YouTube, Vimeo, Flickr, SoundCloud, and others</a:t>
            </a:r>
          </a:p>
          <a:p>
            <a:r>
              <a:rPr lang="en-US" sz="1800" dirty="0"/>
              <a:t>An admin panel that’s accessible via all modern devices, operating systems, and browsers</a:t>
            </a:r>
          </a:p>
          <a:p>
            <a:r>
              <a:rPr lang="en-US" sz="1800" dirty="0"/>
              <a:t>Full accessibility for front end elements of the website</a:t>
            </a:r>
          </a:p>
          <a:p>
            <a:r>
              <a:rPr lang="en-US" sz="1800" dirty="0"/>
              <a:t>User-friendly image editing, plus a drag-and-drop image importing feature</a:t>
            </a:r>
          </a:p>
          <a:p>
            <a:r>
              <a:rPr lang="en-US" sz="1800" dirty="0"/>
              <a:t>Advanced SEO features through plugins and themes</a:t>
            </a:r>
          </a:p>
          <a:p>
            <a:r>
              <a:rPr lang="en-US" sz="1800" dirty="0"/>
              <a:t>Integrated REST API infrastructure</a:t>
            </a:r>
          </a:p>
          <a:p>
            <a:pPr lvl="1"/>
            <a:r>
              <a:rPr lang="en-US" sz="1600" dirty="0"/>
              <a:t>An interface that two computer systems use to exchange information securely over the internet.</a:t>
            </a:r>
          </a:p>
        </p:txBody>
      </p:sp>
    </p:spTree>
    <p:extLst>
      <p:ext uri="{BB962C8B-B14F-4D97-AF65-F5344CB8AC3E}">
        <p14:creationId xmlns:p14="http://schemas.microsoft.com/office/powerpoint/2010/main" val="340511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2409</Words>
  <Application>Microsoft Office PowerPoint</Application>
  <PresentationFormat>Widescreen</PresentationFormat>
  <Paragraphs>244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Century Gothic</vt:lpstr>
      <vt:lpstr>Wingdings</vt:lpstr>
      <vt:lpstr>Wingdings 3</vt:lpstr>
      <vt:lpstr>Slice</vt:lpstr>
      <vt:lpstr>Wordpress - beginner</vt:lpstr>
      <vt:lpstr>Module 1:  introducing wordpress</vt:lpstr>
      <vt:lpstr>Module 1:  introducing wordpress</vt:lpstr>
      <vt:lpstr>lesson 1:  understanding the common terms</vt:lpstr>
      <vt:lpstr>lesson 2:  why choose wordPress?</vt:lpstr>
      <vt:lpstr>lesson 3:  getting to know the wordpress family</vt:lpstr>
      <vt:lpstr>lesson 4:  digging into wordpress – the features</vt:lpstr>
      <vt:lpstr>lesson 4:  digging into wordpress – the features</vt:lpstr>
      <vt:lpstr>lesson 4:  digging into wordpress – the features</vt:lpstr>
      <vt:lpstr>Lessons 5-8:  useful links</vt:lpstr>
      <vt:lpstr>Lesson 9:  using theme and plugin directories</vt:lpstr>
      <vt:lpstr>Module 2:  getting started with wordpress</vt:lpstr>
      <vt:lpstr>Lesson 1:  wordpress.com vs. wordpress.org</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2:  getting and installing wordpress</vt:lpstr>
      <vt:lpstr>Lesson 5:  getting a gravatar</vt:lpstr>
      <vt:lpstr>Lesson 5:  user roles (capabilities) in wordpress</vt:lpstr>
      <vt:lpstr>Module 3:  creating blog content</vt:lpstr>
      <vt:lpstr>Lesson 1:  wordpress admin conventions</vt:lpstr>
      <vt:lpstr>Lesson 1:  wordpress admin conventions</vt:lpstr>
      <vt:lpstr>Lesson 3:  blog post formats</vt:lpstr>
      <vt:lpstr>Lesson 5:  categories vs. tags</vt:lpstr>
      <vt:lpstr>Module 4:  pages, media, and importing/exporting content</vt:lpstr>
      <vt:lpstr>Lesson 2:  media library – file types</vt:lpstr>
      <vt:lpstr>Lesson 3:  importing / exporting content</vt:lpstr>
      <vt:lpstr>Lesson 3:  Exporting content</vt:lpstr>
      <vt:lpstr>Lesson 3:  importing content</vt:lpstr>
      <vt:lpstr>Module 5:  plugins – what they are and why you need them</vt:lpstr>
      <vt:lpstr>lesson 1:  breaking down plugins – what ARE they?</vt:lpstr>
      <vt:lpstr>lesson 3:  The must have pack of plugins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2023-03-20T09:30:16Z</dcterms:created>
  <dcterms:modified xsi:type="dcterms:W3CDTF">2023-03-20T09:30:25Z</dcterms:modified>
</cp:coreProperties>
</file>