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3"/>
    <p:sldId id="315" r:id="rId4"/>
    <p:sldId id="321" r:id="rId5"/>
    <p:sldId id="316" r:id="rId6"/>
    <p:sldId id="322" r:id="rId7"/>
    <p:sldId id="317" r:id="rId8"/>
    <p:sldId id="318" r:id="rId9"/>
    <p:sldId id="319" r:id="rId10"/>
    <p:sldId id="320" r:id="rId11"/>
    <p:sldId id="273" r:id="rId12"/>
  </p:sldIdLst>
  <p:sldSz cx="18288000" cy="10287000"/>
  <p:notesSz cx="6858000" cy="9144000"/>
  <p:embeddedFontLst>
    <p:embeddedFont>
      <p:font typeface="Kollektif Bold" panose="020B0604020101010102"/>
      <p:bold r:id="rId17"/>
    </p:embeddedFont>
    <p:embeddedFont>
      <p:font typeface="Kollektif Bold" panose="020B0604020101010102" charset="0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DM Sans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3883" autoAdjust="0"/>
  </p:normalViewPr>
  <p:slideViewPr>
    <p:cSldViewPr showGuides="1">
      <p:cViewPr varScale="1">
        <p:scale>
          <a:sx n="48" d="100"/>
          <a:sy n="48" d="100"/>
        </p:scale>
        <p:origin x="8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B3DBA-D2BF-4EC2-A3A8-9091E9311C6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8D7C5-2613-457C-BE0F-BB9D833716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4177324" y="1104900"/>
            <a:ext cx="10852317" cy="6412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000" dirty="0">
                <a:solidFill>
                  <a:srgbClr val="227C9D"/>
                </a:solidFill>
                <a:latin typeface="Kollektif Bold" panose="020B0604020101010102"/>
              </a:rPr>
              <a:t>Subject: A I</a:t>
            </a:r>
            <a:endParaRPr lang="en-US" sz="6000" dirty="0">
              <a:solidFill>
                <a:srgbClr val="227C9D"/>
              </a:solidFill>
              <a:latin typeface="Kollektif Bold" panose="020B0604020101010102"/>
            </a:endParaRPr>
          </a:p>
          <a:p>
            <a:pPr algn="ctr">
              <a:lnSpc>
                <a:spcPts val="10000"/>
              </a:lnSpc>
            </a:pPr>
            <a:r>
              <a:rPr lang="en-US" sz="6000" dirty="0">
                <a:solidFill>
                  <a:srgbClr val="227C9D"/>
                </a:solidFill>
                <a:latin typeface="Kollektif Bold" panose="020B0604020101010102"/>
              </a:rPr>
              <a:t>Topic</a:t>
            </a:r>
            <a:r>
              <a:rPr lang="en-US" sz="6000" dirty="0" smtClean="0">
                <a:solidFill>
                  <a:srgbClr val="227C9D"/>
                </a:solidFill>
                <a:latin typeface="Kollektif Bold" panose="020B0604020101010102"/>
              </a:rPr>
              <a:t>: How to install AngularJS.</a:t>
            </a:r>
            <a:endParaRPr lang="en-US" sz="6000" dirty="0">
              <a:solidFill>
                <a:srgbClr val="227C9D"/>
              </a:solidFill>
              <a:latin typeface="Kollektif Bold" panose="020B0604020101010102"/>
            </a:endParaRPr>
          </a:p>
          <a:p>
            <a:pPr algn="ctr">
              <a:lnSpc>
                <a:spcPts val="10000"/>
              </a:lnSpc>
            </a:pPr>
            <a:r>
              <a:rPr lang="en-US" sz="6000" dirty="0">
                <a:solidFill>
                  <a:srgbClr val="227C9D"/>
                </a:solidFill>
                <a:latin typeface="Kollektif Bold" panose="020B0604020101010102"/>
              </a:rPr>
              <a:t>Week: </a:t>
            </a:r>
            <a:r>
              <a:rPr lang="en-US" sz="6000" dirty="0" smtClean="0">
                <a:solidFill>
                  <a:srgbClr val="227C9D"/>
                </a:solidFill>
                <a:latin typeface="Kollektif Bold" panose="020B0604020101010102"/>
              </a:rPr>
              <a:t>2</a:t>
            </a:r>
            <a:endParaRPr lang="en-US" sz="6000" dirty="0">
              <a:solidFill>
                <a:srgbClr val="227C9D"/>
              </a:solidFill>
              <a:latin typeface="Kollektif Bold" panose="020B0604020101010102"/>
            </a:endParaRPr>
          </a:p>
          <a:p>
            <a:pPr algn="ctr">
              <a:lnSpc>
                <a:spcPts val="10000"/>
              </a:lnSpc>
            </a:pPr>
            <a:r>
              <a:rPr lang="en-US" sz="6000" dirty="0">
                <a:solidFill>
                  <a:srgbClr val="227C9D"/>
                </a:solidFill>
                <a:latin typeface="Kollektif Bold" panose="020B0604020101010102"/>
              </a:rPr>
              <a:t>Class: </a:t>
            </a:r>
            <a:r>
              <a:rPr lang="en-US" sz="6000" dirty="0" smtClean="0">
                <a:solidFill>
                  <a:srgbClr val="227C9D"/>
                </a:solidFill>
                <a:latin typeface="Kollektif Bold" panose="020B0604020101010102"/>
              </a:rPr>
              <a:t>SS 2</a:t>
            </a:r>
            <a:endParaRPr lang="en-US" sz="6000" dirty="0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0"/>
              </a:lnSpc>
            </a:pPr>
            <a:r>
              <a:rPr lang="en-US" sz="12400" dirty="0">
                <a:solidFill>
                  <a:srgbClr val="227C9D"/>
                </a:solidFill>
                <a:latin typeface="Kollektif Bold" panose="020B0604020101010102"/>
              </a:rPr>
              <a:t>THANK YOU</a:t>
            </a:r>
            <a:endParaRPr lang="en-US" sz="12400" dirty="0">
              <a:solidFill>
                <a:srgbClr val="227C9D"/>
              </a:solidFill>
              <a:latin typeface="Kollektif Bold" panose="020B060402010101010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86918" y="5866444"/>
            <a:ext cx="7514164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www.deeperlifehighschool.org</a:t>
            </a:r>
            <a:endParaRPr lang="en-US" sz="3000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5"/>
                  </a:lnSpc>
                </a:pPr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5"/>
                  </a:lnSpc>
                </a:pPr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3775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2249426" y="1952270"/>
            <a:ext cx="142617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Setup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Steps for Angular JS: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endParaRPr lang="en-US" sz="4000" u="sng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</a:t>
            </a:r>
            <a:r>
              <a:rPr lang="en-US" sz="4000" u="sng" dirty="0">
                <a:solidFill>
                  <a:srgbClr val="0070C0"/>
                </a:solidFill>
                <a:latin typeface="Kollektif Bold" panose="020B0604020101010102" charset="0"/>
              </a:rPr>
              <a:t>1: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Install Node.js and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npm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- Go to the Node.js website and download the appropriate version for your computer- Follow the installation instructions to install Node.js and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npm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 (the package manager for Node.js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). You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can check if it's installed correctly by running the following command in your command prompt: $ node -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v3.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3775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2352235" y="905760"/>
            <a:ext cx="142617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</a:t>
            </a:r>
            <a:r>
              <a:rPr lang="en-US" sz="4000" u="sng" dirty="0">
                <a:solidFill>
                  <a:srgbClr val="0070C0"/>
                </a:solidFill>
                <a:latin typeface="Kollektif Bold" panose="020B0604020101010102" charset="0"/>
              </a:rPr>
              <a:t>2: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Install Angular JS- Open a terminal or command prompt and run the command: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npm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 install -g @angular/cli- This will install the Angular CLI (Command-Line Interface)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globally on your computer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.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You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can run the following command to check its version: $ ng version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endParaRPr lang="en-US" sz="4000" u="sng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3: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Create a New Angular JS Project- Open a terminal or command prompt and run the command: ng new my-app (replace "my-app" with your desired app name)- This will create a new Angular JS project in a folder with the same name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352221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2438400" y="1233229"/>
            <a:ext cx="139359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</a:t>
            </a:r>
            <a:r>
              <a:rPr lang="en-US" sz="4000" u="sng" dirty="0">
                <a:solidFill>
                  <a:srgbClr val="0070C0"/>
                </a:solidFill>
                <a:latin typeface="Kollektif Bold" panose="020B0604020101010102" charset="0"/>
              </a:rPr>
              <a:t>4: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Change into the Project Folder- Run the command: cd my-app (replace "my-app" with your app name)- This will change the current directory to the project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folder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endParaRPr lang="en-US" sz="4000" u="sng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</a:t>
            </a:r>
            <a:r>
              <a:rPr lang="en-US" sz="4000" u="sng" dirty="0">
                <a:solidFill>
                  <a:srgbClr val="0070C0"/>
                </a:solidFill>
                <a:latin typeface="Kollektif Bold" panose="020B0604020101010102" charset="0"/>
              </a:rPr>
              <a:t>5: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 Start the Development Server- Run the command: ng serve- This will start the development server and make the app available at http://localhost:4200 in your web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browser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352221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2301346" y="2913004"/>
            <a:ext cx="139359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solidFill>
                  <a:srgbClr val="0070C0"/>
                </a:solidFill>
                <a:latin typeface="Kollektif Bold" panose="020B0604020101010102" charset="0"/>
              </a:rPr>
              <a:t>Step </a:t>
            </a:r>
            <a:r>
              <a:rPr lang="en-US" sz="4000" u="sng" dirty="0">
                <a:solidFill>
                  <a:srgbClr val="0070C0"/>
                </a:solidFill>
                <a:latin typeface="Kollektif Bold" panose="020B0604020101010102" charset="0"/>
              </a:rPr>
              <a:t>6: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Create Components and Services- Use the Angular CLI to create new components and services: ng generate component my-component or ng generate service my-service- Edit the component templates and styles, and inject services into components as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needed.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7030A0">
                    <a:alpha val="43000"/>
                  </a:srgbClr>
                </a:outerShdw>
              </a:effectLst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352221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1826737" y="1333500"/>
            <a:ext cx="13454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Here's how to add Angular to your project via CDN ¹ ²:1.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endParaRPr lang="en-US" sz="4000" dirty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Open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index.html file of your project and add a script tag in the head section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Add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CDN link inside the script tag. For example:&lt;script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src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="(link unavailable)"&gt;&lt;/script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&gt;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Save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file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Now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you can use Angular in your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project.Note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: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	You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can find the CDN link of Angular on the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cdnjs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	website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³.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7030A0">
                    <a:alpha val="43000"/>
                  </a:srgbClr>
                </a:outerShdw>
              </a:effectLst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352221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2835426" y="683338"/>
            <a:ext cx="14261792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Here is a basic Angular JS application structure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: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Create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a new folder for your application and navigate to it in your terminal or command prompt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Create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following subfolders: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app (for your application code)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lib (for external libraries)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css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 (for stylesheets)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images (for images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)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pPr marL="742950" indent="-742950">
              <a:buAutoNum type="arabicPeriod" startAt="3"/>
            </a:pP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Inside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app folder, create the following subfolders:   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	- controllers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(for your controllers)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services (for your services)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directives (for your directives)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templates (for your HTML templates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)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352221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3526878" y="655882"/>
            <a:ext cx="14261792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4. Create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the following files: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index.html (in the root folder)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app.js (in the app folder)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mainController.js (in the controllers folder).</a:t>
            </a:r>
            <a:endParaRPr lang="en-US" sz="4000" dirty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5. In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index.html, add the following code: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&lt;html ng-app="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myApp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"&gt;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&lt;head&gt;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&lt;script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src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="lib/angular.min.js"&gt;&lt;/script&gt;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&lt;script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src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="app.js"&gt;&lt;/script&gt;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&lt;/head&gt;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&lt;body ng-controller="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MainController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"&gt;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&lt;!-- Your HTML content here --&gt;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&lt;/body&gt;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&lt;/html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&gt;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2438401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2438401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3" name="Rectangle 42"/>
          <p:cNvSpPr/>
          <p:nvPr/>
        </p:nvSpPr>
        <p:spPr>
          <a:xfrm>
            <a:off x="3526878" y="647661"/>
            <a:ext cx="14261792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6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. In app.js, add the following code: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angular.module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('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myApp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', [])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.controller('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MainController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',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MainController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);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7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. In mainController.js, add the following code: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function </a:t>
            </a:r>
            <a:r>
              <a:rPr lang="en-US" sz="4000" dirty="0" err="1">
                <a:solidFill>
                  <a:srgbClr val="0070C0"/>
                </a:solidFill>
                <a:latin typeface="Kollektif Bold" panose="020B0604020101010102" charset="0"/>
              </a:rPr>
              <a:t>MainController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($scope) {    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	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-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// Your controller code here    - 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}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8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. Run your application by opening index.html in a web browser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This 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is a basic structure for an Angular JS application. You can add more files and folders as needed, and modify the code to suit your application's requirements</a:t>
            </a:r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.</a:t>
            </a:r>
            <a:endParaRPr lang="en-US" sz="4000" dirty="0" smtClean="0">
              <a:solidFill>
                <a:srgbClr val="0070C0"/>
              </a:solidFill>
              <a:latin typeface="Kollektif Bold" panose="020B0604020101010102" charset="0"/>
            </a:endParaRPr>
          </a:p>
          <a:p>
            <a:r>
              <a:rPr lang="en-US" sz="4000" dirty="0" smtClean="0">
                <a:solidFill>
                  <a:srgbClr val="0070C0"/>
                </a:solidFill>
                <a:latin typeface="Kollektif Bold" panose="020B0604020101010102" charset="0"/>
              </a:rPr>
              <a:t>Note</a:t>
            </a:r>
            <a:r>
              <a:rPr lang="en-US" sz="4000" dirty="0">
                <a:solidFill>
                  <a:srgbClr val="0070C0"/>
                </a:solidFill>
                <a:latin typeface="Kollektif Bold" panose="020B0604020101010102" charset="0"/>
              </a:rPr>
              <a:t>: This is a basic example, you may want to consider using a more robust structure and tools like Gulp or Grunt to manage your application.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7030A0">
                    <a:alpha val="43000"/>
                  </a:srgbClr>
                </a:outerShdw>
              </a:effectLst>
              <a:latin typeface="Kollektif Bold" panose="020B0604020101010102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p="http://schemas.openxmlformats.org/presentationml/2006/main">
  <p:tag name="TIMING" val="|6.2"/>
</p:tagLst>
</file>

<file path=ppt/tags/tag2.xml><?xml version="1.0" encoding="utf-8"?>
<p:tagLst xmlns:p="http://schemas.openxmlformats.org/presentationml/2006/main">
  <p:tag name="TIMING" val="|6.2"/>
</p:tagLst>
</file>

<file path=ppt/tags/tag3.xml><?xml version="1.0" encoding="utf-8"?>
<p:tagLst xmlns:p="http://schemas.openxmlformats.org/presentationml/2006/main">
  <p:tag name="TIMING" val="|6.2"/>
</p:tagLst>
</file>

<file path=ppt/tags/tag4.xml><?xml version="1.0" encoding="utf-8"?>
<p:tagLst xmlns:p="http://schemas.openxmlformats.org/presentationml/2006/main">
  <p:tag name="TIMING" val="|6.2"/>
</p:tagLst>
</file>

<file path=ppt/tags/tag5.xml><?xml version="1.0" encoding="utf-8"?>
<p:tagLst xmlns:p="http://schemas.openxmlformats.org/presentationml/2006/main">
  <p:tag name="TIMING" val="|6.2"/>
</p:tagLst>
</file>

<file path=ppt/tags/tag6.xml><?xml version="1.0" encoding="utf-8"?>
<p:tagLst xmlns:p="http://schemas.openxmlformats.org/presentationml/2006/main">
  <p:tag name="TIMING" val="|6.2"/>
</p:tagLst>
</file>

<file path=ppt/tags/tag7.xml><?xml version="1.0" encoding="utf-8"?>
<p:tagLst xmlns:p="http://schemas.openxmlformats.org/presentationml/2006/main">
  <p:tag name="TIMING" val="|6.2"/>
</p:tagLst>
</file>

<file path=ppt/tags/tag8.xml><?xml version="1.0" encoding="utf-8"?>
<p:tagLst xmlns:p="http://schemas.openxmlformats.org/presentationml/2006/main">
  <p:tag name="TIMING" val="|6.2"/>
</p:tagLst>
</file>

<file path=ppt/tags/tag9.xml><?xml version="1.0" encoding="utf-8"?>
<p:tagLst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WPS Presentation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Kollektif Bold</vt:lpstr>
      <vt:lpstr>Kollektif Bold</vt:lpstr>
      <vt:lpstr>Microsoft YaHei</vt:lpstr>
      <vt:lpstr>Arial Unicode MS</vt:lpstr>
      <vt:lpstr>Calibri</vt:lpstr>
      <vt:lpstr>DM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digital marketing agency presentation</dc:title>
  <dc:creator>XPS 9333</dc:creator>
  <cp:lastModifiedBy>DELL</cp:lastModifiedBy>
  <cp:revision>119</cp:revision>
  <dcterms:created xsi:type="dcterms:W3CDTF">2006-08-16T00:00:00Z</dcterms:created>
  <dcterms:modified xsi:type="dcterms:W3CDTF">2024-04-30T15:40:00Z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6929F491F2014A2CA78DD450B1618070_12</vt:lpwstr>
  </property>
  <property fmtid="{D5CDD505-2E9C-101B-9397-08002B2CF9AE}" pid="3" name="KSOProductBuildVer">
    <vt:lpwstr>1033-12.2.0.16731</vt:lpwstr>
  </property>
</Properties>
</file>