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90_91BD4166.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22"/>
  </p:notesMasterIdLst>
  <p:sldIdLst>
    <p:sldId id="382" r:id="rId5"/>
    <p:sldId id="389" r:id="rId6"/>
    <p:sldId id="391" r:id="rId7"/>
    <p:sldId id="406" r:id="rId8"/>
    <p:sldId id="393" r:id="rId9"/>
    <p:sldId id="416" r:id="rId10"/>
    <p:sldId id="422" r:id="rId11"/>
    <p:sldId id="420" r:id="rId12"/>
    <p:sldId id="424" r:id="rId13"/>
    <p:sldId id="421" r:id="rId14"/>
    <p:sldId id="394" r:id="rId15"/>
    <p:sldId id="399" r:id="rId16"/>
    <p:sldId id="398" r:id="rId17"/>
    <p:sldId id="400" r:id="rId18"/>
    <p:sldId id="423" r:id="rId19"/>
    <p:sldId id="395" r:id="rId20"/>
    <p:sldId id="40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3785909-4258-B8FD-3B4A-00EA510DA284}" name="Suddapally, Sriram" initials="SS" userId="S::ah66353@ad.wellpoint.com::c28b4843-c937-484a-8be1-398475ff5be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6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E68CF-193F-4875-9EE1-7B5BEE783285}" v="6679" dt="2022-07-15T10:52:01.456"/>
    <p1510:client id="{662AF767-9886-40AD-823D-E9423A0305D0}" v="4" dt="2022-07-15T09:41:26.982"/>
    <p1510:client id="{AE9E4405-8599-45BA-BEE9-C86BD0BF7119}" v="479" dt="2022-07-15T10:21:30.527"/>
    <p1510:client id="{F9EB6146-21D7-0981-A2AD-D5F987AAFB01}" v="11" dt="2022-07-14T14:46:06.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ik, Makwana" userId="5f2c1315-1674-400a-af15-ea025120310e" providerId="ADAL" clId="{662AF767-9886-40AD-823D-E9423A0305D0}"/>
    <pc:docChg chg="undo custSel modSld sldOrd">
      <pc:chgData name="Rutik, Makwana" userId="5f2c1315-1674-400a-af15-ea025120310e" providerId="ADAL" clId="{662AF767-9886-40AD-823D-E9423A0305D0}" dt="2022-07-15T09:41:26.982" v="2" actId="20578"/>
      <pc:docMkLst>
        <pc:docMk/>
      </pc:docMkLst>
      <pc:sldChg chg="ord">
        <pc:chgData name="Rutik, Makwana" userId="5f2c1315-1674-400a-af15-ea025120310e" providerId="ADAL" clId="{662AF767-9886-40AD-823D-E9423A0305D0}" dt="2022-07-15T09:41:26.982" v="2" actId="20578"/>
        <pc:sldMkLst>
          <pc:docMk/>
          <pc:sldMk cId="1631626531" sldId="389"/>
        </pc:sldMkLst>
      </pc:sldChg>
    </pc:docChg>
  </pc:docChgLst>
  <pc:docChgLst>
    <pc:chgData name="Suddapally, Sriram" userId="S::ah66353@ad.wellpoint.com::c28b4843-c937-484a-8be1-398475ff5bea" providerId="AD" clId="Web-{F9EB6146-21D7-0981-A2AD-D5F987AAFB01}"/>
    <pc:docChg chg="modSld">
      <pc:chgData name="Suddapally, Sriram" userId="S::ah66353@ad.wellpoint.com::c28b4843-c937-484a-8be1-398475ff5bea" providerId="AD" clId="Web-{F9EB6146-21D7-0981-A2AD-D5F987AAFB01}" dt="2022-07-14T14:46:05.090" v="5" actId="20577"/>
      <pc:docMkLst>
        <pc:docMk/>
      </pc:docMkLst>
      <pc:sldChg chg="modSp">
        <pc:chgData name="Suddapally, Sriram" userId="S::ah66353@ad.wellpoint.com::c28b4843-c937-484a-8be1-398475ff5bea" providerId="AD" clId="Web-{F9EB6146-21D7-0981-A2AD-D5F987AAFB01}" dt="2022-07-14T14:45:01.088" v="3" actId="14100"/>
        <pc:sldMkLst>
          <pc:docMk/>
          <pc:sldMk cId="1631626531" sldId="389"/>
        </pc:sldMkLst>
        <pc:spChg chg="mod">
          <ac:chgData name="Suddapally, Sriram" userId="S::ah66353@ad.wellpoint.com::c28b4843-c937-484a-8be1-398475ff5bea" providerId="AD" clId="Web-{F9EB6146-21D7-0981-A2AD-D5F987AAFB01}" dt="2022-07-14T14:45:01.088" v="3" actId="14100"/>
          <ac:spMkLst>
            <pc:docMk/>
            <pc:sldMk cId="1631626531" sldId="389"/>
            <ac:spMk id="6" creationId="{F03B4932-C438-65BC-C1BA-440F06A2810C}"/>
          </ac:spMkLst>
        </pc:spChg>
      </pc:sldChg>
      <pc:sldChg chg="modSp">
        <pc:chgData name="Suddapally, Sriram" userId="S::ah66353@ad.wellpoint.com::c28b4843-c937-484a-8be1-398475ff5bea" providerId="AD" clId="Web-{F9EB6146-21D7-0981-A2AD-D5F987AAFB01}" dt="2022-07-14T14:46:05.090" v="5" actId="20577"/>
        <pc:sldMkLst>
          <pc:docMk/>
          <pc:sldMk cId="1621900642" sldId="394"/>
        </pc:sldMkLst>
        <pc:spChg chg="mod">
          <ac:chgData name="Suddapally, Sriram" userId="S::ah66353@ad.wellpoint.com::c28b4843-c937-484a-8be1-398475ff5bea" providerId="AD" clId="Web-{F9EB6146-21D7-0981-A2AD-D5F987AAFB01}" dt="2022-07-14T14:46:05.090" v="5" actId="20577"/>
          <ac:spMkLst>
            <pc:docMk/>
            <pc:sldMk cId="1621900642" sldId="394"/>
            <ac:spMk id="3" creationId="{63E10FCE-0457-E549-0C7D-8365E37B16AB}"/>
          </ac:spMkLst>
        </pc:spChg>
      </pc:sldChg>
    </pc:docChg>
  </pc:docChgLst>
  <pc:docChgLst>
    <pc:chgData name="Pandey, Nikhil Kumar" userId="486fc4e8-dc4d-443f-8186-cbf9da7e2210" providerId="ADAL" clId="{AE9E4405-8599-45BA-BEE9-C86BD0BF7119}"/>
    <pc:docChg chg="undo custSel modSld sldOrd">
      <pc:chgData name="Pandey, Nikhil Kumar" userId="486fc4e8-dc4d-443f-8186-cbf9da7e2210" providerId="ADAL" clId="{AE9E4405-8599-45BA-BEE9-C86BD0BF7119}" dt="2022-07-15T10:21:30.528" v="477" actId="14100"/>
      <pc:docMkLst>
        <pc:docMk/>
      </pc:docMkLst>
      <pc:sldChg chg="modSp mod">
        <pc:chgData name="Pandey, Nikhil Kumar" userId="486fc4e8-dc4d-443f-8186-cbf9da7e2210" providerId="ADAL" clId="{AE9E4405-8599-45BA-BEE9-C86BD0BF7119}" dt="2022-07-15T09:42:14.820" v="465" actId="20577"/>
        <pc:sldMkLst>
          <pc:docMk/>
          <pc:sldMk cId="2605977893" sldId="382"/>
        </pc:sldMkLst>
        <pc:spChg chg="mod">
          <ac:chgData name="Pandey, Nikhil Kumar" userId="486fc4e8-dc4d-443f-8186-cbf9da7e2210" providerId="ADAL" clId="{AE9E4405-8599-45BA-BEE9-C86BD0BF7119}" dt="2022-07-15T09:42:14.820" v="465" actId="20577"/>
          <ac:spMkLst>
            <pc:docMk/>
            <pc:sldMk cId="2605977893" sldId="382"/>
            <ac:spMk id="6" creationId="{A5139C6A-7653-E522-151F-B70C76122D17}"/>
          </ac:spMkLst>
        </pc:spChg>
      </pc:sldChg>
      <pc:sldChg chg="addSp modSp ord">
        <pc:chgData name="Pandey, Nikhil Kumar" userId="486fc4e8-dc4d-443f-8186-cbf9da7e2210" providerId="ADAL" clId="{AE9E4405-8599-45BA-BEE9-C86BD0BF7119}" dt="2022-07-15T09:56:18.291" v="466"/>
        <pc:sldMkLst>
          <pc:docMk/>
          <pc:sldMk cId="3094571716" sldId="393"/>
        </pc:sldMkLst>
        <pc:spChg chg="add mod">
          <ac:chgData name="Pandey, Nikhil Kumar" userId="486fc4e8-dc4d-443f-8186-cbf9da7e2210" providerId="ADAL" clId="{AE9E4405-8599-45BA-BEE9-C86BD0BF7119}" dt="2022-07-15T09:56:18.291" v="466"/>
          <ac:spMkLst>
            <pc:docMk/>
            <pc:sldMk cId="3094571716" sldId="393"/>
            <ac:spMk id="5" creationId="{CDDDFAD5-F3BB-7D6C-A4E0-BD0A6636D473}"/>
          </ac:spMkLst>
        </pc:spChg>
      </pc:sldChg>
      <pc:sldChg chg="addSp delSp modSp mod modCm">
        <pc:chgData name="Pandey, Nikhil Kumar" userId="486fc4e8-dc4d-443f-8186-cbf9da7e2210" providerId="ADAL" clId="{AE9E4405-8599-45BA-BEE9-C86BD0BF7119}" dt="2022-07-15T10:21:30.528" v="477" actId="14100"/>
        <pc:sldMkLst>
          <pc:docMk/>
          <pc:sldMk cId="2445099366" sldId="400"/>
        </pc:sldMkLst>
        <pc:grpChg chg="mod">
          <ac:chgData name="Pandey, Nikhil Kumar" userId="486fc4e8-dc4d-443f-8186-cbf9da7e2210" providerId="ADAL" clId="{AE9E4405-8599-45BA-BEE9-C86BD0BF7119}" dt="2022-07-15T08:53:37.361" v="28" actId="1076"/>
          <ac:grpSpMkLst>
            <pc:docMk/>
            <pc:sldMk cId="2445099366" sldId="400"/>
            <ac:grpSpMk id="33" creationId="{00000000-0000-0000-0000-000000000000}"/>
          </ac:grpSpMkLst>
        </pc:grpChg>
        <pc:picChg chg="add del mod">
          <ac:chgData name="Pandey, Nikhil Kumar" userId="486fc4e8-dc4d-443f-8186-cbf9da7e2210" providerId="ADAL" clId="{AE9E4405-8599-45BA-BEE9-C86BD0BF7119}" dt="2022-07-15T08:52:35.646" v="20" actId="478"/>
          <ac:picMkLst>
            <pc:docMk/>
            <pc:sldMk cId="2445099366" sldId="400"/>
            <ac:picMk id="5" creationId="{8F542963-AF6C-BA70-F27F-74ED3B369BA7}"/>
          </ac:picMkLst>
        </pc:picChg>
        <pc:picChg chg="add del mod">
          <ac:chgData name="Pandey, Nikhil Kumar" userId="486fc4e8-dc4d-443f-8186-cbf9da7e2210" providerId="ADAL" clId="{AE9E4405-8599-45BA-BEE9-C86BD0BF7119}" dt="2022-07-15T10:20:51.581" v="467" actId="478"/>
          <ac:picMkLst>
            <pc:docMk/>
            <pc:sldMk cId="2445099366" sldId="400"/>
            <ac:picMk id="7" creationId="{80DD3FE7-2C0B-55F4-F638-27FFCDC8C110}"/>
          </ac:picMkLst>
        </pc:picChg>
        <pc:picChg chg="del">
          <ac:chgData name="Pandey, Nikhil Kumar" userId="486fc4e8-dc4d-443f-8186-cbf9da7e2210" providerId="ADAL" clId="{AE9E4405-8599-45BA-BEE9-C86BD0BF7119}" dt="2022-07-13T07:14:56.059" v="0" actId="21"/>
          <ac:picMkLst>
            <pc:docMk/>
            <pc:sldMk cId="2445099366" sldId="400"/>
            <ac:picMk id="8" creationId="{F9F4D341-066E-647C-2871-45A83256D265}"/>
          </ac:picMkLst>
        </pc:picChg>
        <pc:picChg chg="add mod">
          <ac:chgData name="Pandey, Nikhil Kumar" userId="486fc4e8-dc4d-443f-8186-cbf9da7e2210" providerId="ADAL" clId="{AE9E4405-8599-45BA-BEE9-C86BD0BF7119}" dt="2022-07-15T10:21:30.528" v="477" actId="14100"/>
          <ac:picMkLst>
            <pc:docMk/>
            <pc:sldMk cId="2445099366" sldId="400"/>
            <ac:picMk id="10" creationId="{88796BDF-4669-92E1-94D6-F6AC2FD2446F}"/>
          </ac:picMkLst>
        </pc:picChg>
      </pc:sldChg>
      <pc:sldChg chg="modSp mod">
        <pc:chgData name="Pandey, Nikhil Kumar" userId="486fc4e8-dc4d-443f-8186-cbf9da7e2210" providerId="ADAL" clId="{AE9E4405-8599-45BA-BEE9-C86BD0BF7119}" dt="2022-07-13T10:59:53.527" v="16" actId="1076"/>
        <pc:sldMkLst>
          <pc:docMk/>
          <pc:sldMk cId="3152327139" sldId="401"/>
        </pc:sldMkLst>
        <pc:grpChg chg="mod">
          <ac:chgData name="Pandey, Nikhil Kumar" userId="486fc4e8-dc4d-443f-8186-cbf9da7e2210" providerId="ADAL" clId="{AE9E4405-8599-45BA-BEE9-C86BD0BF7119}" dt="2022-07-13T10:59:53.527" v="16" actId="1076"/>
          <ac:grpSpMkLst>
            <pc:docMk/>
            <pc:sldMk cId="3152327139" sldId="401"/>
            <ac:grpSpMk id="33" creationId="{00000000-0000-0000-0000-000000000000}"/>
          </ac:grpSpMkLst>
        </pc:grpChg>
      </pc:sldChg>
      <pc:sldChg chg="modSp mod">
        <pc:chgData name="Pandey, Nikhil Kumar" userId="486fc4e8-dc4d-443f-8186-cbf9da7e2210" providerId="ADAL" clId="{AE9E4405-8599-45BA-BEE9-C86BD0BF7119}" dt="2022-07-15T09:13:38.915" v="71" actId="20577"/>
        <pc:sldMkLst>
          <pc:docMk/>
          <pc:sldMk cId="4070717759" sldId="420"/>
        </pc:sldMkLst>
        <pc:spChg chg="mod">
          <ac:chgData name="Pandey, Nikhil Kumar" userId="486fc4e8-dc4d-443f-8186-cbf9da7e2210" providerId="ADAL" clId="{AE9E4405-8599-45BA-BEE9-C86BD0BF7119}" dt="2022-07-15T09:13:38.915" v="71" actId="20577"/>
          <ac:spMkLst>
            <pc:docMk/>
            <pc:sldMk cId="4070717759" sldId="420"/>
            <ac:spMk id="5" creationId="{0CAC4ECF-44C5-AD2E-7E39-A3C19625E77F}"/>
          </ac:spMkLst>
        </pc:spChg>
        <pc:graphicFrameChg chg="mod">
          <ac:chgData name="Pandey, Nikhil Kumar" userId="486fc4e8-dc4d-443f-8186-cbf9da7e2210" providerId="ADAL" clId="{AE9E4405-8599-45BA-BEE9-C86BD0BF7119}" dt="2022-07-15T08:58:50.764" v="29" actId="20577"/>
          <ac:graphicFrameMkLst>
            <pc:docMk/>
            <pc:sldMk cId="4070717759" sldId="420"/>
            <ac:graphicFrameMk id="14" creationId="{2733A279-B69F-B831-7BC2-23BD0B1BD738}"/>
          </ac:graphicFrameMkLst>
        </pc:graphicFrameChg>
      </pc:sldChg>
      <pc:sldChg chg="addSp modSp mod">
        <pc:chgData name="Pandey, Nikhil Kumar" userId="486fc4e8-dc4d-443f-8186-cbf9da7e2210" providerId="ADAL" clId="{AE9E4405-8599-45BA-BEE9-C86BD0BF7119}" dt="2022-07-15T09:20:18.737" v="140" actId="1076"/>
        <pc:sldMkLst>
          <pc:docMk/>
          <pc:sldMk cId="224825845" sldId="423"/>
        </pc:sldMkLst>
        <pc:spChg chg="add mod">
          <ac:chgData name="Pandey, Nikhil Kumar" userId="486fc4e8-dc4d-443f-8186-cbf9da7e2210" providerId="ADAL" clId="{AE9E4405-8599-45BA-BEE9-C86BD0BF7119}" dt="2022-07-15T09:19:59.822" v="137" actId="404"/>
          <ac:spMkLst>
            <pc:docMk/>
            <pc:sldMk cId="224825845" sldId="423"/>
            <ac:spMk id="4" creationId="{73BBC726-5D53-B8F7-2D21-CBBAFED65FDF}"/>
          </ac:spMkLst>
        </pc:spChg>
        <pc:spChg chg="mod">
          <ac:chgData name="Pandey, Nikhil Kumar" userId="486fc4e8-dc4d-443f-8186-cbf9da7e2210" providerId="ADAL" clId="{AE9E4405-8599-45BA-BEE9-C86BD0BF7119}" dt="2022-07-13T13:45:19.096" v="18" actId="14100"/>
          <ac:spMkLst>
            <pc:docMk/>
            <pc:sldMk cId="224825845" sldId="423"/>
            <ac:spMk id="50" creationId="{B74A66E6-BBB8-43D1-6F21-32B80C3D5F62}"/>
          </ac:spMkLst>
        </pc:spChg>
        <pc:grpChg chg="mod">
          <ac:chgData name="Pandey, Nikhil Kumar" userId="486fc4e8-dc4d-443f-8186-cbf9da7e2210" providerId="ADAL" clId="{AE9E4405-8599-45BA-BEE9-C86BD0BF7119}" dt="2022-07-15T09:20:18.737" v="140" actId="1076"/>
          <ac:grpSpMkLst>
            <pc:docMk/>
            <pc:sldMk cId="224825845" sldId="423"/>
            <ac:grpSpMk id="49" creationId="{DAE4AC0C-0316-739B-C00C-9D297F5AA4FA}"/>
          </ac:grpSpMkLst>
        </pc:grpChg>
      </pc:sldChg>
      <pc:sldChg chg="modSp mod modNotesTx">
        <pc:chgData name="Pandey, Nikhil Kumar" userId="486fc4e8-dc4d-443f-8186-cbf9da7e2210" providerId="ADAL" clId="{AE9E4405-8599-45BA-BEE9-C86BD0BF7119}" dt="2022-07-15T09:37:46.365" v="463" actId="20577"/>
        <pc:sldMkLst>
          <pc:docMk/>
          <pc:sldMk cId="3576176131" sldId="424"/>
        </pc:sldMkLst>
        <pc:spChg chg="mod">
          <ac:chgData name="Pandey, Nikhil Kumar" userId="486fc4e8-dc4d-443f-8186-cbf9da7e2210" providerId="ADAL" clId="{AE9E4405-8599-45BA-BEE9-C86BD0BF7119}" dt="2022-07-15T09:19:11.727" v="89" actId="20577"/>
          <ac:spMkLst>
            <pc:docMk/>
            <pc:sldMk cId="3576176131" sldId="424"/>
            <ac:spMk id="5" creationId="{0CAC4ECF-44C5-AD2E-7E39-A3C19625E77F}"/>
          </ac:spMkLst>
        </pc:spChg>
        <pc:graphicFrameChg chg="mod modGraphic">
          <ac:chgData name="Pandey, Nikhil Kumar" userId="486fc4e8-dc4d-443f-8186-cbf9da7e2210" providerId="ADAL" clId="{AE9E4405-8599-45BA-BEE9-C86BD0BF7119}" dt="2022-07-15T09:32:27.315" v="165" actId="20577"/>
          <ac:graphicFrameMkLst>
            <pc:docMk/>
            <pc:sldMk cId="3576176131" sldId="424"/>
            <ac:graphicFrameMk id="4" creationId="{F87A1478-C070-EF25-5F73-6502EBAFD3C9}"/>
          </ac:graphicFrameMkLst>
        </pc:graphicFrameChg>
      </pc:sldChg>
    </pc:docChg>
  </pc:docChgLst>
  <pc:docChgLst>
    <pc:chgData name="Verma, Anudeep" userId="5b021c79-6859-4995-8a37-532dfc505bbb" providerId="ADAL" clId="{3D7E68CF-193F-4875-9EE1-7B5BEE783285}"/>
    <pc:docChg chg="undo redo custSel addSld delSld modSld sldOrd">
      <pc:chgData name="Verma, Anudeep" userId="5b021c79-6859-4995-8a37-532dfc505bbb" providerId="ADAL" clId="{3D7E68CF-193F-4875-9EE1-7B5BEE783285}" dt="2022-07-15T10:52:01.457" v="6510" actId="20577"/>
      <pc:docMkLst>
        <pc:docMk/>
      </pc:docMkLst>
      <pc:sldChg chg="modNotesTx">
        <pc:chgData name="Verma, Anudeep" userId="5b021c79-6859-4995-8a37-532dfc505bbb" providerId="ADAL" clId="{3D7E68CF-193F-4875-9EE1-7B5BEE783285}" dt="2022-07-15T09:39:16.749" v="3956"/>
        <pc:sldMkLst>
          <pc:docMk/>
          <pc:sldMk cId="3094571716" sldId="393"/>
        </pc:sldMkLst>
      </pc:sldChg>
      <pc:sldChg chg="modSp mod modNotesTx">
        <pc:chgData name="Verma, Anudeep" userId="5b021c79-6859-4995-8a37-532dfc505bbb" providerId="ADAL" clId="{3D7E68CF-193F-4875-9EE1-7B5BEE783285}" dt="2022-07-15T08:56:48.169" v="3116" actId="6549"/>
        <pc:sldMkLst>
          <pc:docMk/>
          <pc:sldMk cId="1621900642" sldId="394"/>
        </pc:sldMkLst>
        <pc:spChg chg="mod">
          <ac:chgData name="Verma, Anudeep" userId="5b021c79-6859-4995-8a37-532dfc505bbb" providerId="ADAL" clId="{3D7E68CF-193F-4875-9EE1-7B5BEE783285}" dt="2022-07-15T08:56:48.169" v="3116" actId="6549"/>
          <ac:spMkLst>
            <pc:docMk/>
            <pc:sldMk cId="1621900642" sldId="394"/>
            <ac:spMk id="15" creationId="{5BC01F04-A7A8-1091-3F92-86C091743D88}"/>
          </ac:spMkLst>
        </pc:spChg>
      </pc:sldChg>
      <pc:sldChg chg="modSp mod modCm">
        <pc:chgData name="Verma, Anudeep" userId="5b021c79-6859-4995-8a37-532dfc505bbb" providerId="ADAL" clId="{3D7E68CF-193F-4875-9EE1-7B5BEE783285}" dt="2022-07-13T12:15:31.615" v="359" actId="1076"/>
        <pc:sldMkLst>
          <pc:docMk/>
          <pc:sldMk cId="2445099366" sldId="400"/>
        </pc:sldMkLst>
        <pc:grpChg chg="mod">
          <ac:chgData name="Verma, Anudeep" userId="5b021c79-6859-4995-8a37-532dfc505bbb" providerId="ADAL" clId="{3D7E68CF-193F-4875-9EE1-7B5BEE783285}" dt="2022-07-13T12:15:31.615" v="359" actId="1076"/>
          <ac:grpSpMkLst>
            <pc:docMk/>
            <pc:sldMk cId="2445099366" sldId="400"/>
            <ac:grpSpMk id="33" creationId="{00000000-0000-0000-0000-000000000000}"/>
          </ac:grpSpMkLst>
        </pc:grpChg>
      </pc:sldChg>
      <pc:sldChg chg="addSp delSp modSp del mod">
        <pc:chgData name="Verma, Anudeep" userId="5b021c79-6859-4995-8a37-532dfc505bbb" providerId="ADAL" clId="{3D7E68CF-193F-4875-9EE1-7B5BEE783285}" dt="2022-07-13T12:15:43.293" v="361" actId="2696"/>
        <pc:sldMkLst>
          <pc:docMk/>
          <pc:sldMk cId="3152327139" sldId="401"/>
        </pc:sldMkLst>
        <pc:spChg chg="add del mod">
          <ac:chgData name="Verma, Anudeep" userId="5b021c79-6859-4995-8a37-532dfc505bbb" providerId="ADAL" clId="{3D7E68CF-193F-4875-9EE1-7B5BEE783285}" dt="2022-07-13T11:07:04.012" v="43"/>
          <ac:spMkLst>
            <pc:docMk/>
            <pc:sldMk cId="3152327139" sldId="401"/>
            <ac:spMk id="4" creationId="{888F35DF-56D8-8086-6F69-63CCAE9C828F}"/>
          </ac:spMkLst>
        </pc:spChg>
        <pc:spChg chg="add del mod">
          <ac:chgData name="Verma, Anudeep" userId="5b021c79-6859-4995-8a37-532dfc505bbb" providerId="ADAL" clId="{3D7E68CF-193F-4875-9EE1-7B5BEE783285}" dt="2022-07-13T10:38:39.680" v="29" actId="14100"/>
          <ac:spMkLst>
            <pc:docMk/>
            <pc:sldMk cId="3152327139" sldId="401"/>
            <ac:spMk id="34" creationId="{00000000-0000-0000-0000-000000000000}"/>
          </ac:spMkLst>
        </pc:spChg>
        <pc:grpChg chg="add del mod">
          <ac:chgData name="Verma, Anudeep" userId="5b021c79-6859-4995-8a37-532dfc505bbb" providerId="ADAL" clId="{3D7E68CF-193F-4875-9EE1-7B5BEE783285}" dt="2022-07-13T12:15:02.334" v="355" actId="14100"/>
          <ac:grpSpMkLst>
            <pc:docMk/>
            <pc:sldMk cId="3152327139" sldId="401"/>
            <ac:grpSpMk id="33" creationId="{00000000-0000-0000-0000-000000000000}"/>
          </ac:grpSpMkLst>
        </pc:grpChg>
      </pc:sldChg>
      <pc:sldChg chg="modSp mod">
        <pc:chgData name="Verma, Anudeep" userId="5b021c79-6859-4995-8a37-532dfc505bbb" providerId="ADAL" clId="{3D7E68CF-193F-4875-9EE1-7B5BEE783285}" dt="2022-07-15T09:58:41.197" v="5509" actId="20577"/>
        <pc:sldMkLst>
          <pc:docMk/>
          <pc:sldMk cId="1129468720" sldId="406"/>
        </pc:sldMkLst>
        <pc:spChg chg="mod">
          <ac:chgData name="Verma, Anudeep" userId="5b021c79-6859-4995-8a37-532dfc505bbb" providerId="ADAL" clId="{3D7E68CF-193F-4875-9EE1-7B5BEE783285}" dt="2022-07-15T09:58:41.197" v="5509" actId="20577"/>
          <ac:spMkLst>
            <pc:docMk/>
            <pc:sldMk cId="1129468720" sldId="406"/>
            <ac:spMk id="19" creationId="{6AF1A0A7-3D16-9D4C-DE9A-8B9AF288F90D}"/>
          </ac:spMkLst>
        </pc:spChg>
        <pc:grpChg chg="mod">
          <ac:chgData name="Verma, Anudeep" userId="5b021c79-6859-4995-8a37-532dfc505bbb" providerId="ADAL" clId="{3D7E68CF-193F-4875-9EE1-7B5BEE783285}" dt="2022-07-13T11:07:40.733" v="45" actId="14100"/>
          <ac:grpSpMkLst>
            <pc:docMk/>
            <pc:sldMk cId="1129468720" sldId="406"/>
            <ac:grpSpMk id="33" creationId="{00000000-0000-0000-0000-000000000000}"/>
          </ac:grpSpMkLst>
        </pc:grpChg>
      </pc:sldChg>
      <pc:sldChg chg="modSp mod">
        <pc:chgData name="Verma, Anudeep" userId="5b021c79-6859-4995-8a37-532dfc505bbb" providerId="ADAL" clId="{3D7E68CF-193F-4875-9EE1-7B5BEE783285}" dt="2022-07-15T09:28:05.952" v="3825" actId="115"/>
        <pc:sldMkLst>
          <pc:docMk/>
          <pc:sldMk cId="853295995" sldId="416"/>
        </pc:sldMkLst>
        <pc:spChg chg="mod">
          <ac:chgData name="Verma, Anudeep" userId="5b021c79-6859-4995-8a37-532dfc505bbb" providerId="ADAL" clId="{3D7E68CF-193F-4875-9EE1-7B5BEE783285}" dt="2022-07-15T09:28:05.952" v="3825" actId="115"/>
          <ac:spMkLst>
            <pc:docMk/>
            <pc:sldMk cId="853295995" sldId="416"/>
            <ac:spMk id="5" creationId="{0CAC4ECF-44C5-AD2E-7E39-A3C19625E77F}"/>
          </ac:spMkLst>
        </pc:spChg>
      </pc:sldChg>
      <pc:sldChg chg="addSp delSp modSp del mod">
        <pc:chgData name="Verma, Anudeep" userId="5b021c79-6859-4995-8a37-532dfc505bbb" providerId="ADAL" clId="{3D7E68CF-193F-4875-9EE1-7B5BEE783285}" dt="2022-07-14T13:30:38.885" v="1849" actId="47"/>
        <pc:sldMkLst>
          <pc:docMk/>
          <pc:sldMk cId="2239661535" sldId="419"/>
        </pc:sldMkLst>
        <pc:spChg chg="add del mod">
          <ac:chgData name="Verma, Anudeep" userId="5b021c79-6859-4995-8a37-532dfc505bbb" providerId="ADAL" clId="{3D7E68CF-193F-4875-9EE1-7B5BEE783285}" dt="2022-07-14T12:22:39.385" v="1587" actId="478"/>
          <ac:spMkLst>
            <pc:docMk/>
            <pc:sldMk cId="2239661535" sldId="419"/>
            <ac:spMk id="4" creationId="{B25A9396-87C4-DFDD-15F8-DB90E86E6435}"/>
          </ac:spMkLst>
        </pc:spChg>
        <pc:spChg chg="del mod">
          <ac:chgData name="Verma, Anudeep" userId="5b021c79-6859-4995-8a37-532dfc505bbb" providerId="ADAL" clId="{3D7E68CF-193F-4875-9EE1-7B5BEE783285}" dt="2022-07-14T11:36:02.297" v="735"/>
          <ac:spMkLst>
            <pc:docMk/>
            <pc:sldMk cId="2239661535" sldId="419"/>
            <ac:spMk id="5" creationId="{0CAC4ECF-44C5-AD2E-7E39-A3C19625E77F}"/>
          </ac:spMkLst>
        </pc:spChg>
        <pc:grpChg chg="mod">
          <ac:chgData name="Verma, Anudeep" userId="5b021c79-6859-4995-8a37-532dfc505bbb" providerId="ADAL" clId="{3D7E68CF-193F-4875-9EE1-7B5BEE783285}" dt="2022-07-14T11:43:02.016" v="1077" actId="1076"/>
          <ac:grpSpMkLst>
            <pc:docMk/>
            <pc:sldMk cId="2239661535" sldId="419"/>
            <ac:grpSpMk id="33" creationId="{00000000-0000-0000-0000-000000000000}"/>
          </ac:grpSpMkLst>
        </pc:grpChg>
        <pc:graphicFrameChg chg="add del mod modGraphic">
          <ac:chgData name="Verma, Anudeep" userId="5b021c79-6859-4995-8a37-532dfc505bbb" providerId="ADAL" clId="{3D7E68CF-193F-4875-9EE1-7B5BEE783285}" dt="2022-07-14T11:41:53.333" v="976" actId="478"/>
          <ac:graphicFrameMkLst>
            <pc:docMk/>
            <pc:sldMk cId="2239661535" sldId="419"/>
            <ac:graphicFrameMk id="6" creationId="{41BE7931-897E-8859-F32B-1C2D655EC899}"/>
          </ac:graphicFrameMkLst>
        </pc:graphicFrameChg>
        <pc:graphicFrameChg chg="add del mod modGraphic">
          <ac:chgData name="Verma, Anudeep" userId="5b021c79-6859-4995-8a37-532dfc505bbb" providerId="ADAL" clId="{3D7E68CF-193F-4875-9EE1-7B5BEE783285}" dt="2022-07-14T12:28:27.281" v="1627" actId="478"/>
          <ac:graphicFrameMkLst>
            <pc:docMk/>
            <pc:sldMk cId="2239661535" sldId="419"/>
            <ac:graphicFrameMk id="7" creationId="{328A2F5E-EA29-F3D3-E935-77E9C1EA2523}"/>
          </ac:graphicFrameMkLst>
        </pc:graphicFrameChg>
        <pc:graphicFrameChg chg="add del mod">
          <ac:chgData name="Verma, Anudeep" userId="5b021c79-6859-4995-8a37-532dfc505bbb" providerId="ADAL" clId="{3D7E68CF-193F-4875-9EE1-7B5BEE783285}" dt="2022-07-14T12:28:40.602" v="1631" actId="21"/>
          <ac:graphicFrameMkLst>
            <pc:docMk/>
            <pc:sldMk cId="2239661535" sldId="419"/>
            <ac:graphicFrameMk id="16" creationId="{3DDACFC7-C327-99EF-A677-19684AD9D579}"/>
          </ac:graphicFrameMkLst>
        </pc:graphicFrameChg>
      </pc:sldChg>
      <pc:sldChg chg="addSp delSp modSp mod modNotesTx">
        <pc:chgData name="Verma, Anudeep" userId="5b021c79-6859-4995-8a37-532dfc505bbb" providerId="ADAL" clId="{3D7E68CF-193F-4875-9EE1-7B5BEE783285}" dt="2022-07-15T10:48:14.377" v="6504" actId="27918"/>
        <pc:sldMkLst>
          <pc:docMk/>
          <pc:sldMk cId="4070717759" sldId="420"/>
        </pc:sldMkLst>
        <pc:spChg chg="mod">
          <ac:chgData name="Verma, Anudeep" userId="5b021c79-6859-4995-8a37-532dfc505bbb" providerId="ADAL" clId="{3D7E68CF-193F-4875-9EE1-7B5BEE783285}" dt="2022-07-13T12:21:40.216" v="371" actId="20577"/>
          <ac:spMkLst>
            <pc:docMk/>
            <pc:sldMk cId="4070717759" sldId="420"/>
            <ac:spMk id="3" creationId="{63E10FCE-0457-E549-0C7D-8365E37B16AB}"/>
          </ac:spMkLst>
        </pc:spChg>
        <pc:spChg chg="mod">
          <ac:chgData name="Verma, Anudeep" userId="5b021c79-6859-4995-8a37-532dfc505bbb" providerId="ADAL" clId="{3D7E68CF-193F-4875-9EE1-7B5BEE783285}" dt="2022-07-15T10:21:46.505" v="5628" actId="20577"/>
          <ac:spMkLst>
            <pc:docMk/>
            <pc:sldMk cId="4070717759" sldId="420"/>
            <ac:spMk id="5" creationId="{0CAC4ECF-44C5-AD2E-7E39-A3C19625E77F}"/>
          </ac:spMkLst>
        </pc:spChg>
        <pc:graphicFrameChg chg="add del mod modGraphic">
          <ac:chgData name="Verma, Anudeep" userId="5b021c79-6859-4995-8a37-532dfc505bbb" providerId="ADAL" clId="{3D7E68CF-193F-4875-9EE1-7B5BEE783285}" dt="2022-07-15T10:10:41.564" v="5517" actId="478"/>
          <ac:graphicFrameMkLst>
            <pc:docMk/>
            <pc:sldMk cId="4070717759" sldId="420"/>
            <ac:graphicFrameMk id="4" creationId="{5F3FB02B-2A74-42B5-0F78-C247C8CC68FC}"/>
          </ac:graphicFrameMkLst>
        </pc:graphicFrameChg>
        <pc:graphicFrameChg chg="add mod">
          <ac:chgData name="Verma, Anudeep" userId="5b021c79-6859-4995-8a37-532dfc505bbb" providerId="ADAL" clId="{3D7E68CF-193F-4875-9EE1-7B5BEE783285}" dt="2022-07-15T09:27:20.009" v="3818" actId="14100"/>
          <ac:graphicFrameMkLst>
            <pc:docMk/>
            <pc:sldMk cId="4070717759" sldId="420"/>
            <ac:graphicFrameMk id="7" creationId="{F1003C45-EBCD-0296-03DA-4F6965E2DB3B}"/>
          </ac:graphicFrameMkLst>
        </pc:graphicFrameChg>
        <pc:graphicFrameChg chg="add mod">
          <ac:chgData name="Verma, Anudeep" userId="5b021c79-6859-4995-8a37-532dfc505bbb" providerId="ADAL" clId="{3D7E68CF-193F-4875-9EE1-7B5BEE783285}" dt="2022-07-15T10:25:00.900" v="5700" actId="1076"/>
          <ac:graphicFrameMkLst>
            <pc:docMk/>
            <pc:sldMk cId="4070717759" sldId="420"/>
            <ac:graphicFrameMk id="14" creationId="{2733A279-B69F-B831-7BC2-23BD0B1BD738}"/>
          </ac:graphicFrameMkLst>
        </pc:graphicFrameChg>
      </pc:sldChg>
      <pc:sldChg chg="modNotesTx">
        <pc:chgData name="Verma, Anudeep" userId="5b021c79-6859-4995-8a37-532dfc505bbb" providerId="ADAL" clId="{3D7E68CF-193F-4875-9EE1-7B5BEE783285}" dt="2022-07-15T09:37:43.682" v="3950" actId="20577"/>
        <pc:sldMkLst>
          <pc:docMk/>
          <pc:sldMk cId="1265610773" sldId="421"/>
        </pc:sldMkLst>
      </pc:sldChg>
      <pc:sldChg chg="addSp delSp modSp add mod ord modNotesTx">
        <pc:chgData name="Verma, Anudeep" userId="5b021c79-6859-4995-8a37-532dfc505bbb" providerId="ADAL" clId="{3D7E68CF-193F-4875-9EE1-7B5BEE783285}" dt="2022-07-15T10:52:01.457" v="6510" actId="20577"/>
        <pc:sldMkLst>
          <pc:docMk/>
          <pc:sldMk cId="258876238" sldId="422"/>
        </pc:sldMkLst>
        <pc:spChg chg="del mod">
          <ac:chgData name="Verma, Anudeep" userId="5b021c79-6859-4995-8a37-532dfc505bbb" providerId="ADAL" clId="{3D7E68CF-193F-4875-9EE1-7B5BEE783285}" dt="2022-07-13T11:40:52.499" v="53" actId="478"/>
          <ac:spMkLst>
            <pc:docMk/>
            <pc:sldMk cId="258876238" sldId="422"/>
            <ac:spMk id="5" creationId="{0CAC4ECF-44C5-AD2E-7E39-A3C19625E77F}"/>
          </ac:spMkLst>
        </pc:spChg>
        <pc:grpChg chg="mod">
          <ac:chgData name="Verma, Anudeep" userId="5b021c79-6859-4995-8a37-532dfc505bbb" providerId="ADAL" clId="{3D7E68CF-193F-4875-9EE1-7B5BEE783285}" dt="2022-07-15T09:27:52.820" v="3824" actId="1076"/>
          <ac:grpSpMkLst>
            <pc:docMk/>
            <pc:sldMk cId="258876238" sldId="422"/>
            <ac:grpSpMk id="33" creationId="{00000000-0000-0000-0000-000000000000}"/>
          </ac:grpSpMkLst>
        </pc:grpChg>
        <pc:graphicFrameChg chg="add del mod">
          <ac:chgData name="Verma, Anudeep" userId="5b021c79-6859-4995-8a37-532dfc505bbb" providerId="ADAL" clId="{3D7E68CF-193F-4875-9EE1-7B5BEE783285}" dt="2022-07-14T11:39:03.384" v="880" actId="21"/>
          <ac:graphicFrameMkLst>
            <pc:docMk/>
            <pc:sldMk cId="258876238" sldId="422"/>
            <ac:graphicFrameMk id="7" creationId="{E5D75BA9-7231-202F-2B8E-48475FE2411B}"/>
          </ac:graphicFrameMkLst>
        </pc:graphicFrameChg>
        <pc:graphicFrameChg chg="add del mod">
          <ac:chgData name="Verma, Anudeep" userId="5b021c79-6859-4995-8a37-532dfc505bbb" providerId="ADAL" clId="{3D7E68CF-193F-4875-9EE1-7B5BEE783285}" dt="2022-07-13T11:56:25.749" v="270" actId="478"/>
          <ac:graphicFrameMkLst>
            <pc:docMk/>
            <pc:sldMk cId="258876238" sldId="422"/>
            <ac:graphicFrameMk id="10" creationId="{E30516BB-C7CF-FDD6-1134-65DD298EA2BD}"/>
          </ac:graphicFrameMkLst>
        </pc:graphicFrameChg>
        <pc:graphicFrameChg chg="add del mod">
          <ac:chgData name="Verma, Anudeep" userId="5b021c79-6859-4995-8a37-532dfc505bbb" providerId="ADAL" clId="{3D7E68CF-193F-4875-9EE1-7B5BEE783285}" dt="2022-07-13T11:58:26.002" v="293" actId="478"/>
          <ac:graphicFrameMkLst>
            <pc:docMk/>
            <pc:sldMk cId="258876238" sldId="422"/>
            <ac:graphicFrameMk id="13" creationId="{F7C90C8A-8307-08A3-2B93-E6B8C84EA739}"/>
          </ac:graphicFrameMkLst>
        </pc:graphicFrameChg>
        <pc:graphicFrameChg chg="add del mod">
          <ac:chgData name="Verma, Anudeep" userId="5b021c79-6859-4995-8a37-532dfc505bbb" providerId="ADAL" clId="{3D7E68CF-193F-4875-9EE1-7B5BEE783285}" dt="2022-07-13T12:00:08.627" v="308" actId="478"/>
          <ac:graphicFrameMkLst>
            <pc:docMk/>
            <pc:sldMk cId="258876238" sldId="422"/>
            <ac:graphicFrameMk id="16" creationId="{A41D2195-B2A2-AA83-8FFD-06EC4C0B7B8F}"/>
          </ac:graphicFrameMkLst>
        </pc:graphicFrameChg>
        <pc:graphicFrameChg chg="add mod">
          <ac:chgData name="Verma, Anudeep" userId="5b021c79-6859-4995-8a37-532dfc505bbb" providerId="ADAL" clId="{3D7E68CF-193F-4875-9EE1-7B5BEE783285}" dt="2022-07-15T07:38:08.321" v="2426" actId="1076"/>
          <ac:graphicFrameMkLst>
            <pc:docMk/>
            <pc:sldMk cId="258876238" sldId="422"/>
            <ac:graphicFrameMk id="19" creationId="{A3706047-DC54-CE8E-FCE8-D9A66E1C2E11}"/>
          </ac:graphicFrameMkLst>
        </pc:graphicFrameChg>
        <pc:graphicFrameChg chg="add mod">
          <ac:chgData name="Verma, Anudeep" userId="5b021c79-6859-4995-8a37-532dfc505bbb" providerId="ADAL" clId="{3D7E68CF-193F-4875-9EE1-7B5BEE783285}" dt="2022-07-15T07:38:02.573" v="2425" actId="14100"/>
          <ac:graphicFrameMkLst>
            <pc:docMk/>
            <pc:sldMk cId="258876238" sldId="422"/>
            <ac:graphicFrameMk id="26" creationId="{E89834F5-AC3C-C8E5-1AD7-9C58DC26E5DD}"/>
          </ac:graphicFrameMkLst>
        </pc:graphicFrameChg>
        <pc:cxnChg chg="add del mod">
          <ac:chgData name="Verma, Anudeep" userId="5b021c79-6859-4995-8a37-532dfc505bbb" providerId="ADAL" clId="{3D7E68CF-193F-4875-9EE1-7B5BEE783285}" dt="2022-07-15T07:46:16.452" v="2437" actId="478"/>
          <ac:cxnSpMkLst>
            <pc:docMk/>
            <pc:sldMk cId="258876238" sldId="422"/>
            <ac:cxnSpMk id="5" creationId="{BFBD2EB9-E706-3D49-A424-228DD10E8BE1}"/>
          </ac:cxnSpMkLst>
        </pc:cxnChg>
      </pc:sldChg>
      <pc:sldChg chg="addSp delSp modSp add mod">
        <pc:chgData name="Verma, Anudeep" userId="5b021c79-6859-4995-8a37-532dfc505bbb" providerId="ADAL" clId="{3D7E68CF-193F-4875-9EE1-7B5BEE783285}" dt="2022-07-15T08:18:33.213" v="2990" actId="167"/>
        <pc:sldMkLst>
          <pc:docMk/>
          <pc:sldMk cId="224825845" sldId="423"/>
        </pc:sldMkLst>
        <pc:spChg chg="mod">
          <ac:chgData name="Verma, Anudeep" userId="5b021c79-6859-4995-8a37-532dfc505bbb" providerId="ADAL" clId="{3D7E68CF-193F-4875-9EE1-7B5BEE783285}" dt="2022-07-13T12:15:35.118" v="360"/>
          <ac:spMkLst>
            <pc:docMk/>
            <pc:sldMk cId="224825845" sldId="423"/>
            <ac:spMk id="50" creationId="{B74A66E6-BBB8-43D1-6F21-32B80C3D5F62}"/>
          </ac:spMkLst>
        </pc:spChg>
        <pc:spChg chg="mod">
          <ac:chgData name="Verma, Anudeep" userId="5b021c79-6859-4995-8a37-532dfc505bbb" providerId="ADAL" clId="{3D7E68CF-193F-4875-9EE1-7B5BEE783285}" dt="2022-07-13T12:15:35.118" v="360"/>
          <ac:spMkLst>
            <pc:docMk/>
            <pc:sldMk cId="224825845" sldId="423"/>
            <ac:spMk id="51" creationId="{51B4766B-7A9D-A4E6-4228-7EAAF121D05E}"/>
          </ac:spMkLst>
        </pc:spChg>
        <pc:spChg chg="mod">
          <ac:chgData name="Verma, Anudeep" userId="5b021c79-6859-4995-8a37-532dfc505bbb" providerId="ADAL" clId="{3D7E68CF-193F-4875-9EE1-7B5BEE783285}" dt="2022-07-13T12:15:35.118" v="360"/>
          <ac:spMkLst>
            <pc:docMk/>
            <pc:sldMk cId="224825845" sldId="423"/>
            <ac:spMk id="52" creationId="{368B9BF2-16E2-F17F-0DF8-6C34CDD653E8}"/>
          </ac:spMkLst>
        </pc:spChg>
        <pc:spChg chg="mod">
          <ac:chgData name="Verma, Anudeep" userId="5b021c79-6859-4995-8a37-532dfc505bbb" providerId="ADAL" clId="{3D7E68CF-193F-4875-9EE1-7B5BEE783285}" dt="2022-07-13T12:15:35.118" v="360"/>
          <ac:spMkLst>
            <pc:docMk/>
            <pc:sldMk cId="224825845" sldId="423"/>
            <ac:spMk id="53" creationId="{A83C0141-93CF-2610-03C0-A1477885212B}"/>
          </ac:spMkLst>
        </pc:spChg>
        <pc:spChg chg="mod">
          <ac:chgData name="Verma, Anudeep" userId="5b021c79-6859-4995-8a37-532dfc505bbb" providerId="ADAL" clId="{3D7E68CF-193F-4875-9EE1-7B5BEE783285}" dt="2022-07-13T12:15:35.118" v="360"/>
          <ac:spMkLst>
            <pc:docMk/>
            <pc:sldMk cId="224825845" sldId="423"/>
            <ac:spMk id="54" creationId="{95B51539-2A55-7E29-BC93-0AC9E7DD8598}"/>
          </ac:spMkLst>
        </pc:spChg>
        <pc:spChg chg="mod">
          <ac:chgData name="Verma, Anudeep" userId="5b021c79-6859-4995-8a37-532dfc505bbb" providerId="ADAL" clId="{3D7E68CF-193F-4875-9EE1-7B5BEE783285}" dt="2022-07-13T12:15:35.118" v="360"/>
          <ac:spMkLst>
            <pc:docMk/>
            <pc:sldMk cId="224825845" sldId="423"/>
            <ac:spMk id="55" creationId="{5AC9FE91-302B-63EF-DEA9-C1271AAF46EA}"/>
          </ac:spMkLst>
        </pc:spChg>
        <pc:spChg chg="mod">
          <ac:chgData name="Verma, Anudeep" userId="5b021c79-6859-4995-8a37-532dfc505bbb" providerId="ADAL" clId="{3D7E68CF-193F-4875-9EE1-7B5BEE783285}" dt="2022-07-13T12:15:35.118" v="360"/>
          <ac:spMkLst>
            <pc:docMk/>
            <pc:sldMk cId="224825845" sldId="423"/>
            <ac:spMk id="56" creationId="{6E70E2B7-BDEE-C31F-C356-084161FC588A}"/>
          </ac:spMkLst>
        </pc:spChg>
        <pc:spChg chg="mod">
          <ac:chgData name="Verma, Anudeep" userId="5b021c79-6859-4995-8a37-532dfc505bbb" providerId="ADAL" clId="{3D7E68CF-193F-4875-9EE1-7B5BEE783285}" dt="2022-07-13T12:15:35.118" v="360"/>
          <ac:spMkLst>
            <pc:docMk/>
            <pc:sldMk cId="224825845" sldId="423"/>
            <ac:spMk id="57" creationId="{F64C5E98-0822-0096-4F22-7A29D25EC60F}"/>
          </ac:spMkLst>
        </pc:spChg>
        <pc:grpChg chg="del mod">
          <ac:chgData name="Verma, Anudeep" userId="5b021c79-6859-4995-8a37-532dfc505bbb" providerId="ADAL" clId="{3D7E68CF-193F-4875-9EE1-7B5BEE783285}" dt="2022-07-13T12:15:27.880" v="358" actId="478"/>
          <ac:grpSpMkLst>
            <pc:docMk/>
            <pc:sldMk cId="224825845" sldId="423"/>
            <ac:grpSpMk id="33" creationId="{00000000-0000-0000-0000-000000000000}"/>
          </ac:grpSpMkLst>
        </pc:grpChg>
        <pc:grpChg chg="add mod ord">
          <ac:chgData name="Verma, Anudeep" userId="5b021c79-6859-4995-8a37-532dfc505bbb" providerId="ADAL" clId="{3D7E68CF-193F-4875-9EE1-7B5BEE783285}" dt="2022-07-15T08:18:33.213" v="2990" actId="167"/>
          <ac:grpSpMkLst>
            <pc:docMk/>
            <pc:sldMk cId="224825845" sldId="423"/>
            <ac:grpSpMk id="49" creationId="{DAE4AC0C-0316-739B-C00C-9D297F5AA4FA}"/>
          </ac:grpSpMkLst>
        </pc:grpChg>
      </pc:sldChg>
      <pc:sldChg chg="addSp delSp modSp add mod modNotesTx">
        <pc:chgData name="Verma, Anudeep" userId="5b021c79-6859-4995-8a37-532dfc505bbb" providerId="ADAL" clId="{3D7E68CF-193F-4875-9EE1-7B5BEE783285}" dt="2022-07-15T10:47:43.168" v="6502" actId="20577"/>
        <pc:sldMkLst>
          <pc:docMk/>
          <pc:sldMk cId="3576176131" sldId="424"/>
        </pc:sldMkLst>
        <pc:spChg chg="mod">
          <ac:chgData name="Verma, Anudeep" userId="5b021c79-6859-4995-8a37-532dfc505bbb" providerId="ADAL" clId="{3D7E68CF-193F-4875-9EE1-7B5BEE783285}" dt="2022-07-15T08:57:57.795" v="3162" actId="20577"/>
          <ac:spMkLst>
            <pc:docMk/>
            <pc:sldMk cId="3576176131" sldId="424"/>
            <ac:spMk id="3" creationId="{63E10FCE-0457-E549-0C7D-8365E37B16AB}"/>
          </ac:spMkLst>
        </pc:spChg>
        <pc:spChg chg="del mod">
          <ac:chgData name="Verma, Anudeep" userId="5b021c79-6859-4995-8a37-532dfc505bbb" providerId="ADAL" clId="{3D7E68CF-193F-4875-9EE1-7B5BEE783285}" dt="2022-07-15T09:20:40.346" v="3380" actId="478"/>
          <ac:spMkLst>
            <pc:docMk/>
            <pc:sldMk cId="3576176131" sldId="424"/>
            <ac:spMk id="5" creationId="{0CAC4ECF-44C5-AD2E-7E39-A3C19625E77F}"/>
          </ac:spMkLst>
        </pc:spChg>
        <pc:graphicFrameChg chg="add mod modGraphic">
          <ac:chgData name="Verma, Anudeep" userId="5b021c79-6859-4995-8a37-532dfc505bbb" providerId="ADAL" clId="{3D7E68CF-193F-4875-9EE1-7B5BEE783285}" dt="2022-07-15T10:47:43.168" v="6502" actId="20577"/>
          <ac:graphicFrameMkLst>
            <pc:docMk/>
            <pc:sldMk cId="3576176131" sldId="424"/>
            <ac:graphicFrameMk id="4" creationId="{F87A1478-C070-EF25-5F73-6502EBAFD3C9}"/>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A6_F6E234E.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A6_F6E234E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A4_F2A2393F.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1A4_F2A2393F1.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15" b="0" i="0" u="none" strike="noStrike" kern="1200" spc="0" baseline="0">
                <a:solidFill>
                  <a:schemeClr val="tx1">
                    <a:lumMod val="65000"/>
                    <a:lumOff val="35000"/>
                  </a:schemeClr>
                </a:solidFill>
                <a:latin typeface="+mn-lt"/>
                <a:ea typeface="+mn-ea"/>
                <a:cs typeface="+mn-cs"/>
              </a:defRPr>
            </a:pPr>
            <a:r>
              <a:rPr lang="en-US" b="1"/>
              <a:t>Total</a:t>
            </a:r>
            <a:r>
              <a:rPr lang="en-US" b="1" baseline="0"/>
              <a:t> Time Distribution</a:t>
            </a:r>
            <a:r>
              <a:rPr lang="en-US" b="1"/>
              <a:t> on 51 Patients </a:t>
            </a:r>
          </a:p>
          <a:p>
            <a:pPr>
              <a:defRPr/>
            </a:pPr>
            <a:r>
              <a:rPr lang="en-US" b="1"/>
              <a:t>(in min)</a:t>
            </a:r>
          </a:p>
        </c:rich>
      </c:tx>
      <c:overlay val="0"/>
      <c:spPr>
        <a:noFill/>
        <a:ln>
          <a:noFill/>
        </a:ln>
        <a:effectLst/>
      </c:spPr>
      <c:txPr>
        <a:bodyPr rot="0" spcFirstLastPara="1" vertOverflow="ellipsis" vert="horz" wrap="square" anchor="ctr" anchorCtr="1"/>
        <a:lstStyle/>
        <a:p>
          <a:pPr>
            <a:defRPr sz="1915"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5092703506961548E-2"/>
          <c:y val="0.19475338389489344"/>
          <c:w val="0.79557463827294517"/>
          <c:h val="0.66106192803415087"/>
        </c:manualLayout>
      </c:layout>
      <c:ofPieChart>
        <c:ofPieType val="pie"/>
        <c:varyColors val="1"/>
        <c:ser>
          <c:idx val="0"/>
          <c:order val="0"/>
          <c:tx>
            <c:strRef>
              <c:f>Sheet1!$B$1</c:f>
              <c:strCache>
                <c:ptCount val="1"/>
                <c:pt idx="0">
                  <c:v>Time Taken for Bulk Run on 51 Patients (in min)</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5-722B-4EB8-B539-28C56C0B10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D86-434B-9083-6871FAFA57A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D86-434B-9083-6871FAFA57A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D86-434B-9083-6871FAFA57A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6-722B-4EB8-B539-28C56C0B109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D86-434B-9083-6871FAFA57A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3-722B-4EB8-B539-28C56C0B1095}"/>
              </c:ext>
            </c:extLst>
          </c:dPt>
          <c:dLbls>
            <c:dLbl>
              <c:idx val="0"/>
              <c:layout>
                <c:manualLayout>
                  <c:x val="1.2984610911958641E-2"/>
                  <c:y val="1.2733578242164922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722B-4EB8-B539-28C56C0B1095}"/>
                </c:ext>
              </c:extLst>
            </c:dLbl>
            <c:dLbl>
              <c:idx val="2"/>
              <c:layout>
                <c:manualLayout>
                  <c:x val="2.8542241739821648E-2"/>
                  <c:y val="-2.5816073976264894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CD86-434B-9083-6871FAFA57A0}"/>
                </c:ext>
              </c:extLst>
            </c:dLbl>
            <c:dLbl>
              <c:idx val="3"/>
              <c:layout>
                <c:manualLayout>
                  <c:x val="-4.3911141138187155E-3"/>
                  <c:y val="-2.2128063408227053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CD86-434B-9083-6871FAFA57A0}"/>
                </c:ext>
              </c:extLst>
            </c:dLbl>
            <c:dLbl>
              <c:idx val="4"/>
              <c:layout>
                <c:manualLayout>
                  <c:x val="-2.4151127626003095E-2"/>
                  <c:y val="4.4256126816454106E-2"/>
                </c:manualLayout>
              </c:layout>
              <c:tx>
                <c:rich>
                  <a:bodyPr rot="0" spcFirstLastPara="1" vertOverflow="clip" horzOverflow="clip" vert="horz" wrap="square" lIns="38100" tIns="19050" rIns="38100" bIns="19050" anchor="ctr" anchorCtr="1">
                    <a:noAutofit/>
                  </a:bodyPr>
                  <a:lstStyle/>
                  <a:p>
                    <a:pPr>
                      <a:defRPr sz="1197" b="0" i="0" u="none" strike="noStrike" kern="1200" baseline="0">
                        <a:solidFill>
                          <a:schemeClr val="dk1">
                            <a:lumMod val="65000"/>
                            <a:lumOff val="35000"/>
                          </a:schemeClr>
                        </a:solidFill>
                        <a:latin typeface="+mn-lt"/>
                        <a:ea typeface="+mn-ea"/>
                        <a:cs typeface="+mn-cs"/>
                      </a:defRPr>
                    </a:pPr>
                    <a:r>
                      <a:rPr lang="en-US"/>
                      <a:t>42.74</a:t>
                    </a:r>
                    <a:r>
                      <a:rPr lang="en-US" baseline="0"/>
                      <a:t>, </a:t>
                    </a:r>
                    <a:fld id="{103D1AE5-8D39-4B1D-858E-F7F6F6BB4121}" type="PERCENTAGE">
                      <a:rPr lang="en-US" baseline="0" dirty="0"/>
                      <a:pPr>
                        <a:defRPr/>
                      </a:pPr>
                      <a:t>[PERCENTAGE]</a:t>
                    </a:fld>
                    <a:endParaRPr lang="en-US" baseline="0"/>
                  </a:p>
                </c:rich>
              </c:tx>
              <c:spPr>
                <a:solidFill>
                  <a:prstClr val="white"/>
                </a:solidFill>
                <a:ln>
                  <a:solidFill>
                    <a:prstClr val="black">
                      <a:lumMod val="50000"/>
                      <a:lumOff val="50000"/>
                    </a:prstClr>
                  </a:solidFill>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6294957704408522"/>
                      <c:h val="7.6651088935939263E-2"/>
                    </c:manualLayout>
                  </c15:layout>
                  <c15:dlblFieldTable/>
                  <c15:showDataLabelsRange val="0"/>
                </c:ext>
                <c:ext xmlns:c16="http://schemas.microsoft.com/office/drawing/2014/chart" uri="{C3380CC4-5D6E-409C-BE32-E72D297353CC}">
                  <c16:uniqueId val="{00000006-722B-4EB8-B539-28C56C0B1095}"/>
                </c:ext>
              </c:extLst>
            </c:dLbl>
            <c:dLbl>
              <c:idx val="5"/>
              <c:layout>
                <c:manualLayout>
                  <c:x val="4.3911141138186349E-3"/>
                  <c:y val="2.2128063408227053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CD86-434B-9083-6871FAFA57A0}"/>
                </c:ext>
              </c:extLst>
            </c:dLbl>
            <c:dLbl>
              <c:idx val="6"/>
              <c:layout>
                <c:manualLayout>
                  <c:x val="-2.8542241739821648E-2"/>
                  <c:y val="-0.11064031704113525"/>
                </c:manualLayout>
              </c:layout>
              <c:tx>
                <c:rich>
                  <a:bodyPr/>
                  <a:lstStyle/>
                  <a:p>
                    <a:r>
                      <a:rPr lang="en-US"/>
                      <a:t>Downloading,</a:t>
                    </a:r>
                  </a:p>
                  <a:p>
                    <a:fld id="{DB24B9FC-9FCC-4FBC-B2D2-431974371E41}" type="VALUE">
                      <a:rPr lang="en-US" smtClean="0"/>
                      <a:pPr/>
                      <a:t>[VALUE]</a:t>
                    </a:fld>
                    <a:r>
                      <a:rPr lang="en-US" baseline="0"/>
                      <a:t>, </a:t>
                    </a:r>
                    <a:fld id="{D80180A2-F669-4DE8-BE6E-11368A554BA0}" type="PERCENTAGE">
                      <a:rPr lang="en-US" baseline="0"/>
                      <a:pPr/>
                      <a:t>[PERCENTAGE]</a:t>
                    </a:fld>
                    <a:endParaRPr lang="en-US" baseline="0"/>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22B-4EB8-B539-28C56C0B1095}"/>
                </c:ext>
              </c:extLst>
            </c:dLbl>
            <c:spPr>
              <a:solidFill>
                <a:prstClr val="white"/>
              </a:solidFill>
              <a:ln>
                <a:solidFill>
                  <a:prstClr val="black">
                    <a:lumMod val="50000"/>
                    <a:lumOff val="50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Sheet1!$A$2:$A$7</c:f>
              <c:strCache>
                <c:ptCount val="6"/>
                <c:pt idx="0">
                  <c:v>Document Checking</c:v>
                </c:pt>
                <c:pt idx="1">
                  <c:v>0 - 10</c:v>
                </c:pt>
                <c:pt idx="2">
                  <c:v>11 - 20</c:v>
                </c:pt>
                <c:pt idx="3">
                  <c:v>21 - 30</c:v>
                </c:pt>
                <c:pt idx="4">
                  <c:v>31 - 40</c:v>
                </c:pt>
                <c:pt idx="5">
                  <c:v>41 - 50</c:v>
                </c:pt>
              </c:strCache>
            </c:strRef>
          </c:cat>
          <c:val>
            <c:numRef>
              <c:f>Sheet1!$B$2:$B$7</c:f>
              <c:numCache>
                <c:formatCode>0.00</c:formatCode>
                <c:ptCount val="6"/>
                <c:pt idx="0">
                  <c:v>61.273833333333329</c:v>
                </c:pt>
                <c:pt idx="1">
                  <c:v>30.419166666666669</c:v>
                </c:pt>
                <c:pt idx="2">
                  <c:v>41.206333333333333</c:v>
                </c:pt>
                <c:pt idx="3">
                  <c:v>23.096499999999999</c:v>
                </c:pt>
                <c:pt idx="4">
                  <c:v>42.736999999999995</c:v>
                </c:pt>
                <c:pt idx="5">
                  <c:v>32.517833333333336</c:v>
                </c:pt>
              </c:numCache>
            </c:numRef>
          </c:val>
          <c:extLst>
            <c:ext xmlns:c16="http://schemas.microsoft.com/office/drawing/2014/chart" uri="{C3380CC4-5D6E-409C-BE32-E72D297353CC}">
              <c16:uniqueId val="{00000000-722B-4EB8-B539-28C56C0B1095}"/>
            </c:ext>
          </c:extLst>
        </c:ser>
        <c:dLbls>
          <c:dLblPos val="outEnd"/>
          <c:showLegendKey val="0"/>
          <c:showVal val="0"/>
          <c:showCatName val="0"/>
          <c:showSerName val="0"/>
          <c:showPercent val="0"/>
          <c:showBubbleSize val="0"/>
          <c:showLeaderLines val="0"/>
        </c:dLbls>
        <c:gapWidth val="100"/>
        <c:splitType val="pos"/>
        <c:splitPos val="5"/>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layout>
        <c:manualLayout>
          <c:xMode val="edge"/>
          <c:yMode val="edge"/>
          <c:x val="7.1139674708045081E-2"/>
          <c:y val="0.86816375456433181"/>
          <c:w val="0.85772065058390978"/>
          <c:h val="0.1107221411585935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920" b="1"/>
              <a:t>T</a:t>
            </a:r>
            <a:r>
              <a:rPr lang="en-US" sz="1920" b="1" baseline="0"/>
              <a:t>ime taken on </a:t>
            </a:r>
            <a:r>
              <a:rPr lang="en-US" sz="1920" b="1"/>
              <a:t>11 bulk runs (in min)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dPt>
            <c:idx val="1"/>
            <c:invertIfNegative val="0"/>
            <c:bubble3D val="0"/>
            <c:spPr>
              <a:solidFill>
                <a:schemeClr val="accent1"/>
              </a:solidFill>
              <a:ln>
                <a:noFill/>
              </a:ln>
              <a:effectLst/>
            </c:spPr>
            <c:extLst>
              <c:ext xmlns:c16="http://schemas.microsoft.com/office/drawing/2014/chart" uri="{C3380CC4-5D6E-409C-BE32-E72D297353CC}">
                <c16:uniqueId val="{00000001-B730-4121-B0A4-C70B528E5F08}"/>
              </c:ext>
            </c:extLst>
          </c:dPt>
          <c:dPt>
            <c:idx val="2"/>
            <c:invertIfNegative val="0"/>
            <c:bubble3D val="0"/>
            <c:spPr>
              <a:solidFill>
                <a:schemeClr val="accent6"/>
              </a:solidFill>
              <a:ln>
                <a:noFill/>
              </a:ln>
              <a:effectLst/>
            </c:spPr>
            <c:extLst>
              <c:ext xmlns:c16="http://schemas.microsoft.com/office/drawing/2014/chart" uri="{C3380CC4-5D6E-409C-BE32-E72D297353CC}">
                <c16:uniqueId val="{00000002-B730-4121-B0A4-C70B528E5F08}"/>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Mannually</c:v>
                </c:pt>
                <c:pt idx="1">
                  <c:v>Automation without threading</c:v>
                </c:pt>
                <c:pt idx="2">
                  <c:v>Automation with threading</c:v>
                </c:pt>
              </c:strCache>
            </c:strRef>
          </c:cat>
          <c:val>
            <c:numRef>
              <c:f>Sheet1!$B$2:$B$4</c:f>
              <c:numCache>
                <c:formatCode>General</c:formatCode>
                <c:ptCount val="3"/>
                <c:pt idx="0">
                  <c:v>66</c:v>
                </c:pt>
                <c:pt idx="1">
                  <c:v>64.709666666666664</c:v>
                </c:pt>
                <c:pt idx="2">
                  <c:v>38.839333333333336</c:v>
                </c:pt>
              </c:numCache>
            </c:numRef>
          </c:val>
          <c:extLst>
            <c:ext xmlns:c16="http://schemas.microsoft.com/office/drawing/2014/chart" uri="{C3380CC4-5D6E-409C-BE32-E72D297353CC}">
              <c16:uniqueId val="{00000000-667F-4B51-9111-8194BB069E65}"/>
            </c:ext>
          </c:extLst>
        </c:ser>
        <c:dLbls>
          <c:dLblPos val="outEnd"/>
          <c:showLegendKey val="0"/>
          <c:showVal val="1"/>
          <c:showCatName val="0"/>
          <c:showSerName val="0"/>
          <c:showPercent val="0"/>
          <c:showBubbleSize val="0"/>
        </c:dLbls>
        <c:gapWidth val="219"/>
        <c:overlap val="-27"/>
        <c:axId val="349220776"/>
        <c:axId val="349221760"/>
      </c:barChart>
      <c:catAx>
        <c:axId val="349220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9221760"/>
        <c:crosses val="autoZero"/>
        <c:auto val="1"/>
        <c:lblAlgn val="ctr"/>
        <c:lblOffset val="100"/>
        <c:noMultiLvlLbl val="0"/>
      </c:catAx>
      <c:valAx>
        <c:axId val="349221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Time</a:t>
                </a:r>
                <a:r>
                  <a:rPr lang="en-US" baseline="0"/>
                  <a:t> Taken</a:t>
                </a:r>
                <a:endParaRPr lang="en-US"/>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9220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a:t>Document</a:t>
            </a:r>
            <a:r>
              <a:rPr lang="en-US" b="1" baseline="0"/>
              <a:t> Matching Accuracy for 12 Downloaded Document</a:t>
            </a:r>
            <a:endParaRPr lang="en-US" b="1"/>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Matched</c:v>
                </c:pt>
              </c:strCache>
            </c:strRef>
          </c:tx>
          <c:spPr>
            <a:solidFill>
              <a:schemeClr val="accent1"/>
            </a:solidFill>
            <a:ln>
              <a:noFill/>
            </a:ln>
            <a:effectLst/>
          </c:spPr>
          <c:invertIfNegative val="0"/>
          <c:cat>
            <c:strRef>
              <c:f>Sheet1!$A$2:$A$5</c:f>
              <c:strCache>
                <c:ptCount val="4"/>
                <c:pt idx="0">
                  <c:v>Name</c:v>
                </c:pt>
                <c:pt idx="1">
                  <c:v>Date Of Birth</c:v>
                </c:pt>
                <c:pt idx="2">
                  <c:v>Provider Name</c:v>
                </c:pt>
                <c:pt idx="3">
                  <c:v>Service Date</c:v>
                </c:pt>
              </c:strCache>
            </c:strRef>
          </c:cat>
          <c:val>
            <c:numRef>
              <c:f>Sheet1!$B$2:$B$5</c:f>
              <c:numCache>
                <c:formatCode>General</c:formatCode>
                <c:ptCount val="4"/>
                <c:pt idx="0">
                  <c:v>13</c:v>
                </c:pt>
                <c:pt idx="1">
                  <c:v>13</c:v>
                </c:pt>
                <c:pt idx="2">
                  <c:v>12</c:v>
                </c:pt>
                <c:pt idx="3">
                  <c:v>13</c:v>
                </c:pt>
              </c:numCache>
            </c:numRef>
          </c:val>
          <c:extLst>
            <c:ext xmlns:c16="http://schemas.microsoft.com/office/drawing/2014/chart" uri="{C3380CC4-5D6E-409C-BE32-E72D297353CC}">
              <c16:uniqueId val="{00000000-BF3A-45E0-975A-40DAB1150E23}"/>
            </c:ext>
          </c:extLst>
        </c:ser>
        <c:ser>
          <c:idx val="1"/>
          <c:order val="1"/>
          <c:tx>
            <c:strRef>
              <c:f>Sheet1!$C$1</c:f>
              <c:strCache>
                <c:ptCount val="1"/>
                <c:pt idx="0">
                  <c:v>Not Matched</c:v>
                </c:pt>
              </c:strCache>
            </c:strRef>
          </c:tx>
          <c:spPr>
            <a:solidFill>
              <a:schemeClr val="accent2"/>
            </a:solidFill>
            <a:ln>
              <a:noFill/>
            </a:ln>
            <a:effectLst/>
          </c:spPr>
          <c:invertIfNegative val="0"/>
          <c:cat>
            <c:strRef>
              <c:f>Sheet1!$A$2:$A$5</c:f>
              <c:strCache>
                <c:ptCount val="4"/>
                <c:pt idx="0">
                  <c:v>Name</c:v>
                </c:pt>
                <c:pt idx="1">
                  <c:v>Date Of Birth</c:v>
                </c:pt>
                <c:pt idx="2">
                  <c:v>Provider Name</c:v>
                </c:pt>
                <c:pt idx="3">
                  <c:v>Service Date</c:v>
                </c:pt>
              </c:strCache>
            </c:strRef>
          </c:cat>
          <c:val>
            <c:numRef>
              <c:f>Sheet1!$C$2:$C$5</c:f>
              <c:numCache>
                <c:formatCode>General</c:formatCode>
                <c:ptCount val="4"/>
                <c:pt idx="0">
                  <c:v>0</c:v>
                </c:pt>
                <c:pt idx="1">
                  <c:v>0</c:v>
                </c:pt>
                <c:pt idx="2">
                  <c:v>1</c:v>
                </c:pt>
                <c:pt idx="3">
                  <c:v>0</c:v>
                </c:pt>
              </c:numCache>
            </c:numRef>
          </c:val>
          <c:extLst>
            <c:ext xmlns:c16="http://schemas.microsoft.com/office/drawing/2014/chart" uri="{C3380CC4-5D6E-409C-BE32-E72D297353CC}">
              <c16:uniqueId val="{00000001-BF3A-45E0-975A-40DAB1150E23}"/>
            </c:ext>
          </c:extLst>
        </c:ser>
        <c:dLbls>
          <c:showLegendKey val="0"/>
          <c:showVal val="0"/>
          <c:showCatName val="0"/>
          <c:showSerName val="0"/>
          <c:showPercent val="0"/>
          <c:showBubbleSize val="0"/>
        </c:dLbls>
        <c:gapWidth val="150"/>
        <c:overlap val="100"/>
        <c:axId val="513482416"/>
        <c:axId val="513482744"/>
      </c:barChart>
      <c:catAx>
        <c:axId val="513482416"/>
        <c:scaling>
          <c:orientation val="minMax"/>
        </c:scaling>
        <c:delete val="0"/>
        <c:axPos val="b"/>
        <c:numFmt formatCode="#,##0.0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3482744"/>
        <c:crosses val="autoZero"/>
        <c:auto val="1"/>
        <c:lblAlgn val="ctr"/>
        <c:lblOffset val="100"/>
        <c:tickLblSkip val="1"/>
        <c:noMultiLvlLbl val="0"/>
      </c:catAx>
      <c:valAx>
        <c:axId val="51348274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3482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a:t>Time Taken for verifying 51 Entries including Downloading (in min)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Time</c:v>
                </c:pt>
              </c:strCache>
            </c:strRef>
          </c:tx>
          <c:spPr>
            <a:solidFill>
              <a:srgbClr val="92D050"/>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4-F9A0-497F-A72D-113B068FC63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Manually</c:v>
                </c:pt>
                <c:pt idx="1">
                  <c:v>Automation</c:v>
                </c:pt>
              </c:strCache>
            </c:strRef>
          </c:cat>
          <c:val>
            <c:numRef>
              <c:f>Sheet1!$B$2:$B$3</c:f>
              <c:numCache>
                <c:formatCode>General</c:formatCode>
                <c:ptCount val="2"/>
                <c:pt idx="0">
                  <c:v>306</c:v>
                </c:pt>
                <c:pt idx="1">
                  <c:v>230</c:v>
                </c:pt>
              </c:numCache>
            </c:numRef>
          </c:val>
          <c:extLst>
            <c:ext xmlns:c16="http://schemas.microsoft.com/office/drawing/2014/chart" uri="{C3380CC4-5D6E-409C-BE32-E72D297353CC}">
              <c16:uniqueId val="{00000000-F9A0-497F-A72D-113B068FC630}"/>
            </c:ext>
          </c:extLst>
        </c:ser>
        <c:dLbls>
          <c:dLblPos val="outEnd"/>
          <c:showLegendKey val="0"/>
          <c:showVal val="1"/>
          <c:showCatName val="0"/>
          <c:showSerName val="0"/>
          <c:showPercent val="0"/>
          <c:showBubbleSize val="0"/>
        </c:dLbls>
        <c:gapWidth val="219"/>
        <c:overlap val="-27"/>
        <c:axId val="868464616"/>
        <c:axId val="868465272"/>
      </c:barChart>
      <c:catAx>
        <c:axId val="868464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8465272"/>
        <c:crosses val="autoZero"/>
        <c:auto val="1"/>
        <c:lblAlgn val="ctr"/>
        <c:lblOffset val="100"/>
        <c:noMultiLvlLbl val="0"/>
      </c:catAx>
      <c:valAx>
        <c:axId val="868465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84646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90_91BD4166.xml><?xml version="1.0" encoding="utf-8"?>
<p188:cmLst xmlns:a="http://schemas.openxmlformats.org/drawingml/2006/main" xmlns:r="http://schemas.openxmlformats.org/officeDocument/2006/relationships" xmlns:p188="http://schemas.microsoft.com/office/powerpoint/2018/8/main">
  <p188:cm id="{E8DEADB6-C503-4B52-B78F-DBFF92EAACA3}" authorId="{53785909-4258-B8FD-3B4A-00EA510DA284}" created="2022-07-12T07:54:20.330">
    <ac:deMkLst xmlns:ac="http://schemas.microsoft.com/office/drawing/2013/main/command">
      <pc:docMk xmlns:pc="http://schemas.microsoft.com/office/powerpoint/2013/main/command"/>
      <pc:sldMk xmlns:pc="http://schemas.microsoft.com/office/powerpoint/2013/main/command" cId="2445099366" sldId="400"/>
      <ac:picMk id="8" creationId="{F9F4D341-066E-647C-2871-45A83256D265}"/>
    </ac:deMkLst>
    <p188:txBody>
      <a:bodyPr/>
      <a:lstStyle/>
      <a:p>
        <a:r>
          <a:rPr lang="en-US"/>
          <a:t>Add the HCID flow when there is no MR in the DCN flow</a:t>
        </a:r>
      </a:p>
    </p188:txBody>
  </p188:cm>
</p188: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14AEBA-2C2F-468D-967F-A5F06D9CF5B8}" type="doc">
      <dgm:prSet loTypeId="urn:microsoft.com/office/officeart/2005/8/layout/hChevron3" loCatId="process" qsTypeId="urn:microsoft.com/office/officeart/2005/8/quickstyle/simple1" qsCatId="simple" csTypeId="urn:microsoft.com/office/officeart/2005/8/colors/colorful1" csCatId="colorful" phldr="1"/>
      <dgm:spPr/>
    </dgm:pt>
    <dgm:pt modelId="{8217DE3A-8EC6-4FAF-A823-BDE00CC96713}">
      <dgm:prSet phldrT="[Text]"/>
      <dgm:spPr>
        <a:solidFill>
          <a:schemeClr val="accent1"/>
        </a:solidFill>
      </dgm:spPr>
      <dgm:t>
        <a:bodyPr/>
        <a:lstStyle/>
        <a:p>
          <a:r>
            <a:rPr lang="en-US"/>
            <a:t>Milestone 1</a:t>
          </a:r>
        </a:p>
      </dgm:t>
    </dgm:pt>
    <dgm:pt modelId="{3A209ACF-57FD-4CD4-9032-EFA9679D7E8F}" type="parTrans" cxnId="{FEAD9144-4B21-4036-910B-B35ACE4CCE93}">
      <dgm:prSet/>
      <dgm:spPr/>
      <dgm:t>
        <a:bodyPr/>
        <a:lstStyle/>
        <a:p>
          <a:endParaRPr lang="en-US"/>
        </a:p>
      </dgm:t>
    </dgm:pt>
    <dgm:pt modelId="{2E1DA42A-DB21-40C3-8D1A-E29047D7424C}" type="sibTrans" cxnId="{FEAD9144-4B21-4036-910B-B35ACE4CCE93}">
      <dgm:prSet/>
      <dgm:spPr/>
      <dgm:t>
        <a:bodyPr/>
        <a:lstStyle/>
        <a:p>
          <a:endParaRPr lang="en-US"/>
        </a:p>
      </dgm:t>
    </dgm:pt>
    <dgm:pt modelId="{B5550C00-B3DC-4D7B-9C0C-01EC8FE8BA2D}">
      <dgm:prSet phldrT="[Text]"/>
      <dgm:spPr/>
      <dgm:t>
        <a:bodyPr/>
        <a:lstStyle/>
        <a:p>
          <a:r>
            <a:rPr lang="en-US"/>
            <a:t>Milestone2</a:t>
          </a:r>
        </a:p>
      </dgm:t>
    </dgm:pt>
    <dgm:pt modelId="{8140BE52-65D3-446E-BE92-582C5B09C1E6}" type="parTrans" cxnId="{FB81976B-9D61-492E-9DB9-77F44CBC04F7}">
      <dgm:prSet/>
      <dgm:spPr/>
      <dgm:t>
        <a:bodyPr/>
        <a:lstStyle/>
        <a:p>
          <a:endParaRPr lang="en-US"/>
        </a:p>
      </dgm:t>
    </dgm:pt>
    <dgm:pt modelId="{EAF2A59E-A962-4955-93AC-22E3F588FF1B}" type="sibTrans" cxnId="{FB81976B-9D61-492E-9DB9-77F44CBC04F7}">
      <dgm:prSet/>
      <dgm:spPr/>
      <dgm:t>
        <a:bodyPr/>
        <a:lstStyle/>
        <a:p>
          <a:endParaRPr lang="en-US"/>
        </a:p>
      </dgm:t>
    </dgm:pt>
    <dgm:pt modelId="{F15DE71E-F4EB-4B2C-9FBE-E4D5E62F8A36}">
      <dgm:prSet phldrT="[Text]"/>
      <dgm:spPr/>
      <dgm:t>
        <a:bodyPr/>
        <a:lstStyle/>
        <a:p>
          <a:r>
            <a:rPr lang="en-US"/>
            <a:t>Milestone3</a:t>
          </a:r>
        </a:p>
      </dgm:t>
    </dgm:pt>
    <dgm:pt modelId="{63839D68-5CBE-47C0-B33E-CCAF17B9CAD1}" type="parTrans" cxnId="{297AFCA4-5D34-4A40-BA4B-E04E65632857}">
      <dgm:prSet/>
      <dgm:spPr/>
      <dgm:t>
        <a:bodyPr/>
        <a:lstStyle/>
        <a:p>
          <a:endParaRPr lang="en-US"/>
        </a:p>
      </dgm:t>
    </dgm:pt>
    <dgm:pt modelId="{C3258037-2994-4794-9773-19598AB5C4FE}" type="sibTrans" cxnId="{297AFCA4-5D34-4A40-BA4B-E04E65632857}">
      <dgm:prSet/>
      <dgm:spPr/>
      <dgm:t>
        <a:bodyPr/>
        <a:lstStyle/>
        <a:p>
          <a:endParaRPr lang="en-US"/>
        </a:p>
      </dgm:t>
    </dgm:pt>
    <dgm:pt modelId="{AD698DDF-EB70-4B57-B64E-6178E07E459B}">
      <dgm:prSet phldrT="[Text]"/>
      <dgm:spPr/>
      <dgm:t>
        <a:bodyPr/>
        <a:lstStyle/>
        <a:p>
          <a:r>
            <a:rPr lang="en-US"/>
            <a:t>Milestone4</a:t>
          </a:r>
        </a:p>
      </dgm:t>
    </dgm:pt>
    <dgm:pt modelId="{26D4CEAF-A16F-4690-835D-2B023347D7B3}" type="parTrans" cxnId="{B84D5DB0-9AD9-426A-98F1-1010D8FBFDEC}">
      <dgm:prSet/>
      <dgm:spPr/>
      <dgm:t>
        <a:bodyPr/>
        <a:lstStyle/>
        <a:p>
          <a:endParaRPr lang="en-US"/>
        </a:p>
      </dgm:t>
    </dgm:pt>
    <dgm:pt modelId="{DF07DE34-94B8-418E-9CAC-8394A527EC87}" type="sibTrans" cxnId="{B84D5DB0-9AD9-426A-98F1-1010D8FBFDEC}">
      <dgm:prSet/>
      <dgm:spPr/>
      <dgm:t>
        <a:bodyPr/>
        <a:lstStyle/>
        <a:p>
          <a:endParaRPr lang="en-US"/>
        </a:p>
      </dgm:t>
    </dgm:pt>
    <dgm:pt modelId="{39368AC8-6D8B-447B-B8BC-EAD6E650BB60}" type="pres">
      <dgm:prSet presAssocID="{6314AEBA-2C2F-468D-967F-A5F06D9CF5B8}" presName="Name0" presStyleCnt="0">
        <dgm:presLayoutVars>
          <dgm:dir/>
          <dgm:resizeHandles val="exact"/>
        </dgm:presLayoutVars>
      </dgm:prSet>
      <dgm:spPr/>
    </dgm:pt>
    <dgm:pt modelId="{BAD42F2B-6A7B-4C29-BEBF-3F67E78906E3}" type="pres">
      <dgm:prSet presAssocID="{8217DE3A-8EC6-4FAF-A823-BDE00CC96713}" presName="parTxOnly" presStyleLbl="node1" presStyleIdx="0" presStyleCnt="4">
        <dgm:presLayoutVars>
          <dgm:bulletEnabled val="1"/>
        </dgm:presLayoutVars>
      </dgm:prSet>
      <dgm:spPr/>
    </dgm:pt>
    <dgm:pt modelId="{A76AE865-9E0A-41C5-9DC8-7193A7FBE76D}" type="pres">
      <dgm:prSet presAssocID="{2E1DA42A-DB21-40C3-8D1A-E29047D7424C}" presName="parSpace" presStyleCnt="0"/>
      <dgm:spPr/>
    </dgm:pt>
    <dgm:pt modelId="{6800A914-5A98-40D6-8208-73774B1562B8}" type="pres">
      <dgm:prSet presAssocID="{B5550C00-B3DC-4D7B-9C0C-01EC8FE8BA2D}" presName="parTxOnly" presStyleLbl="node1" presStyleIdx="1" presStyleCnt="4">
        <dgm:presLayoutVars>
          <dgm:bulletEnabled val="1"/>
        </dgm:presLayoutVars>
      </dgm:prSet>
      <dgm:spPr/>
    </dgm:pt>
    <dgm:pt modelId="{84F172EC-6415-46C4-A82C-F00783CA3177}" type="pres">
      <dgm:prSet presAssocID="{EAF2A59E-A962-4955-93AC-22E3F588FF1B}" presName="parSpace" presStyleCnt="0"/>
      <dgm:spPr/>
    </dgm:pt>
    <dgm:pt modelId="{FBC71DC8-6B05-45FD-AB25-D56ECA81A255}" type="pres">
      <dgm:prSet presAssocID="{F15DE71E-F4EB-4B2C-9FBE-E4D5E62F8A36}" presName="parTxOnly" presStyleLbl="node1" presStyleIdx="2" presStyleCnt="4">
        <dgm:presLayoutVars>
          <dgm:bulletEnabled val="1"/>
        </dgm:presLayoutVars>
      </dgm:prSet>
      <dgm:spPr/>
    </dgm:pt>
    <dgm:pt modelId="{09708DEF-5770-4264-832B-C96FBA9923F3}" type="pres">
      <dgm:prSet presAssocID="{C3258037-2994-4794-9773-19598AB5C4FE}" presName="parSpace" presStyleCnt="0"/>
      <dgm:spPr/>
    </dgm:pt>
    <dgm:pt modelId="{9AABEE2B-0954-47D4-9D8B-F29F64BEA69E}" type="pres">
      <dgm:prSet presAssocID="{AD698DDF-EB70-4B57-B64E-6178E07E459B}" presName="parTxOnly" presStyleLbl="node1" presStyleIdx="3" presStyleCnt="4" custLinFactNeighborX="537" custLinFactNeighborY="-148">
        <dgm:presLayoutVars>
          <dgm:bulletEnabled val="1"/>
        </dgm:presLayoutVars>
      </dgm:prSet>
      <dgm:spPr/>
    </dgm:pt>
  </dgm:ptLst>
  <dgm:cxnLst>
    <dgm:cxn modelId="{16AF215D-819C-43CC-B848-7F26C37FEC45}" type="presOf" srcId="{B5550C00-B3DC-4D7B-9C0C-01EC8FE8BA2D}" destId="{6800A914-5A98-40D6-8208-73774B1562B8}" srcOrd="0" destOrd="0" presId="urn:microsoft.com/office/officeart/2005/8/layout/hChevron3"/>
    <dgm:cxn modelId="{583AE662-D423-48F9-BDB2-003F05B1F2D2}" type="presOf" srcId="{6314AEBA-2C2F-468D-967F-A5F06D9CF5B8}" destId="{39368AC8-6D8B-447B-B8BC-EAD6E650BB60}" srcOrd="0" destOrd="0" presId="urn:microsoft.com/office/officeart/2005/8/layout/hChevron3"/>
    <dgm:cxn modelId="{FEAD9144-4B21-4036-910B-B35ACE4CCE93}" srcId="{6314AEBA-2C2F-468D-967F-A5F06D9CF5B8}" destId="{8217DE3A-8EC6-4FAF-A823-BDE00CC96713}" srcOrd="0" destOrd="0" parTransId="{3A209ACF-57FD-4CD4-9032-EFA9679D7E8F}" sibTransId="{2E1DA42A-DB21-40C3-8D1A-E29047D7424C}"/>
    <dgm:cxn modelId="{FB81976B-9D61-492E-9DB9-77F44CBC04F7}" srcId="{6314AEBA-2C2F-468D-967F-A5F06D9CF5B8}" destId="{B5550C00-B3DC-4D7B-9C0C-01EC8FE8BA2D}" srcOrd="1" destOrd="0" parTransId="{8140BE52-65D3-446E-BE92-582C5B09C1E6}" sibTransId="{EAF2A59E-A962-4955-93AC-22E3F588FF1B}"/>
    <dgm:cxn modelId="{2FDACD77-362E-45D9-9BC2-1F09CEFCC9D5}" type="presOf" srcId="{F15DE71E-F4EB-4B2C-9FBE-E4D5E62F8A36}" destId="{FBC71DC8-6B05-45FD-AB25-D56ECA81A255}" srcOrd="0" destOrd="0" presId="urn:microsoft.com/office/officeart/2005/8/layout/hChevron3"/>
    <dgm:cxn modelId="{E2388892-B24C-46EA-9A03-AD424DA732E6}" type="presOf" srcId="{8217DE3A-8EC6-4FAF-A823-BDE00CC96713}" destId="{BAD42F2B-6A7B-4C29-BEBF-3F67E78906E3}" srcOrd="0" destOrd="0" presId="urn:microsoft.com/office/officeart/2005/8/layout/hChevron3"/>
    <dgm:cxn modelId="{297AFCA4-5D34-4A40-BA4B-E04E65632857}" srcId="{6314AEBA-2C2F-468D-967F-A5F06D9CF5B8}" destId="{F15DE71E-F4EB-4B2C-9FBE-E4D5E62F8A36}" srcOrd="2" destOrd="0" parTransId="{63839D68-5CBE-47C0-B33E-CCAF17B9CAD1}" sibTransId="{C3258037-2994-4794-9773-19598AB5C4FE}"/>
    <dgm:cxn modelId="{B84D5DB0-9AD9-426A-98F1-1010D8FBFDEC}" srcId="{6314AEBA-2C2F-468D-967F-A5F06D9CF5B8}" destId="{AD698DDF-EB70-4B57-B64E-6178E07E459B}" srcOrd="3" destOrd="0" parTransId="{26D4CEAF-A16F-4690-835D-2B023347D7B3}" sibTransId="{DF07DE34-94B8-418E-9CAC-8394A527EC87}"/>
    <dgm:cxn modelId="{BCCEAECC-50D8-4570-B566-FAE9115DB948}" type="presOf" srcId="{AD698DDF-EB70-4B57-B64E-6178E07E459B}" destId="{9AABEE2B-0954-47D4-9D8B-F29F64BEA69E}" srcOrd="0" destOrd="0" presId="urn:microsoft.com/office/officeart/2005/8/layout/hChevron3"/>
    <dgm:cxn modelId="{B706AAF2-F73B-4DCB-A6D9-FEA15C7E2614}" type="presParOf" srcId="{39368AC8-6D8B-447B-B8BC-EAD6E650BB60}" destId="{BAD42F2B-6A7B-4C29-BEBF-3F67E78906E3}" srcOrd="0" destOrd="0" presId="urn:microsoft.com/office/officeart/2005/8/layout/hChevron3"/>
    <dgm:cxn modelId="{7243BAE7-D2CF-4466-93EE-7848CC9D4DF6}" type="presParOf" srcId="{39368AC8-6D8B-447B-B8BC-EAD6E650BB60}" destId="{A76AE865-9E0A-41C5-9DC8-7193A7FBE76D}" srcOrd="1" destOrd="0" presId="urn:microsoft.com/office/officeart/2005/8/layout/hChevron3"/>
    <dgm:cxn modelId="{67524B18-764D-44CE-8CCA-A479F8CD17AD}" type="presParOf" srcId="{39368AC8-6D8B-447B-B8BC-EAD6E650BB60}" destId="{6800A914-5A98-40D6-8208-73774B1562B8}" srcOrd="2" destOrd="0" presId="urn:microsoft.com/office/officeart/2005/8/layout/hChevron3"/>
    <dgm:cxn modelId="{46E0CA9E-6E4D-4981-AE0C-4492328FEEB6}" type="presParOf" srcId="{39368AC8-6D8B-447B-B8BC-EAD6E650BB60}" destId="{84F172EC-6415-46C4-A82C-F00783CA3177}" srcOrd="3" destOrd="0" presId="urn:microsoft.com/office/officeart/2005/8/layout/hChevron3"/>
    <dgm:cxn modelId="{DCF87BCC-6F5D-4D8F-844C-CB56EACF0712}" type="presParOf" srcId="{39368AC8-6D8B-447B-B8BC-EAD6E650BB60}" destId="{FBC71DC8-6B05-45FD-AB25-D56ECA81A255}" srcOrd="4" destOrd="0" presId="urn:microsoft.com/office/officeart/2005/8/layout/hChevron3"/>
    <dgm:cxn modelId="{24D78B4F-246D-40EC-90E1-B6FF415283C6}" type="presParOf" srcId="{39368AC8-6D8B-447B-B8BC-EAD6E650BB60}" destId="{09708DEF-5770-4264-832B-C96FBA9923F3}" srcOrd="5" destOrd="0" presId="urn:microsoft.com/office/officeart/2005/8/layout/hChevron3"/>
    <dgm:cxn modelId="{2BC46625-4901-40D7-9D61-8B7AE8B90FA2}" type="presParOf" srcId="{39368AC8-6D8B-447B-B8BC-EAD6E650BB60}" destId="{9AABEE2B-0954-47D4-9D8B-F29F64BEA69E}" srcOrd="6"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AE8261-41BE-4B47-8C23-33D3B1E3B3A5}" type="doc">
      <dgm:prSet loTypeId="urn:microsoft.com/office/officeart/2005/8/layout/cycle3" loCatId="cycle" qsTypeId="urn:microsoft.com/office/officeart/2005/8/quickstyle/simple1" qsCatId="simple" csTypeId="urn:microsoft.com/office/officeart/2005/8/colors/colorful5" csCatId="colorful" phldr="1"/>
      <dgm:spPr/>
      <dgm:t>
        <a:bodyPr/>
        <a:lstStyle/>
        <a:p>
          <a:endParaRPr lang="en-US"/>
        </a:p>
      </dgm:t>
    </dgm:pt>
    <dgm:pt modelId="{CEAABD45-FD3A-4977-BA6C-54696AF95B52}">
      <dgm:prSet phldrT="[Text]"/>
      <dgm:spPr/>
      <dgm:t>
        <a:bodyPr/>
        <a:lstStyle/>
        <a:p>
          <a:r>
            <a:rPr lang="en-US"/>
            <a:t>Bot writes data in excel sheet</a:t>
          </a:r>
        </a:p>
      </dgm:t>
    </dgm:pt>
    <dgm:pt modelId="{C45A780F-C932-4305-AAF1-00FEFD8B9013}" type="parTrans" cxnId="{A9942B9B-C3B1-4EB4-95CD-0BFD65B3EF7F}">
      <dgm:prSet/>
      <dgm:spPr/>
      <dgm:t>
        <a:bodyPr/>
        <a:lstStyle/>
        <a:p>
          <a:endParaRPr lang="en-US"/>
        </a:p>
      </dgm:t>
    </dgm:pt>
    <dgm:pt modelId="{9CF83344-A4C9-4F88-8B9A-C92850D0175D}" type="sibTrans" cxnId="{A9942B9B-C3B1-4EB4-95CD-0BFD65B3EF7F}">
      <dgm:prSet/>
      <dgm:spPr/>
      <dgm:t>
        <a:bodyPr/>
        <a:lstStyle/>
        <a:p>
          <a:endParaRPr lang="en-US"/>
        </a:p>
      </dgm:t>
    </dgm:pt>
    <dgm:pt modelId="{9D560A65-72F7-4F7C-BD6B-E9AB05E0BF86}">
      <dgm:prSet phldrT="[Text]"/>
      <dgm:spPr/>
      <dgm:t>
        <a:bodyPr/>
        <a:lstStyle/>
        <a:p>
          <a:r>
            <a:rPr lang="en-US"/>
            <a:t>Script takes claim data from excel</a:t>
          </a:r>
        </a:p>
      </dgm:t>
    </dgm:pt>
    <dgm:pt modelId="{182A7793-CFD2-4AA3-B055-2F9382FA3093}" type="parTrans" cxnId="{4E4F0D86-40E7-4C8D-B392-47B293CC5380}">
      <dgm:prSet/>
      <dgm:spPr/>
      <dgm:t>
        <a:bodyPr/>
        <a:lstStyle/>
        <a:p>
          <a:endParaRPr lang="en-US"/>
        </a:p>
      </dgm:t>
    </dgm:pt>
    <dgm:pt modelId="{8613D1A3-E147-4078-B7C9-22590B2569EC}" type="sibTrans" cxnId="{4E4F0D86-40E7-4C8D-B392-47B293CC5380}">
      <dgm:prSet/>
      <dgm:spPr/>
      <dgm:t>
        <a:bodyPr/>
        <a:lstStyle/>
        <a:p>
          <a:endParaRPr lang="en-US"/>
        </a:p>
      </dgm:t>
    </dgm:pt>
    <dgm:pt modelId="{7EBA67D8-5B76-4D34-B4CA-24B84464D915}">
      <dgm:prSet phldrT="[Text]"/>
      <dgm:spPr/>
      <dgm:t>
        <a:bodyPr/>
        <a:lstStyle/>
        <a:p>
          <a:r>
            <a:rPr lang="en-US"/>
            <a:t>Opens and login WCF </a:t>
          </a:r>
          <a:r>
            <a:rPr lang="en-US" err="1"/>
            <a:t>filenet</a:t>
          </a:r>
          <a:r>
            <a:rPr lang="en-US"/>
            <a:t> portal</a:t>
          </a:r>
        </a:p>
      </dgm:t>
    </dgm:pt>
    <dgm:pt modelId="{36CD16EA-C1E7-4E08-99D8-E356948A20FA}" type="parTrans" cxnId="{A1E11937-AC5D-4B3B-AB12-2828FF0DFC35}">
      <dgm:prSet/>
      <dgm:spPr/>
      <dgm:t>
        <a:bodyPr/>
        <a:lstStyle/>
        <a:p>
          <a:endParaRPr lang="en-US"/>
        </a:p>
      </dgm:t>
    </dgm:pt>
    <dgm:pt modelId="{CEEC282B-79BD-47D8-9A2E-23377E6FBECA}" type="sibTrans" cxnId="{A1E11937-AC5D-4B3B-AB12-2828FF0DFC35}">
      <dgm:prSet/>
      <dgm:spPr/>
      <dgm:t>
        <a:bodyPr/>
        <a:lstStyle/>
        <a:p>
          <a:endParaRPr lang="en-US"/>
        </a:p>
      </dgm:t>
    </dgm:pt>
    <dgm:pt modelId="{90022620-39D3-4F33-9437-3BAF412027CA}">
      <dgm:prSet phldrT="[Text]"/>
      <dgm:spPr/>
      <dgm:t>
        <a:bodyPr/>
        <a:lstStyle/>
        <a:p>
          <a:r>
            <a:rPr lang="en-US"/>
            <a:t>Searches for the attachments (Rule-Based)</a:t>
          </a:r>
        </a:p>
      </dgm:t>
    </dgm:pt>
    <dgm:pt modelId="{8E85E408-D8EA-4DA2-AD41-F6D9FBCF08FE}" type="parTrans" cxnId="{83B78824-E7FE-4CE4-A6FA-9E5C939CF03C}">
      <dgm:prSet/>
      <dgm:spPr/>
      <dgm:t>
        <a:bodyPr/>
        <a:lstStyle/>
        <a:p>
          <a:endParaRPr lang="en-US"/>
        </a:p>
      </dgm:t>
    </dgm:pt>
    <dgm:pt modelId="{CEA48A7E-097D-4723-9481-EA834AF0958A}" type="sibTrans" cxnId="{83B78824-E7FE-4CE4-A6FA-9E5C939CF03C}">
      <dgm:prSet/>
      <dgm:spPr/>
      <dgm:t>
        <a:bodyPr/>
        <a:lstStyle/>
        <a:p>
          <a:endParaRPr lang="en-US"/>
        </a:p>
      </dgm:t>
    </dgm:pt>
    <dgm:pt modelId="{0B41AD2F-22B3-4F53-9545-A50541200297}">
      <dgm:prSet phldrT="[Text]"/>
      <dgm:spPr/>
      <dgm:t>
        <a:bodyPr/>
        <a:lstStyle/>
        <a:p>
          <a:r>
            <a:rPr lang="en-US"/>
            <a:t>Download if present</a:t>
          </a:r>
        </a:p>
      </dgm:t>
    </dgm:pt>
    <dgm:pt modelId="{FC211E81-0654-4F38-A1EC-4736D5597826}" type="parTrans" cxnId="{2CAC935E-E312-467F-9C25-56E469E352DA}">
      <dgm:prSet/>
      <dgm:spPr/>
      <dgm:t>
        <a:bodyPr/>
        <a:lstStyle/>
        <a:p>
          <a:endParaRPr lang="en-US"/>
        </a:p>
      </dgm:t>
    </dgm:pt>
    <dgm:pt modelId="{7ACFF683-2CAE-4FA4-9750-40A3F3437202}" type="sibTrans" cxnId="{2CAC935E-E312-467F-9C25-56E469E352DA}">
      <dgm:prSet/>
      <dgm:spPr/>
      <dgm:t>
        <a:bodyPr/>
        <a:lstStyle/>
        <a:p>
          <a:endParaRPr lang="en-US"/>
        </a:p>
      </dgm:t>
    </dgm:pt>
    <dgm:pt modelId="{127635A5-8879-4F6C-B68F-B118A274D06A}">
      <dgm:prSet phldrT="[Text]"/>
      <dgm:spPr/>
      <dgm:t>
        <a:bodyPr/>
        <a:lstStyle/>
        <a:p>
          <a:r>
            <a:rPr lang="en-US"/>
            <a:t>Extract data and Match the required fields</a:t>
          </a:r>
        </a:p>
      </dgm:t>
    </dgm:pt>
    <dgm:pt modelId="{72CC66D5-67F2-4909-A13F-4F825C09A614}" type="parTrans" cxnId="{D74BDD9D-B5AE-42B6-B3E3-2A62A8471909}">
      <dgm:prSet/>
      <dgm:spPr/>
      <dgm:t>
        <a:bodyPr/>
        <a:lstStyle/>
        <a:p>
          <a:endParaRPr lang="en-US"/>
        </a:p>
      </dgm:t>
    </dgm:pt>
    <dgm:pt modelId="{F310B4AD-E000-46CC-96CB-1A79ABCC932B}" type="sibTrans" cxnId="{D74BDD9D-B5AE-42B6-B3E3-2A62A8471909}">
      <dgm:prSet/>
      <dgm:spPr/>
      <dgm:t>
        <a:bodyPr/>
        <a:lstStyle/>
        <a:p>
          <a:endParaRPr lang="en-US"/>
        </a:p>
      </dgm:t>
    </dgm:pt>
    <dgm:pt modelId="{C77F4C27-CF8B-4EE6-807F-260BA8C5B0F2}">
      <dgm:prSet phldrT="[Text]"/>
      <dgm:spPr/>
      <dgm:t>
        <a:bodyPr/>
        <a:lstStyle/>
        <a:p>
          <a:r>
            <a:rPr lang="en-US"/>
            <a:t>Update the excel sheet on the presence of medical record</a:t>
          </a:r>
        </a:p>
      </dgm:t>
    </dgm:pt>
    <dgm:pt modelId="{99CCE3E6-661F-4878-8FAF-51F3F8DCDCA5}" type="parTrans" cxnId="{D021FE46-B864-4059-8ED9-2256B7E78DD6}">
      <dgm:prSet/>
      <dgm:spPr/>
      <dgm:t>
        <a:bodyPr/>
        <a:lstStyle/>
        <a:p>
          <a:endParaRPr lang="en-US"/>
        </a:p>
      </dgm:t>
    </dgm:pt>
    <dgm:pt modelId="{7CBA1772-000A-4065-9748-3D86C0004EC3}" type="sibTrans" cxnId="{D021FE46-B864-4059-8ED9-2256B7E78DD6}">
      <dgm:prSet/>
      <dgm:spPr/>
      <dgm:t>
        <a:bodyPr/>
        <a:lstStyle/>
        <a:p>
          <a:endParaRPr lang="en-US"/>
        </a:p>
      </dgm:t>
    </dgm:pt>
    <dgm:pt modelId="{08628B11-3BD7-45CA-BF44-AFC1A45CF152}" type="pres">
      <dgm:prSet presAssocID="{79AE8261-41BE-4B47-8C23-33D3B1E3B3A5}" presName="Name0" presStyleCnt="0">
        <dgm:presLayoutVars>
          <dgm:dir/>
          <dgm:resizeHandles val="exact"/>
        </dgm:presLayoutVars>
      </dgm:prSet>
      <dgm:spPr/>
    </dgm:pt>
    <dgm:pt modelId="{CB71BB13-95D5-42BF-B5A4-FAFFE29D5248}" type="pres">
      <dgm:prSet presAssocID="{79AE8261-41BE-4B47-8C23-33D3B1E3B3A5}" presName="cycle" presStyleCnt="0"/>
      <dgm:spPr/>
    </dgm:pt>
    <dgm:pt modelId="{3D6EF6EF-A515-419A-BF27-1784919F5D12}" type="pres">
      <dgm:prSet presAssocID="{CEAABD45-FD3A-4977-BA6C-54696AF95B52}" presName="nodeFirstNode" presStyleLbl="node1" presStyleIdx="0" presStyleCnt="7">
        <dgm:presLayoutVars>
          <dgm:bulletEnabled val="1"/>
        </dgm:presLayoutVars>
      </dgm:prSet>
      <dgm:spPr/>
    </dgm:pt>
    <dgm:pt modelId="{EC5E93E1-B58B-46B5-AE74-BA11BFF6C946}" type="pres">
      <dgm:prSet presAssocID="{9CF83344-A4C9-4F88-8B9A-C92850D0175D}" presName="sibTransFirstNode" presStyleLbl="bgShp" presStyleIdx="0" presStyleCnt="1"/>
      <dgm:spPr/>
    </dgm:pt>
    <dgm:pt modelId="{D6C54E4B-5CC6-46CC-A879-C7A0553955BF}" type="pres">
      <dgm:prSet presAssocID="{9D560A65-72F7-4F7C-BD6B-E9AB05E0BF86}" presName="nodeFollowingNodes" presStyleLbl="node1" presStyleIdx="1" presStyleCnt="7">
        <dgm:presLayoutVars>
          <dgm:bulletEnabled val="1"/>
        </dgm:presLayoutVars>
      </dgm:prSet>
      <dgm:spPr/>
    </dgm:pt>
    <dgm:pt modelId="{569512AA-665F-4EAB-84BD-04EA85DD10D1}" type="pres">
      <dgm:prSet presAssocID="{7EBA67D8-5B76-4D34-B4CA-24B84464D915}" presName="nodeFollowingNodes" presStyleLbl="node1" presStyleIdx="2" presStyleCnt="7">
        <dgm:presLayoutVars>
          <dgm:bulletEnabled val="1"/>
        </dgm:presLayoutVars>
      </dgm:prSet>
      <dgm:spPr/>
    </dgm:pt>
    <dgm:pt modelId="{069BFC3C-D810-49FF-9993-033DF1BC5744}" type="pres">
      <dgm:prSet presAssocID="{90022620-39D3-4F33-9437-3BAF412027CA}" presName="nodeFollowingNodes" presStyleLbl="node1" presStyleIdx="3" presStyleCnt="7">
        <dgm:presLayoutVars>
          <dgm:bulletEnabled val="1"/>
        </dgm:presLayoutVars>
      </dgm:prSet>
      <dgm:spPr/>
    </dgm:pt>
    <dgm:pt modelId="{E6B54783-7618-4475-BF8B-0C69F1F96D75}" type="pres">
      <dgm:prSet presAssocID="{0B41AD2F-22B3-4F53-9545-A50541200297}" presName="nodeFollowingNodes" presStyleLbl="node1" presStyleIdx="4" presStyleCnt="7">
        <dgm:presLayoutVars>
          <dgm:bulletEnabled val="1"/>
        </dgm:presLayoutVars>
      </dgm:prSet>
      <dgm:spPr/>
    </dgm:pt>
    <dgm:pt modelId="{47D1ACBE-E171-4DAC-BEE4-7C8B46D4C1E9}" type="pres">
      <dgm:prSet presAssocID="{127635A5-8879-4F6C-B68F-B118A274D06A}" presName="nodeFollowingNodes" presStyleLbl="node1" presStyleIdx="5" presStyleCnt="7">
        <dgm:presLayoutVars>
          <dgm:bulletEnabled val="1"/>
        </dgm:presLayoutVars>
      </dgm:prSet>
      <dgm:spPr/>
    </dgm:pt>
    <dgm:pt modelId="{35A84EDC-3BA7-44DC-AF17-7596A71A86F8}" type="pres">
      <dgm:prSet presAssocID="{C77F4C27-CF8B-4EE6-807F-260BA8C5B0F2}" presName="nodeFollowingNodes" presStyleLbl="node1" presStyleIdx="6" presStyleCnt="7">
        <dgm:presLayoutVars>
          <dgm:bulletEnabled val="1"/>
        </dgm:presLayoutVars>
      </dgm:prSet>
      <dgm:spPr/>
    </dgm:pt>
  </dgm:ptLst>
  <dgm:cxnLst>
    <dgm:cxn modelId="{60957A07-4A49-4140-BCEF-316BBE5DCFF9}" type="presOf" srcId="{79AE8261-41BE-4B47-8C23-33D3B1E3B3A5}" destId="{08628B11-3BD7-45CA-BF44-AFC1A45CF152}" srcOrd="0" destOrd="0" presId="urn:microsoft.com/office/officeart/2005/8/layout/cycle3"/>
    <dgm:cxn modelId="{332E160B-9630-4E36-8F41-293640163DC8}" type="presOf" srcId="{9D560A65-72F7-4F7C-BD6B-E9AB05E0BF86}" destId="{D6C54E4B-5CC6-46CC-A879-C7A0553955BF}" srcOrd="0" destOrd="0" presId="urn:microsoft.com/office/officeart/2005/8/layout/cycle3"/>
    <dgm:cxn modelId="{83B78824-E7FE-4CE4-A6FA-9E5C939CF03C}" srcId="{79AE8261-41BE-4B47-8C23-33D3B1E3B3A5}" destId="{90022620-39D3-4F33-9437-3BAF412027CA}" srcOrd="3" destOrd="0" parTransId="{8E85E408-D8EA-4DA2-AD41-F6D9FBCF08FE}" sibTransId="{CEA48A7E-097D-4723-9481-EA834AF0958A}"/>
    <dgm:cxn modelId="{A1E11937-AC5D-4B3B-AB12-2828FF0DFC35}" srcId="{79AE8261-41BE-4B47-8C23-33D3B1E3B3A5}" destId="{7EBA67D8-5B76-4D34-B4CA-24B84464D915}" srcOrd="2" destOrd="0" parTransId="{36CD16EA-C1E7-4E08-99D8-E356948A20FA}" sibTransId="{CEEC282B-79BD-47D8-9A2E-23377E6FBECA}"/>
    <dgm:cxn modelId="{2CAC935E-E312-467F-9C25-56E469E352DA}" srcId="{79AE8261-41BE-4B47-8C23-33D3B1E3B3A5}" destId="{0B41AD2F-22B3-4F53-9545-A50541200297}" srcOrd="4" destOrd="0" parTransId="{FC211E81-0654-4F38-A1EC-4736D5597826}" sibTransId="{7ACFF683-2CAE-4FA4-9750-40A3F3437202}"/>
    <dgm:cxn modelId="{1A375144-A110-4EDD-930D-502782F9A337}" type="presOf" srcId="{90022620-39D3-4F33-9437-3BAF412027CA}" destId="{069BFC3C-D810-49FF-9993-033DF1BC5744}" srcOrd="0" destOrd="0" presId="urn:microsoft.com/office/officeart/2005/8/layout/cycle3"/>
    <dgm:cxn modelId="{D021FE46-B864-4059-8ED9-2256B7E78DD6}" srcId="{79AE8261-41BE-4B47-8C23-33D3B1E3B3A5}" destId="{C77F4C27-CF8B-4EE6-807F-260BA8C5B0F2}" srcOrd="6" destOrd="0" parTransId="{99CCE3E6-661F-4878-8FAF-51F3F8DCDCA5}" sibTransId="{7CBA1772-000A-4065-9748-3D86C0004EC3}"/>
    <dgm:cxn modelId="{E7BE4F6F-1B8C-46D3-9E03-8F4967BC7066}" type="presOf" srcId="{9CF83344-A4C9-4F88-8B9A-C92850D0175D}" destId="{EC5E93E1-B58B-46B5-AE74-BA11BFF6C946}" srcOrd="0" destOrd="0" presId="urn:microsoft.com/office/officeart/2005/8/layout/cycle3"/>
    <dgm:cxn modelId="{4E4F0D86-40E7-4C8D-B392-47B293CC5380}" srcId="{79AE8261-41BE-4B47-8C23-33D3B1E3B3A5}" destId="{9D560A65-72F7-4F7C-BD6B-E9AB05E0BF86}" srcOrd="1" destOrd="0" parTransId="{182A7793-CFD2-4AA3-B055-2F9382FA3093}" sibTransId="{8613D1A3-E147-4078-B7C9-22590B2569EC}"/>
    <dgm:cxn modelId="{DFF3D186-CF8C-4551-8DCA-10BBDD777949}" type="presOf" srcId="{7EBA67D8-5B76-4D34-B4CA-24B84464D915}" destId="{569512AA-665F-4EAB-84BD-04EA85DD10D1}" srcOrd="0" destOrd="0" presId="urn:microsoft.com/office/officeart/2005/8/layout/cycle3"/>
    <dgm:cxn modelId="{F8EBBE99-ADCA-4A71-AB5C-68D87A733117}" type="presOf" srcId="{0B41AD2F-22B3-4F53-9545-A50541200297}" destId="{E6B54783-7618-4475-BF8B-0C69F1F96D75}" srcOrd="0" destOrd="0" presId="urn:microsoft.com/office/officeart/2005/8/layout/cycle3"/>
    <dgm:cxn modelId="{A9942B9B-C3B1-4EB4-95CD-0BFD65B3EF7F}" srcId="{79AE8261-41BE-4B47-8C23-33D3B1E3B3A5}" destId="{CEAABD45-FD3A-4977-BA6C-54696AF95B52}" srcOrd="0" destOrd="0" parTransId="{C45A780F-C932-4305-AAF1-00FEFD8B9013}" sibTransId="{9CF83344-A4C9-4F88-8B9A-C92850D0175D}"/>
    <dgm:cxn modelId="{D74BDD9D-B5AE-42B6-B3E3-2A62A8471909}" srcId="{79AE8261-41BE-4B47-8C23-33D3B1E3B3A5}" destId="{127635A5-8879-4F6C-B68F-B118A274D06A}" srcOrd="5" destOrd="0" parTransId="{72CC66D5-67F2-4909-A13F-4F825C09A614}" sibTransId="{F310B4AD-E000-46CC-96CB-1A79ABCC932B}"/>
    <dgm:cxn modelId="{71B33AB7-C0A9-439A-BB0B-9DA6ABB3E658}" type="presOf" srcId="{CEAABD45-FD3A-4977-BA6C-54696AF95B52}" destId="{3D6EF6EF-A515-419A-BF27-1784919F5D12}" srcOrd="0" destOrd="0" presId="urn:microsoft.com/office/officeart/2005/8/layout/cycle3"/>
    <dgm:cxn modelId="{ADB74DEF-E803-46EA-BB1C-AE5E5CC03DE7}" type="presOf" srcId="{C77F4C27-CF8B-4EE6-807F-260BA8C5B0F2}" destId="{35A84EDC-3BA7-44DC-AF17-7596A71A86F8}" srcOrd="0" destOrd="0" presId="urn:microsoft.com/office/officeart/2005/8/layout/cycle3"/>
    <dgm:cxn modelId="{065073F5-5DD4-4FD1-9DCF-B327A8C1C902}" type="presOf" srcId="{127635A5-8879-4F6C-B68F-B118A274D06A}" destId="{47D1ACBE-E171-4DAC-BEE4-7C8B46D4C1E9}" srcOrd="0" destOrd="0" presId="urn:microsoft.com/office/officeart/2005/8/layout/cycle3"/>
    <dgm:cxn modelId="{95FD84BF-5DA4-492B-837D-71ECBF0B9B54}" type="presParOf" srcId="{08628B11-3BD7-45CA-BF44-AFC1A45CF152}" destId="{CB71BB13-95D5-42BF-B5A4-FAFFE29D5248}" srcOrd="0" destOrd="0" presId="urn:microsoft.com/office/officeart/2005/8/layout/cycle3"/>
    <dgm:cxn modelId="{EACEC6AF-E8AF-45B8-987D-03CE64F714FB}" type="presParOf" srcId="{CB71BB13-95D5-42BF-B5A4-FAFFE29D5248}" destId="{3D6EF6EF-A515-419A-BF27-1784919F5D12}" srcOrd="0" destOrd="0" presId="urn:microsoft.com/office/officeart/2005/8/layout/cycle3"/>
    <dgm:cxn modelId="{3E3D3918-5F9A-4B2E-8570-8D143758205D}" type="presParOf" srcId="{CB71BB13-95D5-42BF-B5A4-FAFFE29D5248}" destId="{EC5E93E1-B58B-46B5-AE74-BA11BFF6C946}" srcOrd="1" destOrd="0" presId="urn:microsoft.com/office/officeart/2005/8/layout/cycle3"/>
    <dgm:cxn modelId="{F3355887-3D5F-43B4-BE53-DF9A07F8B918}" type="presParOf" srcId="{CB71BB13-95D5-42BF-B5A4-FAFFE29D5248}" destId="{D6C54E4B-5CC6-46CC-A879-C7A0553955BF}" srcOrd="2" destOrd="0" presId="urn:microsoft.com/office/officeart/2005/8/layout/cycle3"/>
    <dgm:cxn modelId="{591F1E5E-B9C2-46CA-B8CC-E4F0C1D55F31}" type="presParOf" srcId="{CB71BB13-95D5-42BF-B5A4-FAFFE29D5248}" destId="{569512AA-665F-4EAB-84BD-04EA85DD10D1}" srcOrd="3" destOrd="0" presId="urn:microsoft.com/office/officeart/2005/8/layout/cycle3"/>
    <dgm:cxn modelId="{CD9B05D7-A0AF-42F9-B035-B7E831F6E00D}" type="presParOf" srcId="{CB71BB13-95D5-42BF-B5A4-FAFFE29D5248}" destId="{069BFC3C-D810-49FF-9993-033DF1BC5744}" srcOrd="4" destOrd="0" presId="urn:microsoft.com/office/officeart/2005/8/layout/cycle3"/>
    <dgm:cxn modelId="{C9EE8C52-2D41-4171-998E-8777E09F6687}" type="presParOf" srcId="{CB71BB13-95D5-42BF-B5A4-FAFFE29D5248}" destId="{E6B54783-7618-4475-BF8B-0C69F1F96D75}" srcOrd="5" destOrd="0" presId="urn:microsoft.com/office/officeart/2005/8/layout/cycle3"/>
    <dgm:cxn modelId="{27DE5517-1BF0-47C9-8F08-95FF67ABC0E9}" type="presParOf" srcId="{CB71BB13-95D5-42BF-B5A4-FAFFE29D5248}" destId="{47D1ACBE-E171-4DAC-BEE4-7C8B46D4C1E9}" srcOrd="6" destOrd="0" presId="urn:microsoft.com/office/officeart/2005/8/layout/cycle3"/>
    <dgm:cxn modelId="{9B67848D-305B-4DFF-A06C-E0C346D21FA2}" type="presParOf" srcId="{CB71BB13-95D5-42BF-B5A4-FAFFE29D5248}" destId="{35A84EDC-3BA7-44DC-AF17-7596A71A86F8}" srcOrd="7" destOrd="0" presId="urn:microsoft.com/office/officeart/2005/8/layout/cycle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2E76B8-5EB2-4B17-BE56-5B1918956F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E7A1295-8D14-4668-875B-662C42E5507D}">
      <dgm:prSet phldrT="[Text]"/>
      <dgm:spPr/>
      <dgm:t>
        <a:bodyPr/>
        <a:lstStyle/>
        <a:p>
          <a:r>
            <a:rPr lang="en-US" b="1" u="none"/>
            <a:t>Challenges</a:t>
          </a:r>
          <a:endParaRPr lang="en-US" u="none"/>
        </a:p>
      </dgm:t>
    </dgm:pt>
    <dgm:pt modelId="{85C18C82-2DC7-4D8B-95EE-7F823F02D461}" type="parTrans" cxnId="{4192BB9E-4FD4-4276-8380-D33CF90D50F5}">
      <dgm:prSet/>
      <dgm:spPr/>
      <dgm:t>
        <a:bodyPr/>
        <a:lstStyle/>
        <a:p>
          <a:endParaRPr lang="en-US"/>
        </a:p>
      </dgm:t>
    </dgm:pt>
    <dgm:pt modelId="{6C1E166F-3E7F-44BB-BC49-67EB95587384}" type="sibTrans" cxnId="{4192BB9E-4FD4-4276-8380-D33CF90D50F5}">
      <dgm:prSet/>
      <dgm:spPr/>
      <dgm:t>
        <a:bodyPr/>
        <a:lstStyle/>
        <a:p>
          <a:endParaRPr lang="en-US"/>
        </a:p>
      </dgm:t>
    </dgm:pt>
    <dgm:pt modelId="{06C1A74C-B3C5-4424-9523-EB04BADC2E79}">
      <dgm:prSet custT="1"/>
      <dgm:spPr/>
      <dgm:t>
        <a:bodyPr/>
        <a:lstStyle/>
        <a:p>
          <a:r>
            <a:rPr lang="en-US" sz="2000" b="1">
              <a:cs typeface="Aldhabi" panose="020B0604020202020204" pitchFamily="2" charset="-78"/>
            </a:rPr>
            <a:t>Access: </a:t>
          </a:r>
          <a:r>
            <a:rPr lang="en-US" sz="2000">
              <a:cs typeface="Aldhabi" panose="020B0604020202020204" pitchFamily="2" charset="-78"/>
            </a:rPr>
            <a:t>With the limited access to West claims and could get docs for East and Central claims like the Ops teams. They easily got docs using DCN only, saving lot of time in opening and downloading.</a:t>
          </a:r>
        </a:p>
      </dgm:t>
    </dgm:pt>
    <dgm:pt modelId="{7C3FBE7C-F090-4FE3-8653-A207F6EE374C}" type="parTrans" cxnId="{3E20CB93-1887-475B-B29A-2493A57AB06A}">
      <dgm:prSet/>
      <dgm:spPr/>
      <dgm:t>
        <a:bodyPr/>
        <a:lstStyle/>
        <a:p>
          <a:endParaRPr lang="en-US"/>
        </a:p>
      </dgm:t>
    </dgm:pt>
    <dgm:pt modelId="{A1794C99-EFDD-4347-8378-2E0DB9541C19}" type="sibTrans" cxnId="{3E20CB93-1887-475B-B29A-2493A57AB06A}">
      <dgm:prSet/>
      <dgm:spPr/>
      <dgm:t>
        <a:bodyPr/>
        <a:lstStyle/>
        <a:p>
          <a:endParaRPr lang="en-US"/>
        </a:p>
      </dgm:t>
    </dgm:pt>
    <dgm:pt modelId="{6ACC1D41-EEC5-4536-93E1-039DB0EC4E8D}">
      <dgm:prSet custT="1"/>
      <dgm:spPr/>
      <dgm:t>
        <a:bodyPr/>
        <a:lstStyle/>
        <a:p>
          <a:r>
            <a:rPr lang="en-US" sz="2000" b="1">
              <a:cs typeface="Aldhabi" panose="020B0604020202020204" pitchFamily="2" charset="-78"/>
            </a:rPr>
            <a:t>IBM </a:t>
          </a:r>
          <a:r>
            <a:rPr lang="en-US" sz="2000" b="1" err="1">
              <a:cs typeface="Aldhabi" panose="020B0604020202020204" pitchFamily="2" charset="-78"/>
            </a:rPr>
            <a:t>daeja</a:t>
          </a:r>
          <a:r>
            <a:rPr lang="en-US" sz="2000" b="1">
              <a:cs typeface="Aldhabi" panose="020B0604020202020204" pitchFamily="2" charset="-78"/>
            </a:rPr>
            <a:t> </a:t>
          </a:r>
          <a:r>
            <a:rPr lang="en-US" sz="2000" b="1" err="1">
              <a:cs typeface="Aldhabi" panose="020B0604020202020204" pitchFamily="2" charset="-78"/>
            </a:rPr>
            <a:t>ViewOne</a:t>
          </a:r>
          <a:r>
            <a:rPr lang="en-US" sz="2000" b="1">
              <a:cs typeface="Aldhabi" panose="020B0604020202020204" pitchFamily="2" charset="-78"/>
            </a:rPr>
            <a:t>: </a:t>
          </a:r>
          <a:r>
            <a:rPr lang="en-US" sz="2000">
              <a:cs typeface="Aldhabi" panose="020B0604020202020204" pitchFamily="2" charset="-78"/>
            </a:rPr>
            <a:t>We</a:t>
          </a:r>
          <a:r>
            <a:rPr lang="en-US" sz="2000" b="1">
              <a:cs typeface="Aldhabi" panose="020B0604020202020204" pitchFamily="2" charset="-78"/>
            </a:rPr>
            <a:t> </a:t>
          </a:r>
          <a:r>
            <a:rPr lang="en-US" sz="2000">
              <a:cs typeface="Aldhabi" panose="020B0604020202020204" pitchFamily="2" charset="-78"/>
            </a:rPr>
            <a:t>were not able to download the pdf which showed </a:t>
          </a:r>
          <a:r>
            <a:rPr lang="en-US" sz="2000">
              <a:effectLst/>
              <a:ea typeface="Calibri" panose="020F0502020204030204" pitchFamily="34" charset="0"/>
              <a:cs typeface="Aldhabi" panose="020B0604020202020204" pitchFamily="2" charset="-78"/>
            </a:rPr>
            <a:t>IBM </a:t>
          </a:r>
          <a:r>
            <a:rPr lang="en-US" sz="2000" err="1">
              <a:effectLst/>
              <a:ea typeface="Calibri" panose="020F0502020204030204" pitchFamily="34" charset="0"/>
              <a:cs typeface="Aldhabi" panose="020B0604020202020204" pitchFamily="2" charset="-78"/>
            </a:rPr>
            <a:t>daeja</a:t>
          </a:r>
          <a:r>
            <a:rPr lang="en-US" sz="2000">
              <a:effectLst/>
              <a:ea typeface="Calibri" panose="020F0502020204030204" pitchFamily="34" charset="0"/>
              <a:cs typeface="Aldhabi" panose="020B0604020202020204" pitchFamily="2" charset="-78"/>
            </a:rPr>
            <a:t> </a:t>
          </a:r>
          <a:r>
            <a:rPr lang="en-US" sz="2000" err="1">
              <a:effectLst/>
              <a:ea typeface="Calibri" panose="020F0502020204030204" pitchFamily="34" charset="0"/>
              <a:cs typeface="Aldhabi" panose="020B0604020202020204" pitchFamily="2" charset="-78"/>
            </a:rPr>
            <a:t>ViewOne</a:t>
          </a:r>
          <a:r>
            <a:rPr lang="en-US" sz="2000">
              <a:effectLst/>
              <a:ea typeface="Calibri" panose="020F0502020204030204" pitchFamily="34" charset="0"/>
              <a:cs typeface="Aldhabi" panose="020B0604020202020204" pitchFamily="2" charset="-78"/>
            </a:rPr>
            <a:t> written (7 docs, lost on accuracy by 12%)</a:t>
          </a:r>
        </a:p>
      </dgm:t>
    </dgm:pt>
    <dgm:pt modelId="{288880AD-746D-41C1-BF12-4CD138BA91B9}" type="parTrans" cxnId="{C8AAFA13-CA23-41C3-BAD0-CAAE6B54E0D8}">
      <dgm:prSet/>
      <dgm:spPr/>
      <dgm:t>
        <a:bodyPr/>
        <a:lstStyle/>
        <a:p>
          <a:endParaRPr lang="en-US"/>
        </a:p>
      </dgm:t>
    </dgm:pt>
    <dgm:pt modelId="{7F47BD59-157D-458C-A569-626E0572F51C}" type="sibTrans" cxnId="{C8AAFA13-CA23-41C3-BAD0-CAAE6B54E0D8}">
      <dgm:prSet/>
      <dgm:spPr/>
      <dgm:t>
        <a:bodyPr/>
        <a:lstStyle/>
        <a:p>
          <a:endParaRPr lang="en-US"/>
        </a:p>
      </dgm:t>
    </dgm:pt>
    <dgm:pt modelId="{6EB121DB-2602-491E-AB1C-3C49FDB34E7B}">
      <dgm:prSet/>
      <dgm:spPr/>
      <dgm:t>
        <a:bodyPr/>
        <a:lstStyle/>
        <a:p>
          <a:r>
            <a:rPr lang="en-US" b="1" u="none"/>
            <a:t>Future Enhancement Ideas</a:t>
          </a:r>
        </a:p>
      </dgm:t>
    </dgm:pt>
    <dgm:pt modelId="{B15670A7-E6E5-4352-8A49-5B23526339C7}" type="parTrans" cxnId="{8967E861-4136-4F31-9FFE-8C85FC340732}">
      <dgm:prSet/>
      <dgm:spPr/>
      <dgm:t>
        <a:bodyPr/>
        <a:lstStyle/>
        <a:p>
          <a:endParaRPr lang="en-US"/>
        </a:p>
      </dgm:t>
    </dgm:pt>
    <dgm:pt modelId="{4BBBB0EF-7FC3-49EF-AFDA-72081EDA76FF}" type="sibTrans" cxnId="{8967E861-4136-4F31-9FFE-8C85FC340732}">
      <dgm:prSet/>
      <dgm:spPr/>
      <dgm:t>
        <a:bodyPr/>
        <a:lstStyle/>
        <a:p>
          <a:endParaRPr lang="en-US"/>
        </a:p>
      </dgm:t>
    </dgm:pt>
    <dgm:pt modelId="{E8C49962-C449-4B20-B7E6-147B152AFCED}">
      <dgm:prSet custT="1"/>
      <dgm:spPr/>
      <dgm:t>
        <a:bodyPr/>
        <a:lstStyle/>
        <a:p>
          <a:r>
            <a:rPr lang="en-US" sz="2000" b="1"/>
            <a:t>GPU: </a:t>
          </a:r>
          <a:r>
            <a:rPr lang="en-US" sz="2000"/>
            <a:t>EasyOCR library(for text extraction) is much faster if we use GPUs instead of CPU</a:t>
          </a:r>
          <a:endParaRPr lang="en-US" sz="2000" b="1"/>
        </a:p>
      </dgm:t>
    </dgm:pt>
    <dgm:pt modelId="{1DAB6357-4BFA-4A53-925F-86E0F81BBE97}" type="parTrans" cxnId="{905E7305-83D0-4CA6-BDF3-6144948EC55B}">
      <dgm:prSet/>
      <dgm:spPr/>
      <dgm:t>
        <a:bodyPr/>
        <a:lstStyle/>
        <a:p>
          <a:endParaRPr lang="en-US"/>
        </a:p>
      </dgm:t>
    </dgm:pt>
    <dgm:pt modelId="{B05FFABC-6EF8-4DBC-A680-31D716A16EF9}" type="sibTrans" cxnId="{905E7305-83D0-4CA6-BDF3-6144948EC55B}">
      <dgm:prSet/>
      <dgm:spPr/>
      <dgm:t>
        <a:bodyPr/>
        <a:lstStyle/>
        <a:p>
          <a:endParaRPr lang="en-US"/>
        </a:p>
      </dgm:t>
    </dgm:pt>
    <dgm:pt modelId="{BC5FFA77-1D64-4092-A93D-8ED2D2E433D5}">
      <dgm:prSet custT="1"/>
      <dgm:spPr/>
      <dgm:t>
        <a:bodyPr/>
        <a:lstStyle/>
        <a:p>
          <a:r>
            <a:rPr lang="en-US" sz="2000" b="1"/>
            <a:t>Text extraction: </a:t>
          </a:r>
          <a:r>
            <a:rPr lang="en-US" sz="2000"/>
            <a:t>try to integrate it for claims form </a:t>
          </a:r>
          <a:r>
            <a:rPr lang="en-US" sz="2000">
              <a:ea typeface="Calibri" panose="020F0502020204030204" pitchFamily="34" charset="0"/>
              <a:cs typeface="Aldhabi" panose="020B0604020202020204" pitchFamily="2" charset="-78"/>
            </a:rPr>
            <a:t>used with it to process the claims</a:t>
          </a:r>
          <a:endParaRPr lang="en-US" sz="2000"/>
        </a:p>
      </dgm:t>
    </dgm:pt>
    <dgm:pt modelId="{5DC71C15-6BAF-46B7-A51C-A1A0389435AA}" type="parTrans" cxnId="{0C00ADB4-FCF4-4D10-A9F9-145854816F88}">
      <dgm:prSet/>
      <dgm:spPr/>
      <dgm:t>
        <a:bodyPr/>
        <a:lstStyle/>
        <a:p>
          <a:endParaRPr lang="en-US"/>
        </a:p>
      </dgm:t>
    </dgm:pt>
    <dgm:pt modelId="{9CE359EC-3036-49F3-8E80-3B31990E5EFB}" type="sibTrans" cxnId="{0C00ADB4-FCF4-4D10-A9F9-145854816F88}">
      <dgm:prSet/>
      <dgm:spPr/>
      <dgm:t>
        <a:bodyPr/>
        <a:lstStyle/>
        <a:p>
          <a:endParaRPr lang="en-US"/>
        </a:p>
      </dgm:t>
    </dgm:pt>
    <dgm:pt modelId="{381EB5C7-B8A7-46E1-8414-4BEAAF828F76}">
      <dgm:prSet custT="1"/>
      <dgm:spPr/>
      <dgm:t>
        <a:bodyPr/>
        <a:lstStyle/>
        <a:p>
          <a:r>
            <a:rPr lang="en-US" sz="2000" b="1"/>
            <a:t>Better browser: </a:t>
          </a:r>
          <a:r>
            <a:rPr lang="en-US" sz="2000">
              <a:ea typeface="Calibri" panose="020F0502020204030204" pitchFamily="34" charset="0"/>
              <a:cs typeface="Aldhabi" panose="020B0604020202020204" pitchFamily="2" charset="-78"/>
            </a:rPr>
            <a:t>Shift the WCF to faster browser like Chrome.</a:t>
          </a:r>
          <a:endParaRPr lang="en-US" sz="2000"/>
        </a:p>
      </dgm:t>
    </dgm:pt>
    <dgm:pt modelId="{F45B0C38-AAC2-49A3-A36A-4C5076446538}" type="parTrans" cxnId="{20CA8EB5-10E5-4452-9AC3-7C10B42F9BF5}">
      <dgm:prSet/>
      <dgm:spPr/>
      <dgm:t>
        <a:bodyPr/>
        <a:lstStyle/>
        <a:p>
          <a:endParaRPr lang="en-US"/>
        </a:p>
      </dgm:t>
    </dgm:pt>
    <dgm:pt modelId="{DAB606FD-4433-4132-AC82-6CBD28151451}" type="sibTrans" cxnId="{20CA8EB5-10E5-4452-9AC3-7C10B42F9BF5}">
      <dgm:prSet/>
      <dgm:spPr/>
      <dgm:t>
        <a:bodyPr/>
        <a:lstStyle/>
        <a:p>
          <a:endParaRPr lang="en-US"/>
        </a:p>
      </dgm:t>
    </dgm:pt>
    <dgm:pt modelId="{560246E3-56D6-4A54-AB43-8D96E0297906}">
      <dgm:prSet custT="1"/>
      <dgm:spPr/>
      <dgm:t>
        <a:bodyPr/>
        <a:lstStyle/>
        <a:p>
          <a:r>
            <a:rPr lang="en-US" sz="2000" b="1">
              <a:effectLst/>
              <a:ea typeface="Calibri" panose="020F0502020204030204" pitchFamily="34" charset="0"/>
              <a:cs typeface="Aldhabi" panose="020B0604020202020204" pitchFamily="2" charset="-78"/>
            </a:rPr>
            <a:t>Download &amp; Check 5 Pages: </a:t>
          </a:r>
          <a:r>
            <a:rPr lang="en-US" sz="2000">
              <a:effectLst/>
              <a:ea typeface="Calibri" panose="020F0502020204030204" pitchFamily="34" charset="0"/>
              <a:cs typeface="Aldhabi" panose="020B0604020202020204" pitchFamily="2" charset="-78"/>
            </a:rPr>
            <a:t>We had to check all 5 pages to verify, time consuming</a:t>
          </a:r>
          <a:endParaRPr lang="en-US" sz="2400">
            <a:effectLst/>
            <a:ea typeface="Calibri" panose="020F0502020204030204" pitchFamily="34" charset="0"/>
            <a:cs typeface="Aldhabi" panose="020B0604020202020204" pitchFamily="2" charset="-78"/>
          </a:endParaRPr>
        </a:p>
      </dgm:t>
    </dgm:pt>
    <dgm:pt modelId="{6EFD60F0-AFD4-419E-97C4-ED031D3ED7D3}" type="parTrans" cxnId="{5D562587-EAA7-4F45-A11F-41B17D05F7E6}">
      <dgm:prSet/>
      <dgm:spPr/>
      <dgm:t>
        <a:bodyPr/>
        <a:lstStyle/>
        <a:p>
          <a:endParaRPr lang="en-US"/>
        </a:p>
      </dgm:t>
    </dgm:pt>
    <dgm:pt modelId="{0690A9B3-0F76-41BB-BB1E-AF34355CC10B}" type="sibTrans" cxnId="{5D562587-EAA7-4F45-A11F-41B17D05F7E6}">
      <dgm:prSet/>
      <dgm:spPr/>
      <dgm:t>
        <a:bodyPr/>
        <a:lstStyle/>
        <a:p>
          <a:endParaRPr lang="en-US"/>
        </a:p>
      </dgm:t>
    </dgm:pt>
    <dgm:pt modelId="{9475D37B-20E4-49CD-823B-CE7F9E7A5054}">
      <dgm:prSet custT="1"/>
      <dgm:spPr/>
      <dgm:t>
        <a:bodyPr/>
        <a:lstStyle/>
        <a:p>
          <a:r>
            <a:rPr lang="en-US" sz="2000" b="1">
              <a:effectLst/>
              <a:ea typeface="Calibri" panose="020F0502020204030204" pitchFamily="34" charset="0"/>
              <a:cs typeface="Aldhabi" panose="020B0604020202020204" pitchFamily="2" charset="-78"/>
            </a:rPr>
            <a:t>IE &amp; Java issues: </a:t>
          </a:r>
          <a:r>
            <a:rPr lang="en-US" sz="2000" b="0">
              <a:effectLst/>
              <a:ea typeface="Calibri" panose="020F0502020204030204" pitchFamily="34" charset="0"/>
              <a:cs typeface="Aldhabi" panose="020B0604020202020204" pitchFamily="2" charset="-78"/>
            </a:rPr>
            <a:t>only one of us was able to open and download</a:t>
          </a:r>
          <a:endParaRPr lang="en-US" sz="2000" b="1">
            <a:effectLst/>
            <a:ea typeface="Calibri" panose="020F0502020204030204" pitchFamily="34" charset="0"/>
            <a:cs typeface="Aldhabi" panose="020B0604020202020204" pitchFamily="2" charset="-78"/>
          </a:endParaRPr>
        </a:p>
      </dgm:t>
    </dgm:pt>
    <dgm:pt modelId="{6BEBD6DA-EF0F-4239-B551-8753307B6063}" type="parTrans" cxnId="{87A1EE0B-A2BC-4167-ACA2-98F0B98CF983}">
      <dgm:prSet/>
      <dgm:spPr/>
    </dgm:pt>
    <dgm:pt modelId="{3C382237-E315-4EF8-AEC9-62F9795A29E1}" type="sibTrans" cxnId="{87A1EE0B-A2BC-4167-ACA2-98F0B98CF983}">
      <dgm:prSet/>
      <dgm:spPr/>
    </dgm:pt>
    <dgm:pt modelId="{B6D68904-8CED-4401-9F45-81A95E50818E}" type="pres">
      <dgm:prSet presAssocID="{8C2E76B8-5EB2-4B17-BE56-5B1918956F31}" presName="linear" presStyleCnt="0">
        <dgm:presLayoutVars>
          <dgm:animLvl val="lvl"/>
          <dgm:resizeHandles val="exact"/>
        </dgm:presLayoutVars>
      </dgm:prSet>
      <dgm:spPr/>
    </dgm:pt>
    <dgm:pt modelId="{1624BA6D-48B2-4494-85B0-A840193FA649}" type="pres">
      <dgm:prSet presAssocID="{4E7A1295-8D14-4668-875B-662C42E5507D}" presName="parentText" presStyleLbl="node1" presStyleIdx="0" presStyleCnt="2" custScaleY="45678" custLinFactNeighborY="-22419">
        <dgm:presLayoutVars>
          <dgm:chMax val="0"/>
          <dgm:bulletEnabled val="1"/>
        </dgm:presLayoutVars>
      </dgm:prSet>
      <dgm:spPr/>
    </dgm:pt>
    <dgm:pt modelId="{52EB5E19-EF19-4450-A802-6DE465796DB9}" type="pres">
      <dgm:prSet presAssocID="{4E7A1295-8D14-4668-875B-662C42E5507D}" presName="childText" presStyleLbl="revTx" presStyleIdx="0" presStyleCnt="2" custLinFactNeighborY="-12717">
        <dgm:presLayoutVars>
          <dgm:bulletEnabled val="1"/>
        </dgm:presLayoutVars>
      </dgm:prSet>
      <dgm:spPr/>
    </dgm:pt>
    <dgm:pt modelId="{FD494E52-C96D-4842-A8F9-927F3F1A3A81}" type="pres">
      <dgm:prSet presAssocID="{6EB121DB-2602-491E-AB1C-3C49FDB34E7B}" presName="parentText" presStyleLbl="node1" presStyleIdx="1" presStyleCnt="2" custScaleY="46378">
        <dgm:presLayoutVars>
          <dgm:chMax val="0"/>
          <dgm:bulletEnabled val="1"/>
        </dgm:presLayoutVars>
      </dgm:prSet>
      <dgm:spPr/>
    </dgm:pt>
    <dgm:pt modelId="{F9062858-AA73-4165-8A05-04FB9A562B2C}" type="pres">
      <dgm:prSet presAssocID="{6EB121DB-2602-491E-AB1C-3C49FDB34E7B}" presName="childText" presStyleLbl="revTx" presStyleIdx="1" presStyleCnt="2">
        <dgm:presLayoutVars>
          <dgm:bulletEnabled val="1"/>
        </dgm:presLayoutVars>
      </dgm:prSet>
      <dgm:spPr/>
    </dgm:pt>
  </dgm:ptLst>
  <dgm:cxnLst>
    <dgm:cxn modelId="{905E7305-83D0-4CA6-BDF3-6144948EC55B}" srcId="{6EB121DB-2602-491E-AB1C-3C49FDB34E7B}" destId="{E8C49962-C449-4B20-B7E6-147B152AFCED}" srcOrd="0" destOrd="0" parTransId="{1DAB6357-4BFA-4A53-925F-86E0F81BBE97}" sibTransId="{B05FFABC-6EF8-4DBC-A680-31D716A16EF9}"/>
    <dgm:cxn modelId="{703C560A-33B6-43DA-BFE5-CE2836890EED}" type="presOf" srcId="{9475D37B-20E4-49CD-823B-CE7F9E7A5054}" destId="{52EB5E19-EF19-4450-A802-6DE465796DB9}" srcOrd="0" destOrd="3" presId="urn:microsoft.com/office/officeart/2005/8/layout/vList2"/>
    <dgm:cxn modelId="{87A1EE0B-A2BC-4167-ACA2-98F0B98CF983}" srcId="{4E7A1295-8D14-4668-875B-662C42E5507D}" destId="{9475D37B-20E4-49CD-823B-CE7F9E7A5054}" srcOrd="3" destOrd="0" parTransId="{6BEBD6DA-EF0F-4239-B551-8753307B6063}" sibTransId="{3C382237-E315-4EF8-AEC9-62F9795A29E1}"/>
    <dgm:cxn modelId="{2D847910-513F-432A-97CE-C63BD75BD442}" type="presOf" srcId="{BC5FFA77-1D64-4092-A93D-8ED2D2E433D5}" destId="{F9062858-AA73-4165-8A05-04FB9A562B2C}" srcOrd="0" destOrd="1" presId="urn:microsoft.com/office/officeart/2005/8/layout/vList2"/>
    <dgm:cxn modelId="{C8AAFA13-CA23-41C3-BAD0-CAAE6B54E0D8}" srcId="{4E7A1295-8D14-4668-875B-662C42E5507D}" destId="{6ACC1D41-EEC5-4536-93E1-039DB0EC4E8D}" srcOrd="1" destOrd="0" parTransId="{288880AD-746D-41C1-BF12-4CD138BA91B9}" sibTransId="{7F47BD59-157D-458C-A569-626E0572F51C}"/>
    <dgm:cxn modelId="{FC6B5815-B2C1-4474-B17D-6F3ECEC86261}" type="presOf" srcId="{8C2E76B8-5EB2-4B17-BE56-5B1918956F31}" destId="{B6D68904-8CED-4401-9F45-81A95E50818E}" srcOrd="0" destOrd="0" presId="urn:microsoft.com/office/officeart/2005/8/layout/vList2"/>
    <dgm:cxn modelId="{56596F21-D2D4-40D9-BB62-1EED5E0B6D2A}" type="presOf" srcId="{6ACC1D41-EEC5-4536-93E1-039DB0EC4E8D}" destId="{52EB5E19-EF19-4450-A802-6DE465796DB9}" srcOrd="0" destOrd="1" presId="urn:microsoft.com/office/officeart/2005/8/layout/vList2"/>
    <dgm:cxn modelId="{8967E861-4136-4F31-9FFE-8C85FC340732}" srcId="{8C2E76B8-5EB2-4B17-BE56-5B1918956F31}" destId="{6EB121DB-2602-491E-AB1C-3C49FDB34E7B}" srcOrd="1" destOrd="0" parTransId="{B15670A7-E6E5-4352-8A49-5B23526339C7}" sibTransId="{4BBBB0EF-7FC3-49EF-AFDA-72081EDA76FF}"/>
    <dgm:cxn modelId="{1542024C-5B24-4AAE-94EF-35325091FE99}" type="presOf" srcId="{06C1A74C-B3C5-4424-9523-EB04BADC2E79}" destId="{52EB5E19-EF19-4450-A802-6DE465796DB9}" srcOrd="0" destOrd="0" presId="urn:microsoft.com/office/officeart/2005/8/layout/vList2"/>
    <dgm:cxn modelId="{272EB058-77A4-4DBC-B235-A95C5DAC78A1}" type="presOf" srcId="{6EB121DB-2602-491E-AB1C-3C49FDB34E7B}" destId="{FD494E52-C96D-4842-A8F9-927F3F1A3A81}" srcOrd="0" destOrd="0" presId="urn:microsoft.com/office/officeart/2005/8/layout/vList2"/>
    <dgm:cxn modelId="{010D977D-B4AD-46C6-A11E-C063137AA983}" type="presOf" srcId="{4E7A1295-8D14-4668-875B-662C42E5507D}" destId="{1624BA6D-48B2-4494-85B0-A840193FA649}" srcOrd="0" destOrd="0" presId="urn:microsoft.com/office/officeart/2005/8/layout/vList2"/>
    <dgm:cxn modelId="{5D562587-EAA7-4F45-A11F-41B17D05F7E6}" srcId="{4E7A1295-8D14-4668-875B-662C42E5507D}" destId="{560246E3-56D6-4A54-AB43-8D96E0297906}" srcOrd="2" destOrd="0" parTransId="{6EFD60F0-AFD4-419E-97C4-ED031D3ED7D3}" sibTransId="{0690A9B3-0F76-41BB-BB1E-AF34355CC10B}"/>
    <dgm:cxn modelId="{3E20CB93-1887-475B-B29A-2493A57AB06A}" srcId="{4E7A1295-8D14-4668-875B-662C42E5507D}" destId="{06C1A74C-B3C5-4424-9523-EB04BADC2E79}" srcOrd="0" destOrd="0" parTransId="{7C3FBE7C-F090-4FE3-8653-A207F6EE374C}" sibTransId="{A1794C99-EFDD-4347-8378-2E0DB9541C19}"/>
    <dgm:cxn modelId="{4192BB9E-4FD4-4276-8380-D33CF90D50F5}" srcId="{8C2E76B8-5EB2-4B17-BE56-5B1918956F31}" destId="{4E7A1295-8D14-4668-875B-662C42E5507D}" srcOrd="0" destOrd="0" parTransId="{85C18C82-2DC7-4D8B-95EE-7F823F02D461}" sibTransId="{6C1E166F-3E7F-44BB-BC49-67EB95587384}"/>
    <dgm:cxn modelId="{0C00ADB4-FCF4-4D10-A9F9-145854816F88}" srcId="{6EB121DB-2602-491E-AB1C-3C49FDB34E7B}" destId="{BC5FFA77-1D64-4092-A93D-8ED2D2E433D5}" srcOrd="1" destOrd="0" parTransId="{5DC71C15-6BAF-46B7-A51C-A1A0389435AA}" sibTransId="{9CE359EC-3036-49F3-8E80-3B31990E5EFB}"/>
    <dgm:cxn modelId="{20CA8EB5-10E5-4452-9AC3-7C10B42F9BF5}" srcId="{6EB121DB-2602-491E-AB1C-3C49FDB34E7B}" destId="{381EB5C7-B8A7-46E1-8414-4BEAAF828F76}" srcOrd="2" destOrd="0" parTransId="{F45B0C38-AAC2-49A3-A36A-4C5076446538}" sibTransId="{DAB606FD-4433-4132-AC82-6CBD28151451}"/>
    <dgm:cxn modelId="{B932C4B7-3DEB-49C9-8FF9-44A9B7522420}" type="presOf" srcId="{E8C49962-C449-4B20-B7E6-147B152AFCED}" destId="{F9062858-AA73-4165-8A05-04FB9A562B2C}" srcOrd="0" destOrd="0" presId="urn:microsoft.com/office/officeart/2005/8/layout/vList2"/>
    <dgm:cxn modelId="{E54707EA-0BBF-4F7F-9113-16387F558BE7}" type="presOf" srcId="{560246E3-56D6-4A54-AB43-8D96E0297906}" destId="{52EB5E19-EF19-4450-A802-6DE465796DB9}" srcOrd="0" destOrd="2" presId="urn:microsoft.com/office/officeart/2005/8/layout/vList2"/>
    <dgm:cxn modelId="{3A121EF0-FE65-4826-A426-FEA362AEFC7F}" type="presOf" srcId="{381EB5C7-B8A7-46E1-8414-4BEAAF828F76}" destId="{F9062858-AA73-4165-8A05-04FB9A562B2C}" srcOrd="0" destOrd="2" presId="urn:microsoft.com/office/officeart/2005/8/layout/vList2"/>
    <dgm:cxn modelId="{B816E39F-B0CE-4332-BF1A-965DBFBF7846}" type="presParOf" srcId="{B6D68904-8CED-4401-9F45-81A95E50818E}" destId="{1624BA6D-48B2-4494-85B0-A840193FA649}" srcOrd="0" destOrd="0" presId="urn:microsoft.com/office/officeart/2005/8/layout/vList2"/>
    <dgm:cxn modelId="{9257C6B6-EE6A-4B9A-97F7-7FEAF2BD51D8}" type="presParOf" srcId="{B6D68904-8CED-4401-9F45-81A95E50818E}" destId="{52EB5E19-EF19-4450-A802-6DE465796DB9}" srcOrd="1" destOrd="0" presId="urn:microsoft.com/office/officeart/2005/8/layout/vList2"/>
    <dgm:cxn modelId="{2D67FBF8-0C37-43B3-867A-51E46060079A}" type="presParOf" srcId="{B6D68904-8CED-4401-9F45-81A95E50818E}" destId="{FD494E52-C96D-4842-A8F9-927F3F1A3A81}" srcOrd="2" destOrd="0" presId="urn:microsoft.com/office/officeart/2005/8/layout/vList2"/>
    <dgm:cxn modelId="{5B2CA5C6-FA51-49A9-AE65-8C73B931C573}" type="presParOf" srcId="{B6D68904-8CED-4401-9F45-81A95E50818E}" destId="{F9062858-AA73-4165-8A05-04FB9A562B2C}" srcOrd="3"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42F2B-6A7B-4C29-BEBF-3F67E78906E3}">
      <dsp:nvSpPr>
        <dsp:cNvPr id="0" name=""/>
        <dsp:cNvSpPr/>
      </dsp:nvSpPr>
      <dsp:spPr>
        <a:xfrm>
          <a:off x="3428" y="572689"/>
          <a:ext cx="3439695" cy="1375878"/>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t>Milestone 1</a:t>
          </a:r>
        </a:p>
      </dsp:txBody>
      <dsp:txXfrm>
        <a:off x="3428" y="572689"/>
        <a:ext cx="3095726" cy="1375878"/>
      </dsp:txXfrm>
    </dsp:sp>
    <dsp:sp modelId="{6800A914-5A98-40D6-8208-73774B1562B8}">
      <dsp:nvSpPr>
        <dsp:cNvPr id="0" name=""/>
        <dsp:cNvSpPr/>
      </dsp:nvSpPr>
      <dsp:spPr>
        <a:xfrm>
          <a:off x="2755184" y="572689"/>
          <a:ext cx="3439695" cy="1375878"/>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t>Milestone2</a:t>
          </a:r>
        </a:p>
      </dsp:txBody>
      <dsp:txXfrm>
        <a:off x="3443123" y="572689"/>
        <a:ext cx="2063817" cy="1375878"/>
      </dsp:txXfrm>
    </dsp:sp>
    <dsp:sp modelId="{FBC71DC8-6B05-45FD-AB25-D56ECA81A255}">
      <dsp:nvSpPr>
        <dsp:cNvPr id="0" name=""/>
        <dsp:cNvSpPr/>
      </dsp:nvSpPr>
      <dsp:spPr>
        <a:xfrm>
          <a:off x="5506940" y="572689"/>
          <a:ext cx="3439695" cy="1375878"/>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t>Milestone3</a:t>
          </a:r>
        </a:p>
      </dsp:txBody>
      <dsp:txXfrm>
        <a:off x="6194879" y="572689"/>
        <a:ext cx="2063817" cy="1375878"/>
      </dsp:txXfrm>
    </dsp:sp>
    <dsp:sp modelId="{9AABEE2B-0954-47D4-9D8B-F29F64BEA69E}">
      <dsp:nvSpPr>
        <dsp:cNvPr id="0" name=""/>
        <dsp:cNvSpPr/>
      </dsp:nvSpPr>
      <dsp:spPr>
        <a:xfrm>
          <a:off x="8262124" y="570653"/>
          <a:ext cx="3439695" cy="137587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t>Milestone4</a:t>
          </a:r>
        </a:p>
      </dsp:txBody>
      <dsp:txXfrm>
        <a:off x="8950063" y="570653"/>
        <a:ext cx="2063817" cy="1375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E93E1-B58B-46B5-AE74-BA11BFF6C946}">
      <dsp:nvSpPr>
        <dsp:cNvPr id="0" name=""/>
        <dsp:cNvSpPr/>
      </dsp:nvSpPr>
      <dsp:spPr>
        <a:xfrm>
          <a:off x="685424" y="-36148"/>
          <a:ext cx="5580557" cy="5580557"/>
        </a:xfrm>
        <a:prstGeom prst="circularArrow">
          <a:avLst>
            <a:gd name="adj1" fmla="val 5544"/>
            <a:gd name="adj2" fmla="val 330680"/>
            <a:gd name="adj3" fmla="val 14515397"/>
            <a:gd name="adj4" fmla="val 16950449"/>
            <a:gd name="adj5" fmla="val 5757"/>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6EF6EF-A515-419A-BF27-1784919F5D12}">
      <dsp:nvSpPr>
        <dsp:cNvPr id="0" name=""/>
        <dsp:cNvSpPr/>
      </dsp:nvSpPr>
      <dsp:spPr>
        <a:xfrm>
          <a:off x="2606777" y="2256"/>
          <a:ext cx="1737851" cy="8689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Bot writes data in excel sheet</a:t>
          </a:r>
        </a:p>
      </dsp:txBody>
      <dsp:txXfrm>
        <a:off x="2649194" y="44673"/>
        <a:ext cx="1653017" cy="784091"/>
      </dsp:txXfrm>
    </dsp:sp>
    <dsp:sp modelId="{D6C54E4B-5CC6-46CC-A879-C7A0553955BF}">
      <dsp:nvSpPr>
        <dsp:cNvPr id="0" name=""/>
        <dsp:cNvSpPr/>
      </dsp:nvSpPr>
      <dsp:spPr>
        <a:xfrm>
          <a:off x="4467355" y="898263"/>
          <a:ext cx="1737851" cy="868925"/>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Script takes claim data from excel</a:t>
          </a:r>
        </a:p>
      </dsp:txBody>
      <dsp:txXfrm>
        <a:off x="4509772" y="940680"/>
        <a:ext cx="1653017" cy="784091"/>
      </dsp:txXfrm>
    </dsp:sp>
    <dsp:sp modelId="{569512AA-665F-4EAB-84BD-04EA85DD10D1}">
      <dsp:nvSpPr>
        <dsp:cNvPr id="0" name=""/>
        <dsp:cNvSpPr/>
      </dsp:nvSpPr>
      <dsp:spPr>
        <a:xfrm>
          <a:off x="4926880" y="2911573"/>
          <a:ext cx="1737851" cy="86892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Opens and login WCF </a:t>
          </a:r>
          <a:r>
            <a:rPr lang="en-US" sz="1300" kern="1200" err="1"/>
            <a:t>filenet</a:t>
          </a:r>
          <a:r>
            <a:rPr lang="en-US" sz="1300" kern="1200"/>
            <a:t> portal</a:t>
          </a:r>
        </a:p>
      </dsp:txBody>
      <dsp:txXfrm>
        <a:off x="4969297" y="2953990"/>
        <a:ext cx="1653017" cy="784091"/>
      </dsp:txXfrm>
    </dsp:sp>
    <dsp:sp modelId="{069BFC3C-D810-49FF-9993-033DF1BC5744}">
      <dsp:nvSpPr>
        <dsp:cNvPr id="0" name=""/>
        <dsp:cNvSpPr/>
      </dsp:nvSpPr>
      <dsp:spPr>
        <a:xfrm>
          <a:off x="3639320" y="4526122"/>
          <a:ext cx="1737851" cy="86892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Searches for the attachments (Rule-Based)</a:t>
          </a:r>
        </a:p>
      </dsp:txBody>
      <dsp:txXfrm>
        <a:off x="3681737" y="4568539"/>
        <a:ext cx="1653017" cy="784091"/>
      </dsp:txXfrm>
    </dsp:sp>
    <dsp:sp modelId="{E6B54783-7618-4475-BF8B-0C69F1F96D75}">
      <dsp:nvSpPr>
        <dsp:cNvPr id="0" name=""/>
        <dsp:cNvSpPr/>
      </dsp:nvSpPr>
      <dsp:spPr>
        <a:xfrm>
          <a:off x="1574234" y="4526122"/>
          <a:ext cx="1737851" cy="86892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Download if present</a:t>
          </a:r>
        </a:p>
      </dsp:txBody>
      <dsp:txXfrm>
        <a:off x="1616651" y="4568539"/>
        <a:ext cx="1653017" cy="784091"/>
      </dsp:txXfrm>
    </dsp:sp>
    <dsp:sp modelId="{47D1ACBE-E171-4DAC-BEE4-7C8B46D4C1E9}">
      <dsp:nvSpPr>
        <dsp:cNvPr id="0" name=""/>
        <dsp:cNvSpPr/>
      </dsp:nvSpPr>
      <dsp:spPr>
        <a:xfrm>
          <a:off x="286674" y="2911573"/>
          <a:ext cx="1737851" cy="868925"/>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Extract data and Match the required fields</a:t>
          </a:r>
        </a:p>
      </dsp:txBody>
      <dsp:txXfrm>
        <a:off x="329091" y="2953990"/>
        <a:ext cx="1653017" cy="784091"/>
      </dsp:txXfrm>
    </dsp:sp>
    <dsp:sp modelId="{35A84EDC-3BA7-44DC-AF17-7596A71A86F8}">
      <dsp:nvSpPr>
        <dsp:cNvPr id="0" name=""/>
        <dsp:cNvSpPr/>
      </dsp:nvSpPr>
      <dsp:spPr>
        <a:xfrm>
          <a:off x="746199" y="898263"/>
          <a:ext cx="1737851" cy="8689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Update the excel sheet on the presence of medical record</a:t>
          </a:r>
        </a:p>
      </dsp:txBody>
      <dsp:txXfrm>
        <a:off x="788616" y="940680"/>
        <a:ext cx="1653017" cy="7840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4BA6D-48B2-4494-85B0-A840193FA649}">
      <dsp:nvSpPr>
        <dsp:cNvPr id="0" name=""/>
        <dsp:cNvSpPr/>
      </dsp:nvSpPr>
      <dsp:spPr>
        <a:xfrm>
          <a:off x="0" y="69870"/>
          <a:ext cx="11659131" cy="701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u="none" kern="1200"/>
            <a:t>Challenges</a:t>
          </a:r>
          <a:endParaRPr lang="en-US" sz="2900" u="none" kern="1200"/>
        </a:p>
      </dsp:txBody>
      <dsp:txXfrm>
        <a:off x="34229" y="104099"/>
        <a:ext cx="11590673" cy="632717"/>
      </dsp:txXfrm>
    </dsp:sp>
    <dsp:sp modelId="{52EB5E19-EF19-4450-A802-6DE465796DB9}">
      <dsp:nvSpPr>
        <dsp:cNvPr id="0" name=""/>
        <dsp:cNvSpPr/>
      </dsp:nvSpPr>
      <dsp:spPr>
        <a:xfrm>
          <a:off x="0" y="1006495"/>
          <a:ext cx="11659131" cy="1920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17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a:cs typeface="Aldhabi" panose="020B0604020202020204" pitchFamily="2" charset="-78"/>
            </a:rPr>
            <a:t>Access: </a:t>
          </a:r>
          <a:r>
            <a:rPr lang="en-US" sz="2000" kern="1200">
              <a:cs typeface="Aldhabi" panose="020B0604020202020204" pitchFamily="2" charset="-78"/>
            </a:rPr>
            <a:t>With the limited access to West claims and could get docs for East and Central claims like the Ops teams. They easily got docs using DCN only, saving lot of time in opening and downloading.</a:t>
          </a:r>
        </a:p>
        <a:p>
          <a:pPr marL="228600" lvl="1" indent="-228600" algn="l" defTabSz="889000">
            <a:lnSpc>
              <a:spcPct val="90000"/>
            </a:lnSpc>
            <a:spcBef>
              <a:spcPct val="0"/>
            </a:spcBef>
            <a:spcAft>
              <a:spcPct val="20000"/>
            </a:spcAft>
            <a:buChar char="•"/>
          </a:pPr>
          <a:r>
            <a:rPr lang="en-US" sz="2000" b="1" kern="1200">
              <a:cs typeface="Aldhabi" panose="020B0604020202020204" pitchFamily="2" charset="-78"/>
            </a:rPr>
            <a:t>IBM </a:t>
          </a:r>
          <a:r>
            <a:rPr lang="en-US" sz="2000" b="1" kern="1200" err="1">
              <a:cs typeface="Aldhabi" panose="020B0604020202020204" pitchFamily="2" charset="-78"/>
            </a:rPr>
            <a:t>daeja</a:t>
          </a:r>
          <a:r>
            <a:rPr lang="en-US" sz="2000" b="1" kern="1200">
              <a:cs typeface="Aldhabi" panose="020B0604020202020204" pitchFamily="2" charset="-78"/>
            </a:rPr>
            <a:t> </a:t>
          </a:r>
          <a:r>
            <a:rPr lang="en-US" sz="2000" b="1" kern="1200" err="1">
              <a:cs typeface="Aldhabi" panose="020B0604020202020204" pitchFamily="2" charset="-78"/>
            </a:rPr>
            <a:t>ViewOne</a:t>
          </a:r>
          <a:r>
            <a:rPr lang="en-US" sz="2000" b="1" kern="1200">
              <a:cs typeface="Aldhabi" panose="020B0604020202020204" pitchFamily="2" charset="-78"/>
            </a:rPr>
            <a:t>: </a:t>
          </a:r>
          <a:r>
            <a:rPr lang="en-US" sz="2000" kern="1200">
              <a:cs typeface="Aldhabi" panose="020B0604020202020204" pitchFamily="2" charset="-78"/>
            </a:rPr>
            <a:t>We</a:t>
          </a:r>
          <a:r>
            <a:rPr lang="en-US" sz="2000" b="1" kern="1200">
              <a:cs typeface="Aldhabi" panose="020B0604020202020204" pitchFamily="2" charset="-78"/>
            </a:rPr>
            <a:t> </a:t>
          </a:r>
          <a:r>
            <a:rPr lang="en-US" sz="2000" kern="1200">
              <a:cs typeface="Aldhabi" panose="020B0604020202020204" pitchFamily="2" charset="-78"/>
            </a:rPr>
            <a:t>were not able to download the pdf which showed </a:t>
          </a:r>
          <a:r>
            <a:rPr lang="en-US" sz="2000" kern="1200">
              <a:effectLst/>
              <a:ea typeface="Calibri" panose="020F0502020204030204" pitchFamily="34" charset="0"/>
              <a:cs typeface="Aldhabi" panose="020B0604020202020204" pitchFamily="2" charset="-78"/>
            </a:rPr>
            <a:t>IBM </a:t>
          </a:r>
          <a:r>
            <a:rPr lang="en-US" sz="2000" kern="1200" err="1">
              <a:effectLst/>
              <a:ea typeface="Calibri" panose="020F0502020204030204" pitchFamily="34" charset="0"/>
              <a:cs typeface="Aldhabi" panose="020B0604020202020204" pitchFamily="2" charset="-78"/>
            </a:rPr>
            <a:t>daeja</a:t>
          </a:r>
          <a:r>
            <a:rPr lang="en-US" sz="2000" kern="1200">
              <a:effectLst/>
              <a:ea typeface="Calibri" panose="020F0502020204030204" pitchFamily="34" charset="0"/>
              <a:cs typeface="Aldhabi" panose="020B0604020202020204" pitchFamily="2" charset="-78"/>
            </a:rPr>
            <a:t> </a:t>
          </a:r>
          <a:r>
            <a:rPr lang="en-US" sz="2000" kern="1200" err="1">
              <a:effectLst/>
              <a:ea typeface="Calibri" panose="020F0502020204030204" pitchFamily="34" charset="0"/>
              <a:cs typeface="Aldhabi" panose="020B0604020202020204" pitchFamily="2" charset="-78"/>
            </a:rPr>
            <a:t>ViewOne</a:t>
          </a:r>
          <a:r>
            <a:rPr lang="en-US" sz="2000" kern="1200">
              <a:effectLst/>
              <a:ea typeface="Calibri" panose="020F0502020204030204" pitchFamily="34" charset="0"/>
              <a:cs typeface="Aldhabi" panose="020B0604020202020204" pitchFamily="2" charset="-78"/>
            </a:rPr>
            <a:t> written (7 docs, lost on accuracy by 12%)</a:t>
          </a:r>
        </a:p>
        <a:p>
          <a:pPr marL="228600" lvl="1" indent="-228600" algn="l" defTabSz="889000">
            <a:lnSpc>
              <a:spcPct val="90000"/>
            </a:lnSpc>
            <a:spcBef>
              <a:spcPct val="0"/>
            </a:spcBef>
            <a:spcAft>
              <a:spcPct val="20000"/>
            </a:spcAft>
            <a:buChar char="•"/>
          </a:pPr>
          <a:r>
            <a:rPr lang="en-US" sz="2000" b="1" kern="1200">
              <a:effectLst/>
              <a:ea typeface="Calibri" panose="020F0502020204030204" pitchFamily="34" charset="0"/>
              <a:cs typeface="Aldhabi" panose="020B0604020202020204" pitchFamily="2" charset="-78"/>
            </a:rPr>
            <a:t>Download &amp; Check 5 Pages: </a:t>
          </a:r>
          <a:r>
            <a:rPr lang="en-US" sz="2000" kern="1200">
              <a:effectLst/>
              <a:ea typeface="Calibri" panose="020F0502020204030204" pitchFamily="34" charset="0"/>
              <a:cs typeface="Aldhabi" panose="020B0604020202020204" pitchFamily="2" charset="-78"/>
            </a:rPr>
            <a:t>We had to check all 5 pages to verify, time consuming</a:t>
          </a:r>
          <a:endParaRPr lang="en-US" sz="2400" kern="1200">
            <a:effectLst/>
            <a:ea typeface="Calibri" panose="020F0502020204030204" pitchFamily="34" charset="0"/>
            <a:cs typeface="Aldhabi" panose="020B0604020202020204" pitchFamily="2" charset="-78"/>
          </a:endParaRPr>
        </a:p>
        <a:p>
          <a:pPr marL="228600" lvl="1" indent="-228600" algn="l" defTabSz="889000">
            <a:lnSpc>
              <a:spcPct val="90000"/>
            </a:lnSpc>
            <a:spcBef>
              <a:spcPct val="0"/>
            </a:spcBef>
            <a:spcAft>
              <a:spcPct val="20000"/>
            </a:spcAft>
            <a:buChar char="•"/>
          </a:pPr>
          <a:r>
            <a:rPr lang="en-US" sz="2000" b="1" kern="1200">
              <a:effectLst/>
              <a:ea typeface="Calibri" panose="020F0502020204030204" pitchFamily="34" charset="0"/>
              <a:cs typeface="Aldhabi" panose="020B0604020202020204" pitchFamily="2" charset="-78"/>
            </a:rPr>
            <a:t>IE &amp; Java issues: </a:t>
          </a:r>
          <a:r>
            <a:rPr lang="en-US" sz="2000" b="0" kern="1200">
              <a:effectLst/>
              <a:ea typeface="Calibri" panose="020F0502020204030204" pitchFamily="34" charset="0"/>
              <a:cs typeface="Aldhabi" panose="020B0604020202020204" pitchFamily="2" charset="-78"/>
            </a:rPr>
            <a:t>only one of us was able to open and download</a:t>
          </a:r>
          <a:endParaRPr lang="en-US" sz="2000" b="1" kern="1200">
            <a:effectLst/>
            <a:ea typeface="Calibri" panose="020F0502020204030204" pitchFamily="34" charset="0"/>
            <a:cs typeface="Aldhabi" panose="020B0604020202020204" pitchFamily="2" charset="-78"/>
          </a:endParaRPr>
        </a:p>
      </dsp:txBody>
      <dsp:txXfrm>
        <a:off x="0" y="1006495"/>
        <a:ext cx="11659131" cy="1920960"/>
      </dsp:txXfrm>
    </dsp:sp>
    <dsp:sp modelId="{FD494E52-C96D-4842-A8F9-927F3F1A3A81}">
      <dsp:nvSpPr>
        <dsp:cNvPr id="0" name=""/>
        <dsp:cNvSpPr/>
      </dsp:nvSpPr>
      <dsp:spPr>
        <a:xfrm>
          <a:off x="0" y="3122666"/>
          <a:ext cx="11659131" cy="711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u="none" kern="1200"/>
            <a:t>Future Enhancement Ideas</a:t>
          </a:r>
        </a:p>
      </dsp:txBody>
      <dsp:txXfrm>
        <a:off x="34753" y="3157419"/>
        <a:ext cx="11589625" cy="642414"/>
      </dsp:txXfrm>
    </dsp:sp>
    <dsp:sp modelId="{F9062858-AA73-4165-8A05-04FB9A562B2C}">
      <dsp:nvSpPr>
        <dsp:cNvPr id="0" name=""/>
        <dsp:cNvSpPr/>
      </dsp:nvSpPr>
      <dsp:spPr>
        <a:xfrm>
          <a:off x="0" y="3834587"/>
          <a:ext cx="11659131"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17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a:t>GPU: </a:t>
          </a:r>
          <a:r>
            <a:rPr lang="en-US" sz="2000" kern="1200"/>
            <a:t>EasyOCR library(for text extraction) is much faster if we use GPUs instead of CPU</a:t>
          </a:r>
          <a:endParaRPr lang="en-US" sz="2000" b="1" kern="1200"/>
        </a:p>
        <a:p>
          <a:pPr marL="228600" lvl="1" indent="-228600" algn="l" defTabSz="889000">
            <a:lnSpc>
              <a:spcPct val="90000"/>
            </a:lnSpc>
            <a:spcBef>
              <a:spcPct val="0"/>
            </a:spcBef>
            <a:spcAft>
              <a:spcPct val="20000"/>
            </a:spcAft>
            <a:buChar char="•"/>
          </a:pPr>
          <a:r>
            <a:rPr lang="en-US" sz="2000" b="1" kern="1200"/>
            <a:t>Text extraction: </a:t>
          </a:r>
          <a:r>
            <a:rPr lang="en-US" sz="2000" kern="1200"/>
            <a:t>try to integrate it for claims form </a:t>
          </a:r>
          <a:r>
            <a:rPr lang="en-US" sz="2000" kern="1200">
              <a:ea typeface="Calibri" panose="020F0502020204030204" pitchFamily="34" charset="0"/>
              <a:cs typeface="Aldhabi" panose="020B0604020202020204" pitchFamily="2" charset="-78"/>
            </a:rPr>
            <a:t>used with it to process the claims</a:t>
          </a:r>
          <a:endParaRPr lang="en-US" sz="2000" kern="1200"/>
        </a:p>
        <a:p>
          <a:pPr marL="228600" lvl="1" indent="-228600" algn="l" defTabSz="889000">
            <a:lnSpc>
              <a:spcPct val="90000"/>
            </a:lnSpc>
            <a:spcBef>
              <a:spcPct val="0"/>
            </a:spcBef>
            <a:spcAft>
              <a:spcPct val="20000"/>
            </a:spcAft>
            <a:buChar char="•"/>
          </a:pPr>
          <a:r>
            <a:rPr lang="en-US" sz="2000" b="1" kern="1200"/>
            <a:t>Better browser: </a:t>
          </a:r>
          <a:r>
            <a:rPr lang="en-US" sz="2000" kern="1200">
              <a:ea typeface="Calibri" panose="020F0502020204030204" pitchFamily="34" charset="0"/>
              <a:cs typeface="Aldhabi" panose="020B0604020202020204" pitchFamily="2" charset="-78"/>
            </a:rPr>
            <a:t>Shift the WCF to faster browser like Chrome.</a:t>
          </a:r>
          <a:endParaRPr lang="en-US" sz="2000" kern="1200"/>
        </a:p>
      </dsp:txBody>
      <dsp:txXfrm>
        <a:off x="0" y="3834587"/>
        <a:ext cx="11659131" cy="105984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2AD48-B7D7-4E81-AFF6-A2AF6E381076}" type="datetimeFigureOut">
              <a:rPr lang="en-US" smtClean="0"/>
              <a:t>7/15/2022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4B59-74A2-4ED9-B0A8-B54532143374}" type="slidenum">
              <a:rPr lang="en-US" smtClean="0"/>
              <a:t>‹#›</a:t>
            </a:fld>
            <a:endParaRPr lang="en-US"/>
          </a:p>
        </p:txBody>
      </p:sp>
    </p:spTree>
    <p:extLst>
      <p:ext uri="{BB962C8B-B14F-4D97-AF65-F5344CB8AC3E}">
        <p14:creationId xmlns:p14="http://schemas.microsoft.com/office/powerpoint/2010/main" val="1923133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C14B59-74A2-4ED9-B0A8-B54532143374}" type="slidenum">
              <a:rPr lang="en-US" smtClean="0"/>
              <a:t>1</a:t>
            </a:fld>
            <a:endParaRPr lang="en-US"/>
          </a:p>
        </p:txBody>
      </p:sp>
    </p:spTree>
    <p:extLst>
      <p:ext uri="{BB962C8B-B14F-4D97-AF65-F5344CB8AC3E}">
        <p14:creationId xmlns:p14="http://schemas.microsoft.com/office/powerpoint/2010/main" val="1960993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Here, I would like to handover the command to Rutik for a short demo of our work</a:t>
            </a:r>
          </a:p>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036899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Firstly, we need some system requirements like anaconda, </a:t>
            </a:r>
            <a:r>
              <a:rPr lang="en-US" err="1"/>
              <a:t>easyocr</a:t>
            </a:r>
            <a:r>
              <a:rPr lang="en-US"/>
              <a:t>, </a:t>
            </a:r>
            <a:r>
              <a:rPr lang="en-US" err="1"/>
              <a:t>poppler</a:t>
            </a:r>
            <a:r>
              <a:rPr lang="en-US"/>
              <a:t> to work with medical and claims form. For </a:t>
            </a:r>
            <a:r>
              <a:rPr lang="en-US" err="1"/>
              <a:t>webscrapping</a:t>
            </a:r>
            <a:r>
              <a:rPr lang="en-US"/>
              <a:t>, we need Selenium and IE 32-bit driver , 32 because its faster. Java 32 bit is needed to open the claim form when we are inside WCF </a:t>
            </a:r>
            <a:r>
              <a:rPr lang="en-US" err="1"/>
              <a:t>portel</a:t>
            </a:r>
            <a:r>
              <a:rPr lang="en-US"/>
              <a: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Got an overall accuracy of </a:t>
            </a:r>
            <a:r>
              <a:rPr lang="en-US" sz="1200" b="1">
                <a:solidFill>
                  <a:srgbClr val="FF0000"/>
                </a:solidFill>
              </a:rPr>
              <a:t>74.56%</a:t>
            </a:r>
            <a:r>
              <a:rPr lang="en-US" sz="1200"/>
              <a:t>  while reporting if correct medical record is attached or not, comparing results with Ops teams results</a:t>
            </a:r>
          </a:p>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194652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We would like to appreciate the help of Sriram, Hari, </a:t>
            </a:r>
            <a:r>
              <a:rPr lang="en-US" err="1"/>
              <a:t>Amrendra</a:t>
            </a:r>
            <a:r>
              <a:rPr lang="en-US"/>
              <a:t>, </a:t>
            </a:r>
            <a:r>
              <a:rPr lang="en-US" err="1"/>
              <a:t>Raviraj</a:t>
            </a:r>
            <a:r>
              <a:rPr lang="en-US"/>
              <a:t>.</a:t>
            </a:r>
          </a:p>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456286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525622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Mention one by one</a:t>
            </a:r>
          </a:p>
          <a:p>
            <a:r>
              <a:rPr lang="en-US"/>
              <a:t>Matched with claim details</a:t>
            </a:r>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1109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discussing about the </a:t>
            </a:r>
            <a:r>
              <a:rPr lang="en-US" err="1"/>
              <a:t>soln</a:t>
            </a:r>
            <a:r>
              <a:rPr lang="en-US"/>
              <a:t> </a:t>
            </a:r>
            <a:r>
              <a:rPr lang="en-US" err="1"/>
              <a:t>achietecture</a:t>
            </a:r>
            <a:r>
              <a:rPr lang="en-US"/>
              <a:t>, this slide presents a graphical representation of what we did for extracting required fields from claims form. </a:t>
            </a:r>
          </a:p>
          <a:p>
            <a:endParaRPr lang="en-US"/>
          </a:p>
          <a:p>
            <a:r>
              <a:rPr lang="en-US"/>
              <a:t>We first start with converting pdfs into the images and then apply some image processing approaches, </a:t>
            </a:r>
            <a:r>
              <a:rPr lang="en-US" err="1"/>
              <a:t>i.e</a:t>
            </a:r>
            <a:r>
              <a:rPr lang="en-US"/>
              <a:t>, crop out the boxes which contain required field.</a:t>
            </a:r>
          </a:p>
          <a:p>
            <a:endParaRPr lang="en-US"/>
          </a:p>
          <a:p>
            <a:r>
              <a:rPr lang="en-US"/>
              <a:t>then we use this image data and feed it into OCR to get the text inside it. </a:t>
            </a:r>
          </a:p>
          <a:p>
            <a:endParaRPr lang="en-US"/>
          </a:p>
          <a:p>
            <a:r>
              <a:rPr lang="en-US"/>
              <a:t>And lastly store the output data into the dictionary</a:t>
            </a:r>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417009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 you saw in previous figure, our WCF automation approach starts with the bot writing the data of patient into a excel, from their our program reads it and open the WCF portal, logins and searches using different field which we will explain in detail later, download them and match certain field to check if it’s a medical attachment. Finally, We write True or False if it’s a medical attachment in another excel which the WCF Bot will read it and proceed further.</a:t>
            </a:r>
          </a:p>
          <a:p>
            <a:endParaRPr lang="en-US"/>
          </a:p>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076759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you saw in previous slide, in our initial 4 weeks we worked on data extraction and finalizing the approach. </a:t>
            </a:r>
          </a:p>
          <a:p>
            <a:endParaRPr lang="en-US"/>
          </a:p>
          <a:p>
            <a:r>
              <a:rPr lang="en-US"/>
              <a:t>So, detailed explanation goes like this -  </a:t>
            </a:r>
          </a:p>
          <a:p>
            <a:endParaRPr lang="en-US"/>
          </a:p>
          <a:p>
            <a:r>
              <a:rPr lang="en-US"/>
              <a:t>there were two kinds of forms provided to us from which we needed to extract some required fields and following operations were performed to reach to solution.</a:t>
            </a:r>
          </a:p>
          <a:p>
            <a:endParaRPr lang="en-US"/>
          </a:p>
          <a:p>
            <a:r>
              <a:rPr lang="en-US"/>
              <a:t>Firstly, the program is converting the pdfs into images with some preprocessing and library, then it is cropping the boxes from the pdf with proper indexing by detecting horizontal and vertical lines in the form using </a:t>
            </a:r>
            <a:r>
              <a:rPr lang="en-US" err="1"/>
              <a:t>opencv</a:t>
            </a:r>
            <a:r>
              <a:rPr lang="en-US"/>
              <a:t> and taking out detected boxes with specific indexes with have the required fields. </a:t>
            </a:r>
          </a:p>
          <a:p>
            <a:endParaRPr lang="en-US"/>
          </a:p>
          <a:p>
            <a:r>
              <a:rPr lang="en-US"/>
              <a:t>Further, we use </a:t>
            </a:r>
            <a:r>
              <a:rPr lang="en-US" err="1"/>
              <a:t>easyocr</a:t>
            </a:r>
            <a:r>
              <a:rPr lang="en-US"/>
              <a:t> to extract text insides image boxes and storing the extracted data in the form of dictionary with Patient name as the key, so we can later get all information of particular person using just his/her name if needed further.</a:t>
            </a:r>
          </a:p>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401915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Agenda for today’s presentation is as below-  starting from the problem, to milestones we achieved as we progressed, </a:t>
            </a:r>
            <a:r>
              <a:rPr lang="en-US" err="1"/>
              <a:t>solns</a:t>
            </a:r>
            <a:r>
              <a:rPr lang="en-US"/>
              <a:t> &amp; approaches we found out, current status and future works to be done. In the end, we will have a demo of our work.</a:t>
            </a:r>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98369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the problem statement given to us goes like this - to automate the process of checking if the correct medical record is attached by the patient or not in the WCF portal, which till now had to be manually checked and processed. </a:t>
            </a:r>
          </a:p>
          <a:p>
            <a:endParaRPr lang="en-US"/>
          </a:p>
          <a:p>
            <a:endParaRPr lang="en-US"/>
          </a:p>
          <a:p>
            <a:r>
              <a:rPr lang="en-US"/>
              <a:t>For this problem statement, We defined our objectives as following:</a:t>
            </a:r>
          </a:p>
          <a:p>
            <a:pPr marL="228600" indent="-228600">
              <a:buAutoNum type="arabicParenR"/>
            </a:pPr>
            <a:r>
              <a:rPr lang="en-US"/>
              <a:t>automate claims processing by receiving the patient’s details from WCF Bot, </a:t>
            </a:r>
            <a:r>
              <a:rPr lang="en-US" err="1"/>
              <a:t>namly</a:t>
            </a:r>
            <a:r>
              <a:rPr lang="en-US"/>
              <a:t>- name, service date, billing </a:t>
            </a:r>
            <a:r>
              <a:rPr lang="en-US" err="1"/>
              <a:t>npi</a:t>
            </a:r>
            <a:r>
              <a:rPr lang="en-US"/>
              <a:t>, dob, </a:t>
            </a:r>
            <a:r>
              <a:rPr lang="en-US" err="1"/>
              <a:t>dcn</a:t>
            </a:r>
            <a:r>
              <a:rPr lang="en-US"/>
              <a:t> no, </a:t>
            </a:r>
            <a:r>
              <a:rPr lang="en-US" err="1"/>
              <a:t>hc</a:t>
            </a:r>
            <a:r>
              <a:rPr lang="en-US"/>
              <a:t> id. </a:t>
            </a:r>
          </a:p>
          <a:p>
            <a:pPr marL="228600" indent="-228600">
              <a:buAutoNum type="arabicParenR"/>
            </a:pPr>
            <a:r>
              <a:rPr lang="en-US"/>
              <a:t>Search and match the pdfs to verify if it is a medical records</a:t>
            </a:r>
          </a:p>
          <a:p>
            <a:pPr marL="228600" indent="-228600">
              <a:buAutoNum type="arabicParenR"/>
            </a:pPr>
            <a:r>
              <a:rPr lang="en-US"/>
              <a:t>Return a </a:t>
            </a:r>
            <a:r>
              <a:rPr lang="en-US" err="1"/>
              <a:t>bolean</a:t>
            </a:r>
            <a:r>
              <a:rPr lang="en-US"/>
              <a:t> value (T/F) if medical record is present or not.</a:t>
            </a:r>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082242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span of working with Legato, We have achieved three milestones up till now, </a:t>
            </a:r>
          </a:p>
          <a:p>
            <a:pPr marL="228600" indent="-228600">
              <a:buAutoNum type="arabicPeriod"/>
            </a:pPr>
            <a:r>
              <a:rPr lang="en-US"/>
              <a:t>Started with understanding the Problem Statement and Knowledge transfer</a:t>
            </a:r>
          </a:p>
          <a:p>
            <a:pPr marL="228600" indent="-228600">
              <a:buAutoNum type="arabicPeriod"/>
            </a:pPr>
            <a:r>
              <a:rPr lang="en-US"/>
              <a:t>explored various approaches to extract data,</a:t>
            </a:r>
          </a:p>
          <a:p>
            <a:pPr marL="228600" indent="-228600">
              <a:buAutoNum type="arabicPeriod"/>
            </a:pPr>
            <a:r>
              <a:rPr lang="en-US"/>
              <a:t>Then automated the WCF portal for searching and finally summarizing everything to a working model after loads of debugging. </a:t>
            </a:r>
          </a:p>
          <a:p>
            <a:pPr marL="0" indent="0">
              <a:buNone/>
            </a:pPr>
            <a:endParaRPr lang="en-US"/>
          </a:p>
          <a:p>
            <a:pPr marL="0" indent="0">
              <a:buNone/>
            </a:pPr>
            <a:r>
              <a:rPr lang="en-US"/>
              <a:t>Now, We aim to achieve the 4th milestone as well in the coming 2 weeks.</a:t>
            </a:r>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961439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 you saw in previous figure, our WCF automation approach starts with the bot writing the data of patient into a excel, from their our program reads it and open the WCF portal, logins and searches using different field which we will explain in detail later, download them and match certain field to check if it’s a medical attachment. Finally, We write True or False if it’s a medical attachment in another excel which the WCF Bot will read it and proceed further.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As you saw in previous figure, our WCF automation approach starts with the bot writing the data of patient into a excel, from their our program reads it and open the WCF portal, logins and searches using different field which we will explain in detail later, download them and match certain field to check if it’s a medical attachment. Finally, We write True or False if it’s a medical attachment in another excel which the WCF Bot will read it and proceed further.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258869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 you saw in previous figure, our WCF automation approach starts with the bot writing the data of patient into a excel, from their our program reads it and open the WCF portal, logins and searches using different field which we will explain in detail later, download them and match certain field to check if it’s a medical attachment. Finally, We write True or False if it’s a medical attachment in another excel which the WCF Bot will read it and proceed further.</a:t>
            </a:r>
          </a:p>
          <a:p>
            <a:endParaRPr lang="en-US"/>
          </a:p>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020596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evening everyone, I am Anudeep and I will talk about the results which we got and this time we are back with numbers, stats and speed enhancements.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All Y-axis values in graphs are in minutes. </a:t>
            </a:r>
          </a:p>
          <a:p>
            <a:endParaRPr lang="en-US"/>
          </a:p>
          <a:p>
            <a:r>
              <a:rPr lang="en-US"/>
              <a:t>On the left, you can see that the sample average time consumed for three different ways to check for medical records in WCF portal. 1</a:t>
            </a:r>
            <a:r>
              <a:rPr lang="en-US" baseline="30000"/>
              <a:t>st</a:t>
            </a:r>
            <a:r>
              <a:rPr lang="en-US"/>
              <a:t>- manually, 2</a:t>
            </a:r>
            <a:r>
              <a:rPr lang="en-US" baseline="30000"/>
              <a:t>nd</a:t>
            </a:r>
            <a:r>
              <a:rPr lang="en-US"/>
              <a:t> automation without multithreading, and 3</a:t>
            </a:r>
            <a:r>
              <a:rPr lang="en-US" baseline="30000"/>
              <a:t>rd</a:t>
            </a:r>
            <a:r>
              <a:rPr lang="en-US"/>
              <a:t> automation with multithreading. We have reduced the time for whole automation process, starting from login to reporting if medical record present or not, by half.</a:t>
            </a:r>
          </a:p>
          <a:p>
            <a:r>
              <a:rPr lang="en-US"/>
              <a:t>In automation without multithreading (Blue bar), we are checking on 5 pages instead of 2 pages, so it takes on average 6 min per pdf instead of 3 min per pdf </a:t>
            </a:r>
          </a:p>
          <a:p>
            <a:r>
              <a:rPr lang="en-US"/>
              <a:t>In automation with multithreading (Green bar), we get on average 3 min per pdf which is much faster than normal automation.</a:t>
            </a:r>
          </a:p>
          <a:p>
            <a:endParaRPr lang="en-US"/>
          </a:p>
          <a:p>
            <a:r>
              <a:rPr lang="en-US"/>
              <a:t>On the right, you can see the time distribution which we recorded using python while trying a bulk run on 51 pdfs</a:t>
            </a:r>
          </a:p>
          <a:p>
            <a:r>
              <a:rPr lang="en-US"/>
              <a:t>This small pie chart shows time consumption for each batch which we download </a:t>
            </a:r>
          </a:p>
          <a:p>
            <a:r>
              <a:rPr lang="en-US"/>
              <a:t> </a:t>
            </a:r>
          </a:p>
          <a:p>
            <a:r>
              <a:rPr lang="en-US"/>
              <a:t>73% is just for downloading</a:t>
            </a:r>
          </a:p>
          <a:p>
            <a:r>
              <a:rPr lang="en-US"/>
              <a:t>Only 23% is for checking document</a:t>
            </a:r>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4163347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800">
                <a:effectLst/>
                <a:latin typeface="Calibri" panose="020F0502020204030204" pitchFamily="34" charset="0"/>
                <a:cs typeface="Times New Roman" panose="02020603050405020304" pitchFamily="18" charset="0"/>
              </a:rPr>
              <a:t>20: Ops team 13   7 (6+1)</a:t>
            </a:r>
          </a:p>
          <a:p>
            <a:pPr marL="0" indent="0">
              <a:buFont typeface="Arial" panose="020B0604020202020204" pitchFamily="34" charset="0"/>
              <a:buNone/>
            </a:pPr>
            <a:r>
              <a:rPr lang="en-US" sz="1800">
                <a:effectLst/>
                <a:latin typeface="Calibri" panose="020F0502020204030204" pitchFamily="34" charset="0"/>
                <a:cs typeface="Times New Roman" panose="02020603050405020304" pitchFamily="18" charset="0"/>
              </a:rPr>
              <a:t>We got accuracy of 86.27% when we cross check the results manually</a:t>
            </a:r>
          </a:p>
          <a:p>
            <a:pPr marL="0" indent="0">
              <a:buFont typeface="Arial" panose="020B0604020202020204" pitchFamily="34" charset="0"/>
              <a:buNone/>
            </a:pPr>
            <a:endParaRPr lang="en-US" sz="1800">
              <a:effectLst/>
              <a:latin typeface="Calibri" panose="020F0502020204030204" pitchFamily="34" charset="0"/>
              <a:cs typeface="Times New Roman" panose="02020603050405020304" pitchFamily="18" charset="0"/>
            </a:endParaRPr>
          </a:p>
          <a:p>
            <a:pPr marL="0" indent="0">
              <a:buFont typeface="Arial" panose="020B0604020202020204" pitchFamily="34" charset="0"/>
              <a:buNone/>
            </a:pPr>
            <a:r>
              <a:rPr lang="en-US" sz="1800">
                <a:effectLst/>
                <a:latin typeface="Calibri" panose="020F0502020204030204" pitchFamily="34" charset="0"/>
                <a:cs typeface="Times New Roman" panose="02020603050405020304" pitchFamily="18" charset="0"/>
              </a:rPr>
              <a:t>Precision means out of medical results we predict, how many were actually medical and that is 100%</a:t>
            </a:r>
          </a:p>
          <a:p>
            <a:pPr marL="0" indent="0">
              <a:buFont typeface="Arial" panose="020B0604020202020204" pitchFamily="34" charset="0"/>
              <a:buNone/>
            </a:pPr>
            <a:r>
              <a:rPr lang="en-US" sz="1800">
                <a:effectLst/>
                <a:latin typeface="Calibri" panose="020F0502020204030204" pitchFamily="34" charset="0"/>
                <a:cs typeface="Times New Roman" panose="02020603050405020304" pitchFamily="18" charset="0"/>
              </a:rPr>
              <a:t>13 out of 13 were medical, so 100%</a:t>
            </a:r>
          </a:p>
          <a:p>
            <a:pPr marL="0" indent="0">
              <a:buFont typeface="Arial" panose="020B0604020202020204" pitchFamily="34" charset="0"/>
              <a:buNone/>
            </a:pPr>
            <a:r>
              <a:rPr lang="en-US" sz="1800">
                <a:effectLst/>
                <a:latin typeface="Calibri" panose="020F0502020204030204" pitchFamily="34" charset="0"/>
                <a:cs typeface="Times New Roman" panose="02020603050405020304" pitchFamily="18" charset="0"/>
              </a:rPr>
              <a:t>Recall means out of all medical record existing in 51 dataset, how many we are correctly getting as medical record and that is 65%</a:t>
            </a:r>
          </a:p>
          <a:p>
            <a:pPr marL="0" indent="0">
              <a:buFont typeface="Arial" panose="020B0604020202020204" pitchFamily="34" charset="0"/>
              <a:buNone/>
            </a:pPr>
            <a:r>
              <a:rPr lang="en-US" sz="1800">
                <a:effectLst/>
                <a:latin typeface="Calibri" panose="020F0502020204030204" pitchFamily="34" charset="0"/>
                <a:cs typeface="Times New Roman" panose="02020603050405020304" pitchFamily="18" charset="0"/>
              </a:rPr>
              <a:t>Out of 51, 20 were medical, and we get 13 as medical, so 13/20= 65%</a:t>
            </a:r>
          </a:p>
          <a:p>
            <a:pPr marL="0" indent="0">
              <a:buFont typeface="Arial" panose="020B0604020202020204" pitchFamily="34" charset="0"/>
              <a:buNone/>
            </a:pPr>
            <a:r>
              <a:rPr lang="en-US" sz="1800">
                <a:effectLst/>
                <a:latin typeface="Calibri" panose="020F0502020204030204" pitchFamily="34" charset="0"/>
                <a:cs typeface="Times New Roman" panose="02020603050405020304" pitchFamily="18" charset="0"/>
              </a:rPr>
              <a:t>65 comes as </a:t>
            </a:r>
          </a:p>
          <a:p>
            <a:pPr marL="0" indent="0">
              <a:buFont typeface="Arial" panose="020B0604020202020204" pitchFamily="34" charset="0"/>
              <a:buNone/>
            </a:pPr>
            <a:r>
              <a:rPr lang="en-US" sz="1800">
                <a:effectLst/>
                <a:latin typeface="Calibri" panose="020F0502020204030204" pitchFamily="34" charset="0"/>
                <a:cs typeface="Times New Roman" panose="02020603050405020304" pitchFamily="18" charset="0"/>
              </a:rPr>
              <a:t>Total time right from the starting login to verifying medical records</a:t>
            </a:r>
          </a:p>
          <a:p>
            <a:pPr marL="0" indent="0">
              <a:buFont typeface="Arial" panose="020B0604020202020204" pitchFamily="34" charset="0"/>
              <a:buNone/>
            </a:pPr>
            <a:r>
              <a:rPr lang="en-US" sz="1800">
                <a:effectLst/>
                <a:latin typeface="Calibri" panose="020F0502020204030204" pitchFamily="34" charset="0"/>
                <a:cs typeface="Times New Roman" panose="02020603050405020304" pitchFamily="18" charset="0"/>
              </a:rPr>
              <a:t>Avg time 6 min</a:t>
            </a:r>
          </a:p>
          <a:p>
            <a:pPr marL="0" indent="0">
              <a:buFont typeface="Arial" panose="020B0604020202020204" pitchFamily="34" charset="0"/>
              <a:buNone/>
            </a:pPr>
            <a:r>
              <a:rPr lang="en-US" sz="1800">
                <a:effectLst/>
                <a:latin typeface="Calibri" panose="020F0502020204030204" pitchFamily="34" charset="0"/>
                <a:cs typeface="Times New Roman" panose="02020603050405020304" pitchFamily="18" charset="0"/>
              </a:rPr>
              <a:t>Avg time 4.5 min </a:t>
            </a:r>
          </a:p>
          <a:p>
            <a:pPr marL="0" indent="0">
              <a:buFont typeface="Arial" panose="020B0604020202020204" pitchFamily="34" charset="0"/>
              <a:buNone/>
            </a:pPr>
            <a:r>
              <a:rPr lang="en-US"/>
              <a:t> </a:t>
            </a:r>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274339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short, for the span of time we worked on this project, our main focus was on the accuracy , since that is achieved, pdf downloading part can be optimized in future</a:t>
            </a:r>
          </a:p>
          <a:p>
            <a:endParaRPr lang="en-US"/>
          </a:p>
          <a:p>
            <a:endParaRPr lang="en-US"/>
          </a:p>
        </p:txBody>
      </p:sp>
      <p:sp>
        <p:nvSpPr>
          <p:cNvPr id="4" name="Slide Number Placeholder 3"/>
          <p:cNvSpPr>
            <a:spLocks noGrp="1"/>
          </p:cNvSpPr>
          <p:nvPr>
            <p:ph type="sldNum" sz="quarter" idx="10"/>
          </p:nvPr>
        </p:nvSpPr>
        <p:spPr/>
        <p:txBody>
          <a:bodyPr/>
          <a:lstStyle/>
          <a:p>
            <a:fld id="{04077CF2-EF65-4162-8F20-08B3EA5B7F30}"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40681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1B7414-3AAA-460D-9BB6-43F81B98EBD7}"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22691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1B7414-3AAA-460D-9BB6-43F81B98EBD7}"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188643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1B7414-3AAA-460D-9BB6-43F81B98EBD7}"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2371877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BE6977AF-8F77-AE46-B955-1401444DFA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30" name="Straight Connector 29">
            <a:extLst>
              <a:ext uri="{FF2B5EF4-FFF2-40B4-BE49-F238E27FC236}">
                <a16:creationId xmlns:a16="http://schemas.microsoft.com/office/drawing/2014/main" id="{33137801-FD43-164F-B7F4-B3DA355B06DC}"/>
              </a:ext>
            </a:extLst>
          </p:cNvPr>
          <p:cNvCxnSpPr/>
          <p:nvPr userDrawn="1"/>
        </p:nvCxnSpPr>
        <p:spPr>
          <a:xfrm>
            <a:off x="4667250" y="2114550"/>
            <a:ext cx="0" cy="2057400"/>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D015D7F9-DD88-1344-9DAB-668F04C1D26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5350" y="2667000"/>
            <a:ext cx="3505200" cy="952500"/>
          </a:xfrm>
          <a:prstGeom prst="rect">
            <a:avLst/>
          </a:prstGeom>
        </p:spPr>
      </p:pic>
      <p:sp>
        <p:nvSpPr>
          <p:cNvPr id="6" name="TextBox 5">
            <a:extLst>
              <a:ext uri="{FF2B5EF4-FFF2-40B4-BE49-F238E27FC236}">
                <a16:creationId xmlns:a16="http://schemas.microsoft.com/office/drawing/2014/main" id="{F262CD51-F7DC-C049-B2B6-30CC329A2D30}"/>
              </a:ext>
            </a:extLst>
          </p:cNvPr>
          <p:cNvSpPr txBox="1"/>
          <p:nvPr userDrawn="1"/>
        </p:nvSpPr>
        <p:spPr>
          <a:xfrm>
            <a:off x="24416" y="6641396"/>
            <a:ext cx="2628900" cy="369332"/>
          </a:xfrm>
          <a:prstGeom prst="rect">
            <a:avLst/>
          </a:prstGeom>
          <a:noFill/>
        </p:spPr>
        <p:txBody>
          <a:bodyPr wrap="square" rtlCol="0">
            <a:spAutoFit/>
          </a:bodyPr>
          <a:lstStyle/>
          <a:p>
            <a:r>
              <a:rPr lang="en-US" sz="900">
                <a:solidFill>
                  <a:prstClr val="white">
                    <a:lumMod val="65000"/>
                  </a:prstClr>
                </a:solidFill>
              </a:rPr>
              <a:t>COMPANY CONFIDENTIAL | FOR INTERNAL USE ONLY</a:t>
            </a:r>
          </a:p>
        </p:txBody>
      </p:sp>
    </p:spTree>
    <p:extLst>
      <p:ext uri="{BB962C8B-B14F-4D97-AF65-F5344CB8AC3E}">
        <p14:creationId xmlns:p14="http://schemas.microsoft.com/office/powerpoint/2010/main" val="4137890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1B7414-3AAA-460D-9BB6-43F81B98EBD7}"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116612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B7414-3AAA-460D-9BB6-43F81B98EBD7}"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63057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1B7414-3AAA-460D-9BB6-43F81B98EBD7}" type="datetimeFigureOut">
              <a:rPr lang="en-US" smtClean="0"/>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154113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1B7414-3AAA-460D-9BB6-43F81B98EBD7}" type="datetimeFigureOut">
              <a:rPr lang="en-US" smtClean="0"/>
              <a:t>7/15/2022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411219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1B7414-3AAA-460D-9BB6-43F81B98EBD7}" type="datetimeFigureOut">
              <a:rPr lang="en-US" smtClean="0"/>
              <a:t>7/15/2022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917318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B7414-3AAA-460D-9BB6-43F81B98EBD7}" type="datetimeFigureOut">
              <a:rPr lang="en-US" smtClean="0"/>
              <a:t>7/15/2022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198015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1B7414-3AAA-460D-9BB6-43F81B98EBD7}" type="datetimeFigureOut">
              <a:rPr lang="en-US" smtClean="0"/>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108385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1B7414-3AAA-460D-9BB6-43F81B98EBD7}" type="datetimeFigureOut">
              <a:rPr lang="en-US" smtClean="0"/>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49B5F-6DA7-45CA-AC86-A0B1043F52C0}" type="slidenum">
              <a:rPr lang="en-US" smtClean="0"/>
              <a:t>‹#›</a:t>
            </a:fld>
            <a:endParaRPr lang="en-US"/>
          </a:p>
        </p:txBody>
      </p:sp>
    </p:spTree>
    <p:extLst>
      <p:ext uri="{BB962C8B-B14F-4D97-AF65-F5344CB8AC3E}">
        <p14:creationId xmlns:p14="http://schemas.microsoft.com/office/powerpoint/2010/main" val="302621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B7414-3AAA-460D-9BB6-43F81B98EBD7}" type="datetimeFigureOut">
              <a:rPr lang="en-US" smtClean="0"/>
              <a:t>7/15/2022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49B5F-6DA7-45CA-AC86-A0B1043F52C0}" type="slidenum">
              <a:rPr lang="en-US" smtClean="0"/>
              <a:t>‹#›</a:t>
            </a:fld>
            <a:endParaRPr lang="en-US"/>
          </a:p>
        </p:txBody>
      </p:sp>
    </p:spTree>
    <p:extLst>
      <p:ext uri="{BB962C8B-B14F-4D97-AF65-F5344CB8AC3E}">
        <p14:creationId xmlns:p14="http://schemas.microsoft.com/office/powerpoint/2010/main" val="3873573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6.jpeg"/><Relationship Id="rId3" Type="http://schemas.microsoft.com/office/2018/10/relationships/comments" Target="../comments/modernComment_190_91BD4166.xml"/><Relationship Id="rId7" Type="http://schemas.openxmlformats.org/officeDocument/2006/relationships/slide" Target="slide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slide" Target="slide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12" Type="http://schemas.openxmlformats.org/officeDocument/2006/relationships/slide" Target="slide1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openxmlformats.org/officeDocument/2006/relationships/slide" Target="slide14.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3.png"/><Relationship Id="rId7"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mysite.wellpoint.com/:x:/g/personal/ai01477_ad_wellpoint_com/EZ2GcwcLXVdMnqT0vJU1Ms8BJ9brZHx79tTx70JvGAPbkA?e=j9H9ar"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5.png"/><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CCA4BA6-4EFC-C341-AC38-BADF1A8357D8}"/>
              </a:ext>
            </a:extLst>
          </p:cNvPr>
          <p:cNvCxnSpPr/>
          <p:nvPr/>
        </p:nvCxnSpPr>
        <p:spPr>
          <a:xfrm>
            <a:off x="4667250" y="2114550"/>
            <a:ext cx="0" cy="2057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1857A79-CE78-E220-1A5F-8880515FBED1}"/>
              </a:ext>
            </a:extLst>
          </p:cNvPr>
          <p:cNvSpPr txBox="1"/>
          <p:nvPr/>
        </p:nvSpPr>
        <p:spPr>
          <a:xfrm>
            <a:off x="4897822" y="2114549"/>
            <a:ext cx="6518855" cy="1446550"/>
          </a:xfrm>
          <a:prstGeom prst="rect">
            <a:avLst/>
          </a:prstGeom>
          <a:noFill/>
        </p:spPr>
        <p:txBody>
          <a:bodyPr wrap="square" rtlCol="0">
            <a:spAutoFit/>
          </a:bodyPr>
          <a:lstStyle/>
          <a:p>
            <a:r>
              <a:rPr lang="en-US" sz="4400">
                <a:latin typeface="Bahnschrift" panose="020B0502040204020203" pitchFamily="34" charset="0"/>
              </a:rPr>
              <a:t>Medical Records Audit Automation Tool</a:t>
            </a:r>
          </a:p>
        </p:txBody>
      </p:sp>
      <p:sp>
        <p:nvSpPr>
          <p:cNvPr id="6" name="TextBox 5">
            <a:extLst>
              <a:ext uri="{FF2B5EF4-FFF2-40B4-BE49-F238E27FC236}">
                <a16:creationId xmlns:a16="http://schemas.microsoft.com/office/drawing/2014/main" id="{A5139C6A-7653-E522-151F-B70C76122D17}"/>
              </a:ext>
            </a:extLst>
          </p:cNvPr>
          <p:cNvSpPr txBox="1"/>
          <p:nvPr/>
        </p:nvSpPr>
        <p:spPr>
          <a:xfrm>
            <a:off x="4667250" y="4966782"/>
            <a:ext cx="7524748" cy="646331"/>
          </a:xfrm>
          <a:prstGeom prst="rect">
            <a:avLst/>
          </a:prstGeom>
          <a:noFill/>
        </p:spPr>
        <p:txBody>
          <a:bodyPr wrap="square" rtlCol="0">
            <a:spAutoFit/>
          </a:bodyPr>
          <a:lstStyle/>
          <a:p>
            <a:r>
              <a:rPr lang="en-US"/>
              <a:t>Interns: Rutik Makwana, Anudeep Verma, Nikhil Kumar Pandey</a:t>
            </a:r>
          </a:p>
          <a:p>
            <a:r>
              <a:rPr lang="en-US"/>
              <a:t>Mentors : Bharathi , </a:t>
            </a:r>
            <a:r>
              <a:rPr lang="en-US" err="1"/>
              <a:t>Raviraj</a:t>
            </a:r>
            <a:r>
              <a:rPr lang="en-US"/>
              <a:t> , </a:t>
            </a:r>
            <a:r>
              <a:rPr lang="en-US" err="1"/>
              <a:t>Bhuvan</a:t>
            </a:r>
            <a:r>
              <a:rPr lang="en-US"/>
              <a:t>, Sriram, Hari, </a:t>
            </a:r>
            <a:r>
              <a:rPr lang="en-US" err="1"/>
              <a:t>Amarendra</a:t>
            </a:r>
            <a:endParaRPr lang="en-US"/>
          </a:p>
        </p:txBody>
      </p:sp>
    </p:spTree>
    <p:extLst>
      <p:ext uri="{BB962C8B-B14F-4D97-AF65-F5344CB8AC3E}">
        <p14:creationId xmlns:p14="http://schemas.microsoft.com/office/powerpoint/2010/main" val="2605977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0983" y="-4349"/>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62587" y="3029127"/>
            <a:ext cx="10515600" cy="1325563"/>
          </a:xfrm>
        </p:spPr>
        <p:txBody>
          <a:bodyPr/>
          <a:lstStyle/>
          <a:p>
            <a:pPr algn="ctr"/>
            <a:r>
              <a:rPr lang="en-US"/>
              <a:t>Demo</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Tree>
    <p:extLst>
      <p:ext uri="{BB962C8B-B14F-4D97-AF65-F5344CB8AC3E}">
        <p14:creationId xmlns:p14="http://schemas.microsoft.com/office/powerpoint/2010/main" val="126561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0983" y="13407"/>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477" y="-11808"/>
            <a:ext cx="12171046" cy="1325563"/>
          </a:xfrm>
        </p:spPr>
        <p:txBody>
          <a:bodyPr/>
          <a:lstStyle/>
          <a:p>
            <a:pPr algn="ctr"/>
            <a:r>
              <a:rPr lang="en-US">
                <a:ea typeface="+mj-lt"/>
                <a:cs typeface="+mj-lt"/>
              </a:rPr>
              <a:t>Charter</a:t>
            </a:r>
            <a:endParaRPr lang="en-US"/>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
        <p:nvSpPr>
          <p:cNvPr id="4" name="TextBox 3">
            <a:extLst>
              <a:ext uri="{FF2B5EF4-FFF2-40B4-BE49-F238E27FC236}">
                <a16:creationId xmlns:a16="http://schemas.microsoft.com/office/drawing/2014/main" id="{60AE6FC2-5534-8D62-282A-EDAD7DF55917}"/>
              </a:ext>
            </a:extLst>
          </p:cNvPr>
          <p:cNvSpPr txBox="1"/>
          <p:nvPr/>
        </p:nvSpPr>
        <p:spPr>
          <a:xfrm>
            <a:off x="196646" y="1356852"/>
            <a:ext cx="3647768" cy="4801314"/>
          </a:xfrm>
          <a:prstGeom prst="rect">
            <a:avLst/>
          </a:prstGeom>
          <a:noFill/>
        </p:spPr>
        <p:txBody>
          <a:bodyPr wrap="square" rtlCol="0">
            <a:spAutoFit/>
          </a:bodyPr>
          <a:lstStyle/>
          <a:p>
            <a:r>
              <a:rPr lang="en-US" b="1"/>
              <a:t>Documents Required:</a:t>
            </a:r>
          </a:p>
          <a:p>
            <a:r>
              <a:rPr lang="en-US"/>
              <a:t>Claims Forms in PDF</a:t>
            </a:r>
          </a:p>
          <a:p>
            <a:r>
              <a:rPr lang="en-US"/>
              <a:t>Medical Forms</a:t>
            </a:r>
            <a:r>
              <a:rPr lang="en-US" b="1"/>
              <a:t>  </a:t>
            </a:r>
          </a:p>
          <a:p>
            <a:endParaRPr lang="en-US" b="1"/>
          </a:p>
          <a:p>
            <a:r>
              <a:rPr lang="en-US" b="1"/>
              <a:t>Programming Language:</a:t>
            </a:r>
          </a:p>
          <a:p>
            <a:r>
              <a:rPr lang="en-US"/>
              <a:t>Python (Scripts in Jupyter &amp; Spyder)</a:t>
            </a:r>
          </a:p>
          <a:p>
            <a:endParaRPr lang="en-US"/>
          </a:p>
          <a:p>
            <a:r>
              <a:rPr lang="en-US" b="1"/>
              <a:t>Libraries:</a:t>
            </a:r>
          </a:p>
          <a:p>
            <a:r>
              <a:rPr lang="en-US" err="1"/>
              <a:t>EasyOCR</a:t>
            </a:r>
            <a:endParaRPr lang="en-US"/>
          </a:p>
          <a:p>
            <a:r>
              <a:rPr lang="en-US" err="1"/>
              <a:t>Poppler</a:t>
            </a:r>
            <a:endParaRPr lang="en-US"/>
          </a:p>
          <a:p>
            <a:endParaRPr lang="en-US"/>
          </a:p>
          <a:p>
            <a:r>
              <a:rPr lang="en-US" b="1"/>
              <a:t>Tools:</a:t>
            </a:r>
          </a:p>
          <a:p>
            <a:r>
              <a:rPr lang="en-US"/>
              <a:t>Selenium</a:t>
            </a:r>
          </a:p>
          <a:p>
            <a:endParaRPr lang="en-US"/>
          </a:p>
          <a:p>
            <a:r>
              <a:rPr lang="en-US" b="1"/>
              <a:t>Browser Requirements:</a:t>
            </a:r>
          </a:p>
          <a:p>
            <a:r>
              <a:rPr lang="en-US"/>
              <a:t>Internet Explorer 32-bit driver</a:t>
            </a:r>
          </a:p>
          <a:p>
            <a:r>
              <a:rPr lang="en-US"/>
              <a:t>Java 32-bit</a:t>
            </a:r>
          </a:p>
        </p:txBody>
      </p:sp>
      <p:sp>
        <p:nvSpPr>
          <p:cNvPr id="15" name="TextBox 14">
            <a:extLst>
              <a:ext uri="{FF2B5EF4-FFF2-40B4-BE49-F238E27FC236}">
                <a16:creationId xmlns:a16="http://schemas.microsoft.com/office/drawing/2014/main" id="{5BC01F04-A7A8-1091-3F92-86C091743D88}"/>
              </a:ext>
            </a:extLst>
          </p:cNvPr>
          <p:cNvSpPr txBox="1"/>
          <p:nvPr/>
        </p:nvSpPr>
        <p:spPr>
          <a:xfrm>
            <a:off x="6096000" y="1313755"/>
            <a:ext cx="3647768" cy="3416320"/>
          </a:xfrm>
          <a:prstGeom prst="rect">
            <a:avLst/>
          </a:prstGeom>
          <a:noFill/>
        </p:spPr>
        <p:txBody>
          <a:bodyPr wrap="square" rtlCol="0">
            <a:spAutoFit/>
          </a:bodyPr>
          <a:lstStyle/>
          <a:p>
            <a:r>
              <a:rPr lang="en-US" b="1"/>
              <a:t>Sign-off Documents:</a:t>
            </a:r>
          </a:p>
          <a:p>
            <a:pPr marL="342900" indent="-342900">
              <a:buAutoNum type="arabicPeriod"/>
            </a:pPr>
            <a:r>
              <a:rPr lang="en-US" b="1"/>
              <a:t>Presentation</a:t>
            </a:r>
          </a:p>
          <a:p>
            <a:pPr marL="342900" indent="-342900">
              <a:buAutoNum type="arabicPeriod"/>
            </a:pPr>
            <a:r>
              <a:rPr lang="en-US" b="1"/>
              <a:t>User Guide</a:t>
            </a:r>
          </a:p>
          <a:p>
            <a:pPr marL="342900" indent="-342900">
              <a:buAutoNum type="arabicPeriod"/>
            </a:pPr>
            <a:r>
              <a:rPr lang="en-US" b="1"/>
              <a:t>Code Base</a:t>
            </a:r>
          </a:p>
          <a:p>
            <a:pPr marL="342900" indent="-342900">
              <a:buAutoNum type="arabicPeriod"/>
            </a:pPr>
            <a:endParaRPr lang="en-US" b="1"/>
          </a:p>
          <a:p>
            <a:r>
              <a:rPr lang="en-US" b="1"/>
              <a:t>SPOCS for further Proceedings:</a:t>
            </a:r>
          </a:p>
          <a:p>
            <a:r>
              <a:rPr lang="en-US" b="1"/>
              <a:t>1. </a:t>
            </a:r>
          </a:p>
          <a:p>
            <a:r>
              <a:rPr lang="en-US" b="1"/>
              <a:t>2.</a:t>
            </a:r>
          </a:p>
          <a:p>
            <a:endParaRPr lang="en-US" b="1"/>
          </a:p>
          <a:p>
            <a:r>
              <a:rPr lang="en-US" b="1"/>
              <a:t>Team Channel for the necessary documents:</a:t>
            </a:r>
          </a:p>
          <a:p>
            <a:endParaRPr lang="en-US" b="1"/>
          </a:p>
        </p:txBody>
      </p:sp>
    </p:spTree>
    <p:extLst>
      <p:ext uri="{BB962C8B-B14F-4D97-AF65-F5344CB8AC3E}">
        <p14:creationId xmlns:p14="http://schemas.microsoft.com/office/powerpoint/2010/main" val="1621900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0983" y="-4349"/>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62587" y="3029127"/>
            <a:ext cx="10515600" cy="1325563"/>
          </a:xfrm>
        </p:spPr>
        <p:txBody>
          <a:bodyPr/>
          <a:lstStyle/>
          <a:p>
            <a:pPr algn="ctr"/>
            <a:r>
              <a:rPr lang="en-US"/>
              <a:t>Thank You!!</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Tree>
    <p:extLst>
      <p:ext uri="{BB962C8B-B14F-4D97-AF65-F5344CB8AC3E}">
        <p14:creationId xmlns:p14="http://schemas.microsoft.com/office/powerpoint/2010/main" val="405822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0983" y="-4349"/>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62587" y="3029127"/>
            <a:ext cx="10515600" cy="1325563"/>
          </a:xfrm>
        </p:spPr>
        <p:txBody>
          <a:bodyPr/>
          <a:lstStyle/>
          <a:p>
            <a:pPr algn="ctr"/>
            <a:r>
              <a:rPr lang="en-US"/>
              <a:t>Back-Up Slides</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Tree>
    <p:extLst>
      <p:ext uri="{BB962C8B-B14F-4D97-AF65-F5344CB8AC3E}">
        <p14:creationId xmlns:p14="http://schemas.microsoft.com/office/powerpoint/2010/main" val="2768978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0" y="-149087"/>
            <a:ext cx="12192506" cy="6858000"/>
            <a:chOff x="-675" y="0"/>
            <a:chExt cx="16256675" cy="9144000"/>
          </a:xfrm>
        </p:grpSpPr>
        <p:sp>
          <p:nvSpPr>
            <p:cNvPr id="34" name="object 6"/>
            <p:cNvSpPr/>
            <p:nvPr/>
          </p:nvSpPr>
          <p:spPr>
            <a:xfrm>
              <a:off x="0" y="0"/>
              <a:ext cx="16256000" cy="9144000"/>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6"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983" y="33995"/>
            <a:ext cx="12028812" cy="1325563"/>
          </a:xfrm>
        </p:spPr>
        <p:txBody>
          <a:bodyPr/>
          <a:lstStyle/>
          <a:p>
            <a:pPr algn="ctr"/>
            <a:r>
              <a:rPr lang="en-US"/>
              <a:t>Rule-Based Algorithm</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
        <p:nvSpPr>
          <p:cNvPr id="15" name="TextBox 14">
            <a:hlinkClick r:id="rId7" action="ppaction://hlinksldjump"/>
            <a:extLst>
              <a:ext uri="{FF2B5EF4-FFF2-40B4-BE49-F238E27FC236}">
                <a16:creationId xmlns:a16="http://schemas.microsoft.com/office/drawing/2014/main" id="{B4B0C8D6-2FCE-95AC-108F-4616AA3F7169}"/>
              </a:ext>
            </a:extLst>
          </p:cNvPr>
          <p:cNvSpPr txBox="1"/>
          <p:nvPr/>
        </p:nvSpPr>
        <p:spPr>
          <a:xfrm>
            <a:off x="9456856" y="6360949"/>
            <a:ext cx="2517059" cy="307777"/>
          </a:xfrm>
          <a:prstGeom prst="rect">
            <a:avLst/>
          </a:prstGeom>
          <a:noFill/>
        </p:spPr>
        <p:txBody>
          <a:bodyPr wrap="square" rtlCol="0">
            <a:spAutoFit/>
          </a:bodyPr>
          <a:lstStyle/>
          <a:p>
            <a:pPr algn="ctr"/>
            <a:r>
              <a:rPr lang="en-US" sz="1400" b="1" u="sng">
                <a:solidFill>
                  <a:srgbClr val="FF0000"/>
                </a:solidFill>
              </a:rPr>
              <a:t>Go Back</a:t>
            </a:r>
          </a:p>
        </p:txBody>
      </p:sp>
      <p:pic>
        <p:nvPicPr>
          <p:cNvPr id="10" name="Picture 9" descr="Diagram&#10;&#10;Description automatically generated">
            <a:extLst>
              <a:ext uri="{FF2B5EF4-FFF2-40B4-BE49-F238E27FC236}">
                <a16:creationId xmlns:a16="http://schemas.microsoft.com/office/drawing/2014/main" id="{88796BDF-4669-92E1-94D6-F6AC2FD244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56385" y="1159018"/>
            <a:ext cx="6756947" cy="5201930"/>
          </a:xfrm>
          <a:prstGeom prst="rect">
            <a:avLst/>
          </a:prstGeom>
        </p:spPr>
      </p:pic>
    </p:spTree>
    <p:extLst>
      <p:ext uri="{BB962C8B-B14F-4D97-AF65-F5344CB8AC3E}">
        <p14:creationId xmlns:p14="http://schemas.microsoft.com/office/powerpoint/2010/main" val="2445099366"/>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DAE4AC0C-0316-739B-C00C-9D297F5AA4FA}"/>
              </a:ext>
            </a:extLst>
          </p:cNvPr>
          <p:cNvGrpSpPr/>
          <p:nvPr/>
        </p:nvGrpSpPr>
        <p:grpSpPr>
          <a:xfrm>
            <a:off x="-40946" y="-269310"/>
            <a:ext cx="12222469" cy="7163028"/>
            <a:chOff x="-675" y="0"/>
            <a:chExt cx="16256676" cy="9144000"/>
          </a:xfrm>
        </p:grpSpPr>
        <p:sp>
          <p:nvSpPr>
            <p:cNvPr id="50" name="object 6">
              <a:extLst>
                <a:ext uri="{FF2B5EF4-FFF2-40B4-BE49-F238E27FC236}">
                  <a16:creationId xmlns:a16="http://schemas.microsoft.com/office/drawing/2014/main" id="{B74A66E6-BBB8-43D1-6F21-32B80C3D5F62}"/>
                </a:ext>
              </a:extLst>
            </p:cNvPr>
            <p:cNvSpPr/>
            <p:nvPr/>
          </p:nvSpPr>
          <p:spPr>
            <a:xfrm>
              <a:off x="0" y="0"/>
              <a:ext cx="16256001"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51" name="object 7">
              <a:extLst>
                <a:ext uri="{FF2B5EF4-FFF2-40B4-BE49-F238E27FC236}">
                  <a16:creationId xmlns:a16="http://schemas.microsoft.com/office/drawing/2014/main" id="{51B4766B-7A9D-A4E6-4228-7EAAF121D05E}"/>
                </a:ext>
              </a:extLst>
            </p:cNvPr>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52" name="object 8">
              <a:extLst>
                <a:ext uri="{FF2B5EF4-FFF2-40B4-BE49-F238E27FC236}">
                  <a16:creationId xmlns:a16="http://schemas.microsoft.com/office/drawing/2014/main" id="{368B9BF2-16E2-F17F-0DF8-6C34CDD653E8}"/>
                </a:ext>
              </a:extLst>
            </p:cNvPr>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53" name="object 9">
              <a:extLst>
                <a:ext uri="{FF2B5EF4-FFF2-40B4-BE49-F238E27FC236}">
                  <a16:creationId xmlns:a16="http://schemas.microsoft.com/office/drawing/2014/main" id="{A83C0141-93CF-2610-03C0-A1477885212B}"/>
                </a:ext>
              </a:extLst>
            </p:cNvPr>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54" name="object 10">
              <a:extLst>
                <a:ext uri="{FF2B5EF4-FFF2-40B4-BE49-F238E27FC236}">
                  <a16:creationId xmlns:a16="http://schemas.microsoft.com/office/drawing/2014/main" id="{95B51539-2A55-7E29-BC93-0AC9E7DD8598}"/>
                </a:ext>
              </a:extLst>
            </p:cNvPr>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55" name="object 11">
              <a:extLst>
                <a:ext uri="{FF2B5EF4-FFF2-40B4-BE49-F238E27FC236}">
                  <a16:creationId xmlns:a16="http://schemas.microsoft.com/office/drawing/2014/main" id="{5AC9FE91-302B-63EF-DEA9-C1271AAF46EA}"/>
                </a:ext>
              </a:extLst>
            </p:cNvPr>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56" name="object 12">
              <a:extLst>
                <a:ext uri="{FF2B5EF4-FFF2-40B4-BE49-F238E27FC236}">
                  <a16:creationId xmlns:a16="http://schemas.microsoft.com/office/drawing/2014/main" id="{6E70E2B7-BDEE-C31F-C356-084161FC588A}"/>
                </a:ext>
              </a:extLst>
            </p:cNvPr>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57" name="object 13">
              <a:extLst>
                <a:ext uri="{FF2B5EF4-FFF2-40B4-BE49-F238E27FC236}">
                  <a16:creationId xmlns:a16="http://schemas.microsoft.com/office/drawing/2014/main" id="{F64C5E98-0822-0096-4F22-7A29D25EC60F}"/>
                </a:ext>
              </a:extLst>
            </p:cNvPr>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477" y="16231"/>
            <a:ext cx="12171046" cy="1325563"/>
          </a:xfrm>
        </p:spPr>
        <p:txBody>
          <a:bodyPr>
            <a:normAutofit/>
          </a:bodyPr>
          <a:lstStyle/>
          <a:p>
            <a:pPr algn="ctr"/>
            <a:r>
              <a:rPr lang="en-US" sz="3600"/>
              <a:t>OCR Architecture</a:t>
            </a:r>
            <a:endParaRPr lang="en-US" sz="3600" b="1"/>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
        <p:nvSpPr>
          <p:cNvPr id="23" name="Rectangle 22">
            <a:extLst>
              <a:ext uri="{FF2B5EF4-FFF2-40B4-BE49-F238E27FC236}">
                <a16:creationId xmlns:a16="http://schemas.microsoft.com/office/drawing/2014/main" id="{51AEBD9D-A4AF-91DB-789A-954DE6A88777}"/>
              </a:ext>
            </a:extLst>
          </p:cNvPr>
          <p:cNvSpPr/>
          <p:nvPr/>
        </p:nvSpPr>
        <p:spPr>
          <a:xfrm>
            <a:off x="5580675" y="2469934"/>
            <a:ext cx="1811870" cy="934276"/>
          </a:xfrm>
          <a:prstGeom prst="rect">
            <a:avLst/>
          </a:prstGeom>
          <a:noFill/>
          <a:ln>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93805B7-2505-36E9-0B51-89A67FCADA9C}"/>
              </a:ext>
            </a:extLst>
          </p:cNvPr>
          <p:cNvSpPr txBox="1"/>
          <p:nvPr/>
        </p:nvSpPr>
        <p:spPr>
          <a:xfrm>
            <a:off x="3357259" y="2573570"/>
            <a:ext cx="1524000" cy="646331"/>
          </a:xfrm>
          <a:prstGeom prst="rect">
            <a:avLst/>
          </a:prstGeom>
          <a:noFill/>
        </p:spPr>
        <p:txBody>
          <a:bodyPr wrap="square" rtlCol="0">
            <a:spAutoFit/>
          </a:bodyPr>
          <a:lstStyle/>
          <a:p>
            <a:r>
              <a:rPr lang="en-US" sz="1200"/>
              <a:t>Lines Detection</a:t>
            </a:r>
          </a:p>
          <a:p>
            <a:r>
              <a:rPr lang="en-US" sz="1200"/>
              <a:t>Defining contours</a:t>
            </a:r>
          </a:p>
          <a:p>
            <a:r>
              <a:rPr lang="en-US" sz="1200"/>
              <a:t>Index creation </a:t>
            </a:r>
            <a:endParaRPr lang="en-US" sz="3600"/>
          </a:p>
        </p:txBody>
      </p:sp>
      <p:sp>
        <p:nvSpPr>
          <p:cNvPr id="22" name="Arrow: Right 21">
            <a:extLst>
              <a:ext uri="{FF2B5EF4-FFF2-40B4-BE49-F238E27FC236}">
                <a16:creationId xmlns:a16="http://schemas.microsoft.com/office/drawing/2014/main" id="{1C49673E-AB2D-0AB0-353E-71309FA38E27}"/>
              </a:ext>
            </a:extLst>
          </p:cNvPr>
          <p:cNvSpPr/>
          <p:nvPr/>
        </p:nvSpPr>
        <p:spPr>
          <a:xfrm>
            <a:off x="5083074" y="2786892"/>
            <a:ext cx="361823" cy="260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851DE79C-E575-7AFB-43F5-999C3D20AB10}"/>
              </a:ext>
            </a:extLst>
          </p:cNvPr>
          <p:cNvSpPr/>
          <p:nvPr/>
        </p:nvSpPr>
        <p:spPr>
          <a:xfrm>
            <a:off x="7528323" y="2766735"/>
            <a:ext cx="361823" cy="260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D739F82-8C5A-10C8-231A-CE54896A0955}"/>
              </a:ext>
            </a:extLst>
          </p:cNvPr>
          <p:cNvGrpSpPr/>
          <p:nvPr/>
        </p:nvGrpSpPr>
        <p:grpSpPr>
          <a:xfrm>
            <a:off x="619650" y="2456746"/>
            <a:ext cx="4304137" cy="934276"/>
            <a:chOff x="636362" y="1572951"/>
            <a:chExt cx="4304137" cy="934276"/>
          </a:xfrm>
        </p:grpSpPr>
        <p:sp>
          <p:nvSpPr>
            <p:cNvPr id="20" name="Arrow: Right 19">
              <a:extLst>
                <a:ext uri="{FF2B5EF4-FFF2-40B4-BE49-F238E27FC236}">
                  <a16:creationId xmlns:a16="http://schemas.microsoft.com/office/drawing/2014/main" id="{6F217FE5-74B4-D2CD-370E-3E43A2FB4B73}"/>
                </a:ext>
              </a:extLst>
            </p:cNvPr>
            <p:cNvSpPr/>
            <p:nvPr/>
          </p:nvSpPr>
          <p:spPr>
            <a:xfrm>
              <a:off x="2607519" y="1903097"/>
              <a:ext cx="361823" cy="260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EDC0114-93F4-14A2-5E43-DB42F696E583}"/>
                </a:ext>
              </a:extLst>
            </p:cNvPr>
            <p:cNvSpPr/>
            <p:nvPr/>
          </p:nvSpPr>
          <p:spPr>
            <a:xfrm>
              <a:off x="3128629" y="1572951"/>
              <a:ext cx="1811870" cy="934276"/>
            </a:xfrm>
            <a:prstGeom prst="rect">
              <a:avLst/>
            </a:prstGeom>
            <a:noFill/>
            <a:ln>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590AED1-4F2F-750A-5F82-68827A422DE9}"/>
                </a:ext>
              </a:extLst>
            </p:cNvPr>
            <p:cNvGrpSpPr/>
            <p:nvPr/>
          </p:nvGrpSpPr>
          <p:grpSpPr>
            <a:xfrm>
              <a:off x="636362" y="1572951"/>
              <a:ext cx="1811870" cy="934276"/>
              <a:chOff x="636362" y="1572951"/>
              <a:chExt cx="1811870" cy="934276"/>
            </a:xfrm>
          </p:grpSpPr>
          <p:pic>
            <p:nvPicPr>
              <p:cNvPr id="6" name="Picture 5">
                <a:extLst>
                  <a:ext uri="{FF2B5EF4-FFF2-40B4-BE49-F238E27FC236}">
                    <a16:creationId xmlns:a16="http://schemas.microsoft.com/office/drawing/2014/main" id="{25A3551F-C823-C902-E150-C187923D956B}"/>
                  </a:ext>
                </a:extLst>
              </p:cNvPr>
              <p:cNvPicPr>
                <a:picLocks noChangeAspect="1"/>
              </p:cNvPicPr>
              <p:nvPr/>
            </p:nvPicPr>
            <p:blipFill>
              <a:blip r:embed="rId6"/>
              <a:stretch>
                <a:fillRect/>
              </a:stretch>
            </p:blipFill>
            <p:spPr>
              <a:xfrm>
                <a:off x="716561" y="1718723"/>
                <a:ext cx="510370" cy="617383"/>
              </a:xfrm>
              <a:prstGeom prst="rect">
                <a:avLst/>
              </a:prstGeom>
            </p:spPr>
          </p:pic>
          <p:pic>
            <p:nvPicPr>
              <p:cNvPr id="8" name="Picture 7">
                <a:extLst>
                  <a:ext uri="{FF2B5EF4-FFF2-40B4-BE49-F238E27FC236}">
                    <a16:creationId xmlns:a16="http://schemas.microsoft.com/office/drawing/2014/main" id="{8137DB8D-1404-2F88-B141-208ABF613F10}"/>
                  </a:ext>
                </a:extLst>
              </p:cNvPr>
              <p:cNvPicPr>
                <a:picLocks noChangeAspect="1"/>
              </p:cNvPicPr>
              <p:nvPr/>
            </p:nvPicPr>
            <p:blipFill>
              <a:blip r:embed="rId7"/>
              <a:stretch>
                <a:fillRect/>
              </a:stretch>
            </p:blipFill>
            <p:spPr>
              <a:xfrm>
                <a:off x="1703023" y="1744585"/>
                <a:ext cx="640680" cy="617383"/>
              </a:xfrm>
              <a:prstGeom prst="rect">
                <a:avLst/>
              </a:prstGeom>
            </p:spPr>
          </p:pic>
          <p:sp>
            <p:nvSpPr>
              <p:cNvPr id="9" name="Rectangle 8">
                <a:extLst>
                  <a:ext uri="{FF2B5EF4-FFF2-40B4-BE49-F238E27FC236}">
                    <a16:creationId xmlns:a16="http://schemas.microsoft.com/office/drawing/2014/main" id="{FC96FF7B-99F9-556D-C085-C02484D05D1B}"/>
                  </a:ext>
                </a:extLst>
              </p:cNvPr>
              <p:cNvSpPr/>
              <p:nvPr/>
            </p:nvSpPr>
            <p:spPr>
              <a:xfrm>
                <a:off x="636362" y="1572951"/>
                <a:ext cx="1811870" cy="934276"/>
              </a:xfrm>
              <a:prstGeom prst="rect">
                <a:avLst/>
              </a:prstGeom>
              <a:noFill/>
              <a:ln>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77EE9C42-D43A-8C25-1179-E38EC838A494}"/>
                  </a:ext>
                </a:extLst>
              </p:cNvPr>
              <p:cNvSpPr/>
              <p:nvPr/>
            </p:nvSpPr>
            <p:spPr>
              <a:xfrm>
                <a:off x="1304652" y="1897415"/>
                <a:ext cx="361823" cy="260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pic>
        <p:nvPicPr>
          <p:cNvPr id="13" name="Picture 12">
            <a:extLst>
              <a:ext uri="{FF2B5EF4-FFF2-40B4-BE49-F238E27FC236}">
                <a16:creationId xmlns:a16="http://schemas.microsoft.com/office/drawing/2014/main" id="{C6129251-4B63-20ED-C222-61A25AAE62BA}"/>
              </a:ext>
            </a:extLst>
          </p:cNvPr>
          <p:cNvPicPr>
            <a:picLocks noChangeAspect="1"/>
          </p:cNvPicPr>
          <p:nvPr/>
        </p:nvPicPr>
        <p:blipFill>
          <a:blip r:embed="rId8"/>
          <a:stretch>
            <a:fillRect/>
          </a:stretch>
        </p:blipFill>
        <p:spPr>
          <a:xfrm>
            <a:off x="8128982" y="1463628"/>
            <a:ext cx="3076575" cy="29337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1" name="TextBox 40">
            <a:extLst>
              <a:ext uri="{FF2B5EF4-FFF2-40B4-BE49-F238E27FC236}">
                <a16:creationId xmlns:a16="http://schemas.microsoft.com/office/drawing/2014/main" id="{C88C78B6-C68A-F42F-8932-53E3FAB878BD}"/>
              </a:ext>
            </a:extLst>
          </p:cNvPr>
          <p:cNvSpPr txBox="1"/>
          <p:nvPr/>
        </p:nvSpPr>
        <p:spPr>
          <a:xfrm>
            <a:off x="763585" y="2211320"/>
            <a:ext cx="1524000" cy="246221"/>
          </a:xfrm>
          <a:prstGeom prst="rect">
            <a:avLst/>
          </a:prstGeom>
          <a:noFill/>
        </p:spPr>
        <p:txBody>
          <a:bodyPr wrap="square" rtlCol="0">
            <a:spAutoFit/>
          </a:bodyPr>
          <a:lstStyle/>
          <a:p>
            <a:pPr algn="ctr"/>
            <a:r>
              <a:rPr lang="en-US" sz="1000" b="1"/>
              <a:t>Format Conversion</a:t>
            </a:r>
          </a:p>
        </p:txBody>
      </p:sp>
      <p:sp>
        <p:nvSpPr>
          <p:cNvPr id="42" name="TextBox 41">
            <a:extLst>
              <a:ext uri="{FF2B5EF4-FFF2-40B4-BE49-F238E27FC236}">
                <a16:creationId xmlns:a16="http://schemas.microsoft.com/office/drawing/2014/main" id="{6D6746ED-8E7B-B07F-B2B7-17FB3541A8F8}"/>
              </a:ext>
            </a:extLst>
          </p:cNvPr>
          <p:cNvSpPr txBox="1"/>
          <p:nvPr/>
        </p:nvSpPr>
        <p:spPr>
          <a:xfrm>
            <a:off x="3255852" y="2223713"/>
            <a:ext cx="1524000" cy="246221"/>
          </a:xfrm>
          <a:prstGeom prst="rect">
            <a:avLst/>
          </a:prstGeom>
          <a:noFill/>
        </p:spPr>
        <p:txBody>
          <a:bodyPr wrap="square" rtlCol="0">
            <a:spAutoFit/>
          </a:bodyPr>
          <a:lstStyle/>
          <a:p>
            <a:pPr algn="ctr"/>
            <a:r>
              <a:rPr lang="en-US" sz="1000" b="1"/>
              <a:t>Image Pre-Processing</a:t>
            </a:r>
          </a:p>
        </p:txBody>
      </p:sp>
      <p:sp>
        <p:nvSpPr>
          <p:cNvPr id="44" name="TextBox 43">
            <a:extLst>
              <a:ext uri="{FF2B5EF4-FFF2-40B4-BE49-F238E27FC236}">
                <a16:creationId xmlns:a16="http://schemas.microsoft.com/office/drawing/2014/main" id="{945D47F7-CFC3-722F-2508-3671958E2FFB}"/>
              </a:ext>
            </a:extLst>
          </p:cNvPr>
          <p:cNvSpPr txBox="1"/>
          <p:nvPr/>
        </p:nvSpPr>
        <p:spPr>
          <a:xfrm>
            <a:off x="8958166" y="5176089"/>
            <a:ext cx="1709833" cy="646331"/>
          </a:xfrm>
          <a:prstGeom prst="rect">
            <a:avLst/>
          </a:prstGeom>
          <a:noFill/>
        </p:spPr>
        <p:txBody>
          <a:bodyPr wrap="square" rtlCol="0">
            <a:spAutoFit/>
          </a:bodyPr>
          <a:lstStyle/>
          <a:p>
            <a:r>
              <a:rPr lang="en-US" sz="1200"/>
              <a:t>Final Decision on Medical Record Presence  </a:t>
            </a:r>
            <a:endParaRPr lang="en-US" sz="3600"/>
          </a:p>
        </p:txBody>
      </p:sp>
      <p:sp>
        <p:nvSpPr>
          <p:cNvPr id="45" name="TextBox 44">
            <a:extLst>
              <a:ext uri="{FF2B5EF4-FFF2-40B4-BE49-F238E27FC236}">
                <a16:creationId xmlns:a16="http://schemas.microsoft.com/office/drawing/2014/main" id="{C4C28830-0260-6148-0864-D18652F0E4FF}"/>
              </a:ext>
            </a:extLst>
          </p:cNvPr>
          <p:cNvSpPr txBox="1"/>
          <p:nvPr/>
        </p:nvSpPr>
        <p:spPr>
          <a:xfrm>
            <a:off x="5780650" y="2223713"/>
            <a:ext cx="1524000" cy="246221"/>
          </a:xfrm>
          <a:prstGeom prst="rect">
            <a:avLst/>
          </a:prstGeom>
          <a:noFill/>
        </p:spPr>
        <p:txBody>
          <a:bodyPr wrap="square" rtlCol="0">
            <a:spAutoFit/>
          </a:bodyPr>
          <a:lstStyle/>
          <a:p>
            <a:pPr algn="ctr"/>
            <a:r>
              <a:rPr lang="en-US" sz="1000" b="1"/>
              <a:t>Information Extraction</a:t>
            </a:r>
          </a:p>
        </p:txBody>
      </p:sp>
      <p:sp>
        <p:nvSpPr>
          <p:cNvPr id="46" name="Arrow: Right 45">
            <a:extLst>
              <a:ext uri="{FF2B5EF4-FFF2-40B4-BE49-F238E27FC236}">
                <a16:creationId xmlns:a16="http://schemas.microsoft.com/office/drawing/2014/main" id="{1AFFC18B-ED07-D1B3-584A-00396B3BCE4D}"/>
              </a:ext>
            </a:extLst>
          </p:cNvPr>
          <p:cNvSpPr/>
          <p:nvPr/>
        </p:nvSpPr>
        <p:spPr>
          <a:xfrm rot="5400000">
            <a:off x="9667269" y="4728271"/>
            <a:ext cx="361823" cy="260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6F2D960-E3D5-CA7B-EFD7-F33BCFF41290}"/>
              </a:ext>
            </a:extLst>
          </p:cNvPr>
          <p:cNvSpPr/>
          <p:nvPr/>
        </p:nvSpPr>
        <p:spPr>
          <a:xfrm>
            <a:off x="8942245" y="5133575"/>
            <a:ext cx="1811870" cy="934276"/>
          </a:xfrm>
          <a:prstGeom prst="rect">
            <a:avLst/>
          </a:prstGeom>
          <a:noFill/>
          <a:ln>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hlinkClick r:id="rId9" action="ppaction://hlinksldjump"/>
            <a:extLst>
              <a:ext uri="{FF2B5EF4-FFF2-40B4-BE49-F238E27FC236}">
                <a16:creationId xmlns:a16="http://schemas.microsoft.com/office/drawing/2014/main" id="{5A4B8105-0499-BEE3-F448-110C38E97EEC}"/>
              </a:ext>
            </a:extLst>
          </p:cNvPr>
          <p:cNvSpPr txBox="1"/>
          <p:nvPr/>
        </p:nvSpPr>
        <p:spPr>
          <a:xfrm>
            <a:off x="-85539" y="6234708"/>
            <a:ext cx="2517059" cy="307777"/>
          </a:xfrm>
          <a:prstGeom prst="rect">
            <a:avLst/>
          </a:prstGeom>
          <a:noFill/>
        </p:spPr>
        <p:txBody>
          <a:bodyPr wrap="square" rtlCol="0">
            <a:spAutoFit/>
          </a:bodyPr>
          <a:lstStyle/>
          <a:p>
            <a:pPr algn="ctr"/>
            <a:r>
              <a:rPr lang="en-US" sz="1400" b="1" u="sng">
                <a:solidFill>
                  <a:srgbClr val="FF0000"/>
                </a:solidFill>
              </a:rPr>
              <a:t>Go Back</a:t>
            </a:r>
          </a:p>
        </p:txBody>
      </p:sp>
      <p:sp>
        <p:nvSpPr>
          <p:cNvPr id="4" name="TextBox 3">
            <a:extLst>
              <a:ext uri="{FF2B5EF4-FFF2-40B4-BE49-F238E27FC236}">
                <a16:creationId xmlns:a16="http://schemas.microsoft.com/office/drawing/2014/main" id="{73BBC726-5D53-B8F7-2D21-CBBAFED65FDF}"/>
              </a:ext>
            </a:extLst>
          </p:cNvPr>
          <p:cNvSpPr txBox="1"/>
          <p:nvPr/>
        </p:nvSpPr>
        <p:spPr>
          <a:xfrm>
            <a:off x="5597035" y="2651915"/>
            <a:ext cx="1811870" cy="461665"/>
          </a:xfrm>
          <a:prstGeom prst="rect">
            <a:avLst/>
          </a:prstGeom>
          <a:noFill/>
        </p:spPr>
        <p:txBody>
          <a:bodyPr wrap="square" rtlCol="0">
            <a:spAutoFit/>
          </a:bodyPr>
          <a:lstStyle/>
          <a:p>
            <a:r>
              <a:rPr lang="en-US" sz="1200"/>
              <a:t>4 fields for med record. </a:t>
            </a:r>
          </a:p>
          <a:p>
            <a:r>
              <a:rPr lang="en-US" sz="1200"/>
              <a:t>20 fields for Claim forms</a:t>
            </a:r>
          </a:p>
        </p:txBody>
      </p:sp>
    </p:spTree>
    <p:extLst>
      <p:ext uri="{BB962C8B-B14F-4D97-AF65-F5344CB8AC3E}">
        <p14:creationId xmlns:p14="http://schemas.microsoft.com/office/powerpoint/2010/main" val="224825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0" y="8878"/>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983" y="33995"/>
            <a:ext cx="12028812" cy="1325563"/>
          </a:xfrm>
        </p:spPr>
        <p:txBody>
          <a:bodyPr/>
          <a:lstStyle/>
          <a:p>
            <a:pPr algn="ctr"/>
            <a:r>
              <a:rPr lang="en-US"/>
              <a:t>Methodology</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
        <p:nvSpPr>
          <p:cNvPr id="5" name="TextBox 4">
            <a:extLst>
              <a:ext uri="{FF2B5EF4-FFF2-40B4-BE49-F238E27FC236}">
                <a16:creationId xmlns:a16="http://schemas.microsoft.com/office/drawing/2014/main" id="{0CAC4ECF-44C5-AD2E-7E39-A3C19625E77F}"/>
              </a:ext>
            </a:extLst>
          </p:cNvPr>
          <p:cNvSpPr txBox="1"/>
          <p:nvPr/>
        </p:nvSpPr>
        <p:spPr>
          <a:xfrm>
            <a:off x="186813" y="1423337"/>
            <a:ext cx="11831015" cy="5262979"/>
          </a:xfrm>
          <a:prstGeom prst="rect">
            <a:avLst/>
          </a:prstGeom>
          <a:noFill/>
        </p:spPr>
        <p:txBody>
          <a:bodyPr wrap="square" rtlCol="0">
            <a:spAutoFit/>
          </a:bodyPr>
          <a:lstStyle/>
          <a:p>
            <a:r>
              <a:rPr lang="en-US" sz="2400" b="1"/>
              <a:t>Overview:</a:t>
            </a:r>
          </a:p>
          <a:p>
            <a:pPr marL="285750" indent="-285750">
              <a:buFont typeface="Wingdings" panose="05000000000000000000" pitchFamily="2" charset="2"/>
              <a:buChar char="q"/>
            </a:pPr>
            <a:r>
              <a:rPr lang="en-US"/>
              <a:t>WGS Bot writes the required fields such as DCN, HCID, Patient Name, DOB, Service Date, Creation Date, Provider’s Name and NPI from WGS into an excel sheet. </a:t>
            </a:r>
          </a:p>
          <a:p>
            <a:pPr marL="285750" indent="-285750">
              <a:buFont typeface="Wingdings" panose="05000000000000000000" pitchFamily="2" charset="2"/>
              <a:buChar char="q"/>
            </a:pPr>
            <a:r>
              <a:rPr lang="en-US"/>
              <a:t>Our Python program takes the excel sheet as an input and performs the automation steps and gives a Boolean output (True or False) for each Claim entry whether a medical record is present or not. </a:t>
            </a:r>
          </a:p>
          <a:p>
            <a:pPr marL="285750" indent="-285750">
              <a:buFont typeface="Wingdings" panose="05000000000000000000" pitchFamily="2" charset="2"/>
              <a:buChar char="q"/>
            </a:pPr>
            <a:r>
              <a:rPr lang="en-US"/>
              <a:t>Automation of WCF portal is performed using the Python Libraries- Selenium and </a:t>
            </a:r>
            <a:r>
              <a:rPr lang="en-US" err="1"/>
              <a:t>Pyautogui</a:t>
            </a:r>
            <a:r>
              <a:rPr lang="en-US"/>
              <a:t> and the Text Extraction from pdfs is performed using the libraries such as </a:t>
            </a:r>
            <a:r>
              <a:rPr lang="en-US" err="1"/>
              <a:t>easyocr</a:t>
            </a:r>
            <a:r>
              <a:rPr lang="en-US"/>
              <a:t> and pypdf2.</a:t>
            </a:r>
          </a:p>
          <a:p>
            <a:pPr marL="285750" indent="-285750">
              <a:buFont typeface="Wingdings" panose="05000000000000000000" pitchFamily="2" charset="2"/>
              <a:buChar char="q"/>
            </a:pPr>
            <a:endParaRPr lang="en-US"/>
          </a:p>
          <a:p>
            <a:r>
              <a:rPr lang="en-US" sz="2400" b="1"/>
              <a:t>Details: </a:t>
            </a:r>
            <a:endParaRPr lang="en-US" sz="2400"/>
          </a:p>
          <a:p>
            <a:pPr marL="285750" indent="-285750">
              <a:buFont typeface="Wingdings" panose="05000000000000000000" pitchFamily="2" charset="2"/>
              <a:buChar char="q"/>
            </a:pPr>
            <a:r>
              <a:rPr lang="en-US"/>
              <a:t>After taking the input from the Excel sheet, Our Program first opens the WCF </a:t>
            </a:r>
            <a:r>
              <a:rPr lang="en-US" err="1"/>
              <a:t>filenet</a:t>
            </a:r>
            <a:r>
              <a:rPr lang="en-US"/>
              <a:t> website and performs login operation by providing our username and password. </a:t>
            </a:r>
          </a:p>
          <a:p>
            <a:pPr marL="285750" indent="-285750">
              <a:buFont typeface="Wingdings" panose="05000000000000000000" pitchFamily="2" charset="2"/>
              <a:buChar char="q"/>
            </a:pPr>
            <a:r>
              <a:rPr lang="en-US"/>
              <a:t>After Login, our program enters the </a:t>
            </a:r>
            <a:r>
              <a:rPr lang="en-US" err="1"/>
              <a:t>filenet</a:t>
            </a:r>
            <a:r>
              <a:rPr lang="en-US"/>
              <a:t> portal and select the claims </a:t>
            </a:r>
            <a:r>
              <a:rPr lang="en-US" err="1"/>
              <a:t>corro</a:t>
            </a:r>
            <a:r>
              <a:rPr lang="en-US"/>
              <a:t> extended search option in the dropdown.</a:t>
            </a:r>
          </a:p>
          <a:p>
            <a:pPr marL="285750" indent="-285750">
              <a:buFont typeface="Wingdings" panose="05000000000000000000" pitchFamily="2" charset="2"/>
              <a:buChar char="q"/>
            </a:pPr>
            <a:r>
              <a:rPr lang="en-US"/>
              <a:t>Then an Extensive Search operation is performed to filter out the correct records for the claim data which is currently taken as input.  </a:t>
            </a:r>
          </a:p>
          <a:p>
            <a:endParaRPr lang="en-US"/>
          </a:p>
          <a:p>
            <a:endParaRPr lang="en-US"/>
          </a:p>
          <a:p>
            <a:endParaRPr lang="en-US"/>
          </a:p>
          <a:p>
            <a:endParaRPr lang="en-US"/>
          </a:p>
        </p:txBody>
      </p:sp>
    </p:spTree>
    <p:extLst>
      <p:ext uri="{BB962C8B-B14F-4D97-AF65-F5344CB8AC3E}">
        <p14:creationId xmlns:p14="http://schemas.microsoft.com/office/powerpoint/2010/main" val="1238473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0" y="8878"/>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983" y="33995"/>
            <a:ext cx="12028812" cy="1325563"/>
          </a:xfrm>
        </p:spPr>
        <p:txBody>
          <a:bodyPr/>
          <a:lstStyle/>
          <a:p>
            <a:pPr algn="ctr"/>
            <a:r>
              <a:rPr lang="en-US"/>
              <a:t>           Approach (Text Extraction)</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
        <p:nvSpPr>
          <p:cNvPr id="5" name="TextBox 4">
            <a:extLst>
              <a:ext uri="{FF2B5EF4-FFF2-40B4-BE49-F238E27FC236}">
                <a16:creationId xmlns:a16="http://schemas.microsoft.com/office/drawing/2014/main" id="{0CAC4ECF-44C5-AD2E-7E39-A3C19625E77F}"/>
              </a:ext>
            </a:extLst>
          </p:cNvPr>
          <p:cNvSpPr txBox="1"/>
          <p:nvPr/>
        </p:nvSpPr>
        <p:spPr>
          <a:xfrm>
            <a:off x="468174" y="1102936"/>
            <a:ext cx="11437879" cy="7755969"/>
          </a:xfrm>
          <a:prstGeom prst="rect">
            <a:avLst/>
          </a:prstGeom>
          <a:noFill/>
        </p:spPr>
        <p:txBody>
          <a:bodyPr wrap="square" rtlCol="0">
            <a:spAutoFit/>
          </a:bodyPr>
          <a:lstStyle/>
          <a:p>
            <a:endParaRPr lang="en-US" b="1"/>
          </a:p>
          <a:p>
            <a:r>
              <a:rPr lang="en-US" sz="2400" b="1"/>
              <a:t>Overview</a:t>
            </a:r>
            <a:r>
              <a:rPr lang="en-US" b="1"/>
              <a:t>:</a:t>
            </a:r>
          </a:p>
          <a:p>
            <a:pPr marL="285750" indent="-285750">
              <a:buFont typeface="Wingdings" panose="05000000000000000000" pitchFamily="2" charset="2"/>
              <a:buChar char="q"/>
            </a:pPr>
            <a:r>
              <a:rPr lang="en-US"/>
              <a:t>Program reads the Claims pdfs and converts them to image pages.</a:t>
            </a:r>
          </a:p>
          <a:p>
            <a:pPr marL="285750" indent="-285750">
              <a:buFont typeface="Wingdings" panose="05000000000000000000" pitchFamily="2" charset="2"/>
              <a:buChar char="q"/>
            </a:pPr>
            <a:r>
              <a:rPr lang="en-US"/>
              <a:t>Using OpenCV, we make the grid by tracing the horizontal and vertical lines and crop out the image in boxes containing information.</a:t>
            </a:r>
          </a:p>
          <a:p>
            <a:pPr marL="285750" indent="-285750">
              <a:buFont typeface="Wingdings" panose="05000000000000000000" pitchFamily="2" charset="2"/>
              <a:buChar char="q"/>
            </a:pPr>
            <a:r>
              <a:rPr lang="en-US"/>
              <a:t>Required information lies at specific index of the made image boxes list.</a:t>
            </a:r>
          </a:p>
          <a:p>
            <a:pPr marL="285750" indent="-285750">
              <a:buFont typeface="Wingdings" panose="05000000000000000000" pitchFamily="2" charset="2"/>
              <a:buChar char="q"/>
            </a:pPr>
            <a:r>
              <a:rPr lang="en-US"/>
              <a:t>We extract text from specific indexes using </a:t>
            </a:r>
            <a:r>
              <a:rPr lang="en-US" err="1"/>
              <a:t>easyocr</a:t>
            </a:r>
            <a:r>
              <a:rPr lang="en-US"/>
              <a:t> to get the required fields and form a dictionary for each patient form.</a:t>
            </a:r>
          </a:p>
          <a:p>
            <a:pPr marL="285750" indent="-285750">
              <a:buFont typeface="Wingdings" panose="05000000000000000000" pitchFamily="2" charset="2"/>
              <a:buChar char="q"/>
            </a:pPr>
            <a:endParaRPr lang="en-US"/>
          </a:p>
          <a:p>
            <a:r>
              <a:rPr lang="en-US" sz="2400" b="1"/>
              <a:t>Details</a:t>
            </a:r>
            <a:r>
              <a:rPr lang="en-US" b="1"/>
              <a:t>: </a:t>
            </a:r>
          </a:p>
          <a:p>
            <a:pPr marL="285750" indent="-285750">
              <a:buFont typeface="Wingdings" panose="05000000000000000000" pitchFamily="2" charset="2"/>
              <a:buChar char="q"/>
            </a:pPr>
            <a:r>
              <a:rPr lang="en-US"/>
              <a:t>Different approaches were used for generalizing this method for every form but were unable to get do it (with good accuracy)</a:t>
            </a:r>
          </a:p>
          <a:p>
            <a:pPr marL="285750" indent="-285750">
              <a:buFont typeface="Wingdings" panose="05000000000000000000" pitchFamily="2" charset="2"/>
              <a:buChar char="q"/>
            </a:pPr>
            <a:r>
              <a:rPr lang="en-US"/>
              <a:t>We changed the method of extraction to contour detecting, changing kernel </a:t>
            </a:r>
            <a:r>
              <a:rPr lang="en-US" err="1"/>
              <a:t>sizings</a:t>
            </a:r>
            <a:r>
              <a:rPr lang="en-US"/>
              <a:t>, removing horizontal and verticals lines and then extracting</a:t>
            </a:r>
          </a:p>
          <a:p>
            <a:pPr marL="285750" indent="-285750">
              <a:buFont typeface="Wingdings" panose="05000000000000000000" pitchFamily="2" charset="2"/>
              <a:buChar char="q"/>
            </a:pPr>
            <a:r>
              <a:rPr lang="en-US"/>
              <a:t>Tried libraries other than </a:t>
            </a:r>
            <a:r>
              <a:rPr lang="en-US" err="1"/>
              <a:t>Pytesseract</a:t>
            </a:r>
            <a:r>
              <a:rPr lang="en-US"/>
              <a:t> library, for text extraction, to different – </a:t>
            </a:r>
            <a:r>
              <a:rPr lang="en-US" err="1"/>
              <a:t>pdfplumber</a:t>
            </a:r>
            <a:r>
              <a:rPr lang="en-US"/>
              <a:t>, </a:t>
            </a:r>
            <a:r>
              <a:rPr lang="en-US" err="1"/>
              <a:t>easyocr</a:t>
            </a:r>
            <a:r>
              <a:rPr lang="en-US"/>
              <a:t>, </a:t>
            </a:r>
            <a:r>
              <a:rPr lang="en-US" err="1"/>
              <a:t>pdfminer</a:t>
            </a:r>
            <a:r>
              <a:rPr lang="en-US"/>
              <a:t>, </a:t>
            </a:r>
            <a:r>
              <a:rPr lang="en-US" err="1"/>
              <a:t>textract</a:t>
            </a:r>
            <a:r>
              <a:rPr lang="en-US"/>
              <a:t>, PyPDF2, and then found out that </a:t>
            </a:r>
            <a:r>
              <a:rPr lang="en-US" err="1"/>
              <a:t>easyocr</a:t>
            </a:r>
            <a:r>
              <a:rPr lang="en-US"/>
              <a:t> has the best accuracy having a little higher runtime.</a:t>
            </a:r>
          </a:p>
          <a:p>
            <a:pPr marL="285750" indent="-285750">
              <a:buFont typeface="Wingdings" panose="05000000000000000000" pitchFamily="2" charset="2"/>
              <a:buChar char="q"/>
            </a:pPr>
            <a:r>
              <a:rPr lang="en-US"/>
              <a:t>Finalized </a:t>
            </a:r>
            <a:r>
              <a:rPr lang="en-US" err="1"/>
              <a:t>easyocr</a:t>
            </a:r>
            <a:r>
              <a:rPr lang="en-US"/>
              <a:t> after discussion with the team. Successfully extracted the required data from the given Claim forms.</a:t>
            </a:r>
          </a:p>
          <a:p>
            <a:pPr marL="285750" indent="-285750">
              <a:buFont typeface="Wingdings" panose="05000000000000000000" pitchFamily="2" charset="2"/>
              <a:buChar char="q"/>
            </a:pPr>
            <a:endParaRPr lang="en-US"/>
          </a:p>
          <a:p>
            <a:pPr marL="285750" indent="-285750">
              <a:buFont typeface="Wingdings" panose="05000000000000000000" pitchFamily="2" charset="2"/>
              <a:buChar char="q"/>
            </a:pPr>
            <a:endParaRPr lang="en-US"/>
          </a:p>
          <a:p>
            <a:pPr marL="285750" indent="-285750">
              <a:buFont typeface="Wingdings" panose="05000000000000000000" pitchFamily="2" charset="2"/>
              <a:buChar char="q"/>
            </a:pPr>
            <a:endParaRPr lang="en-US"/>
          </a:p>
          <a:p>
            <a:pPr marL="285750" indent="-285750">
              <a:buFont typeface="Wingdings" panose="05000000000000000000" pitchFamily="2" charset="2"/>
              <a:buChar char="q"/>
            </a:pPr>
            <a:endParaRPr lang="en-US"/>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75990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82005" y="0"/>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 y="0"/>
            <a:ext cx="12181523" cy="1325563"/>
          </a:xfrm>
        </p:spPr>
        <p:txBody>
          <a:bodyPr/>
          <a:lstStyle/>
          <a:p>
            <a:pPr algn="ctr"/>
            <a:r>
              <a:rPr lang="en-US"/>
              <a:t>Agenda</a:t>
            </a:r>
          </a:p>
        </p:txBody>
      </p:sp>
      <p:sp>
        <p:nvSpPr>
          <p:cNvPr id="4" name="Content Placeholder 3">
            <a:extLst>
              <a:ext uri="{FF2B5EF4-FFF2-40B4-BE49-F238E27FC236}">
                <a16:creationId xmlns:a16="http://schemas.microsoft.com/office/drawing/2014/main" id="{7B1F835B-DA7F-60FC-2966-10914526C302}"/>
              </a:ext>
            </a:extLst>
          </p:cNvPr>
          <p:cNvSpPr>
            <a:spLocks noGrp="1"/>
          </p:cNvSpPr>
          <p:nvPr>
            <p:ph idx="1"/>
          </p:nvPr>
        </p:nvSpPr>
        <p:spPr>
          <a:xfrm>
            <a:off x="838200" y="1452399"/>
            <a:ext cx="10515600" cy="4351338"/>
          </a:xfrm>
        </p:spPr>
        <p:txBody>
          <a:bodyPr>
            <a:normAutofit/>
          </a:bodyPr>
          <a:lstStyle/>
          <a:p>
            <a:endParaRPr lang="en-US"/>
          </a:p>
          <a:p>
            <a:pPr marL="0" indent="0">
              <a:buNone/>
            </a:pPr>
            <a:endParaRPr lang="en-US"/>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
        <p:nvSpPr>
          <p:cNvPr id="6" name="TextBox 5">
            <a:extLst>
              <a:ext uri="{FF2B5EF4-FFF2-40B4-BE49-F238E27FC236}">
                <a16:creationId xmlns:a16="http://schemas.microsoft.com/office/drawing/2014/main" id="{F03B4932-C438-65BC-C1BA-440F06A2810C}"/>
              </a:ext>
            </a:extLst>
          </p:cNvPr>
          <p:cNvSpPr txBox="1"/>
          <p:nvPr/>
        </p:nvSpPr>
        <p:spPr>
          <a:xfrm>
            <a:off x="599221" y="1624569"/>
            <a:ext cx="5410815" cy="3046988"/>
          </a:xfrm>
          <a:prstGeom prst="rect">
            <a:avLst/>
          </a:prstGeom>
          <a:noFill/>
        </p:spPr>
        <p:txBody>
          <a:bodyPr wrap="square" lIns="91440" tIns="45720" rIns="91440" bIns="45720" rtlCol="0" anchor="t">
            <a:spAutoFit/>
          </a:bodyPr>
          <a:lstStyle/>
          <a:p>
            <a:pPr marL="342900" indent="-342900">
              <a:buFont typeface="Wingdings" panose="05000000000000000000" pitchFamily="2" charset="2"/>
              <a:buChar char="Ø"/>
            </a:pPr>
            <a:r>
              <a:rPr lang="en-US" sz="2400">
                <a:latin typeface="-apple-system"/>
              </a:rPr>
              <a:t>Problem Statement &amp; Objective</a:t>
            </a:r>
          </a:p>
          <a:p>
            <a:pPr marL="342900" indent="-342900">
              <a:buFont typeface="Wingdings" panose="05000000000000000000" pitchFamily="2" charset="2"/>
              <a:buChar char="Ø"/>
            </a:pPr>
            <a:r>
              <a:rPr lang="en-US" sz="2400">
                <a:latin typeface="-apple-system"/>
              </a:rPr>
              <a:t>Milestones &amp; Schedules</a:t>
            </a:r>
          </a:p>
          <a:p>
            <a:pPr marL="342900" indent="-342900">
              <a:buFont typeface="Wingdings" panose="05000000000000000000" pitchFamily="2" charset="2"/>
              <a:buChar char="Ø"/>
            </a:pPr>
            <a:r>
              <a:rPr lang="en-US" sz="2400">
                <a:latin typeface="-apple-system"/>
              </a:rPr>
              <a:t>Solution Architecture</a:t>
            </a:r>
          </a:p>
          <a:p>
            <a:pPr marL="342900" indent="-342900">
              <a:buFont typeface="Wingdings" panose="05000000000000000000" pitchFamily="2" charset="2"/>
              <a:buChar char="Ø"/>
            </a:pPr>
            <a:r>
              <a:rPr lang="en-US" sz="2400">
                <a:latin typeface="-apple-system"/>
              </a:rPr>
              <a:t>Methodology</a:t>
            </a:r>
          </a:p>
          <a:p>
            <a:pPr marL="342900" indent="-342900">
              <a:buFont typeface="Wingdings" panose="05000000000000000000" pitchFamily="2" charset="2"/>
              <a:buChar char="Ø"/>
            </a:pPr>
            <a:r>
              <a:rPr lang="en-US" sz="2400">
                <a:latin typeface="-apple-system"/>
              </a:rPr>
              <a:t>Results &amp; Discussion</a:t>
            </a:r>
          </a:p>
          <a:p>
            <a:pPr marL="342900" indent="-342900">
              <a:buFont typeface="Wingdings" panose="05000000000000000000" pitchFamily="2" charset="2"/>
              <a:buChar char="Ø"/>
            </a:pPr>
            <a:r>
              <a:rPr lang="en-US" sz="2400">
                <a:latin typeface="-apple-system"/>
              </a:rPr>
              <a:t>Tool Benefits &amp; Enhancement Ideas</a:t>
            </a:r>
          </a:p>
          <a:p>
            <a:pPr marL="342900" indent="-342900">
              <a:buFont typeface="Wingdings" panose="05000000000000000000" pitchFamily="2" charset="2"/>
              <a:buChar char="Ø"/>
            </a:pPr>
            <a:r>
              <a:rPr lang="en-US" sz="2400">
                <a:latin typeface="-apple-system"/>
              </a:rPr>
              <a:t>Release Information</a:t>
            </a:r>
          </a:p>
          <a:p>
            <a:pPr marL="342900" indent="-342900">
              <a:buFont typeface="Wingdings" panose="05000000000000000000" pitchFamily="2" charset="2"/>
              <a:buChar char="Ø"/>
            </a:pPr>
            <a:r>
              <a:rPr lang="en-US" sz="2400">
                <a:latin typeface="-apple-system"/>
              </a:rPr>
              <a:t>Demo</a:t>
            </a:r>
          </a:p>
        </p:txBody>
      </p:sp>
    </p:spTree>
    <p:extLst>
      <p:ext uri="{BB962C8B-B14F-4D97-AF65-F5344CB8AC3E}">
        <p14:creationId xmlns:p14="http://schemas.microsoft.com/office/powerpoint/2010/main" val="163162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7361" y="-11808"/>
            <a:ext cx="12192506" cy="6858000"/>
            <a:chOff x="-675" y="-1"/>
            <a:chExt cx="16256675" cy="9144000"/>
          </a:xfrm>
        </p:grpSpPr>
        <p:sp>
          <p:nvSpPr>
            <p:cNvPr id="34" name="object 6"/>
            <p:cNvSpPr/>
            <p:nvPr/>
          </p:nvSpPr>
          <p:spPr>
            <a:xfrm>
              <a:off x="0" y="-1"/>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477" y="-11808"/>
            <a:ext cx="12192000" cy="1325563"/>
          </a:xfrm>
        </p:spPr>
        <p:txBody>
          <a:bodyPr/>
          <a:lstStyle/>
          <a:p>
            <a:pPr algn="ctr"/>
            <a:r>
              <a:rPr lang="en-US"/>
              <a:t>            Problem Statement &amp; Objective</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
        <p:nvSpPr>
          <p:cNvPr id="8" name="Freeform: Shape 7">
            <a:extLst>
              <a:ext uri="{FF2B5EF4-FFF2-40B4-BE49-F238E27FC236}">
                <a16:creationId xmlns:a16="http://schemas.microsoft.com/office/drawing/2014/main" id="{DD384935-BB75-4B9A-F9A2-47E36B0668E5}"/>
              </a:ext>
            </a:extLst>
          </p:cNvPr>
          <p:cNvSpPr/>
          <p:nvPr/>
        </p:nvSpPr>
        <p:spPr>
          <a:xfrm>
            <a:off x="604128" y="1653036"/>
            <a:ext cx="10997937" cy="1088879"/>
          </a:xfrm>
          <a:custGeom>
            <a:avLst/>
            <a:gdLst>
              <a:gd name="connsiteX0" fmla="*/ 0 w 9247695"/>
              <a:gd name="connsiteY0" fmla="*/ 0 h 794880"/>
              <a:gd name="connsiteX1" fmla="*/ 9247695 w 9247695"/>
              <a:gd name="connsiteY1" fmla="*/ 0 h 794880"/>
              <a:gd name="connsiteX2" fmla="*/ 9247695 w 9247695"/>
              <a:gd name="connsiteY2" fmla="*/ 794880 h 794880"/>
              <a:gd name="connsiteX3" fmla="*/ 0 w 9247695"/>
              <a:gd name="connsiteY3" fmla="*/ 794880 h 794880"/>
              <a:gd name="connsiteX4" fmla="*/ 0 w 9247695"/>
              <a:gd name="connsiteY4" fmla="*/ 0 h 794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47695" h="794880">
                <a:moveTo>
                  <a:pt x="0" y="0"/>
                </a:moveTo>
                <a:lnTo>
                  <a:pt x="9247695" y="0"/>
                </a:lnTo>
                <a:lnTo>
                  <a:pt x="9247695" y="794880"/>
                </a:lnTo>
                <a:lnTo>
                  <a:pt x="0" y="7948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93614" tIns="40640" rIns="227584" bIns="40640" numCol="1" spcCol="1270" anchor="t" anchorCtr="0">
            <a:noAutofit/>
          </a:bodyPr>
          <a:lstStyle/>
          <a:p>
            <a:pPr indent="-457200" defTabSz="1111250">
              <a:lnSpc>
                <a:spcPct val="90000"/>
              </a:lnSpc>
              <a:spcBef>
                <a:spcPct val="0"/>
              </a:spcBef>
              <a:spcAft>
                <a:spcPct val="20000"/>
              </a:spcAft>
            </a:pPr>
            <a:r>
              <a:rPr lang="en-US" sz="2400" b="1" u="sng">
                <a:solidFill>
                  <a:srgbClr val="242424"/>
                </a:solidFill>
                <a:effectLst/>
                <a:latin typeface="-apple-system"/>
              </a:rPr>
              <a:t>Problem Statement:</a:t>
            </a:r>
          </a:p>
          <a:p>
            <a:pPr indent="-457200" defTabSz="1111250">
              <a:lnSpc>
                <a:spcPct val="90000"/>
              </a:lnSpc>
              <a:spcBef>
                <a:spcPct val="0"/>
              </a:spcBef>
              <a:spcAft>
                <a:spcPct val="20000"/>
              </a:spcAft>
            </a:pPr>
            <a:r>
              <a:rPr lang="en-US" sz="2000">
                <a:solidFill>
                  <a:srgbClr val="242424"/>
                </a:solidFill>
                <a:effectLst/>
                <a:latin typeface="-apple-system"/>
              </a:rPr>
              <a:t>Extract the data from Claim forms and validate if Medical Record (MR) is found for a claim in WCF portal.</a:t>
            </a:r>
            <a:endParaRPr lang="en-US" sz="2000" kern="1200"/>
          </a:p>
          <a:p>
            <a:pPr indent="-457200" defTabSz="1111250">
              <a:lnSpc>
                <a:spcPct val="90000"/>
              </a:lnSpc>
              <a:spcBef>
                <a:spcPct val="0"/>
              </a:spcBef>
              <a:spcAft>
                <a:spcPct val="20000"/>
              </a:spcAft>
            </a:pPr>
            <a:endParaRPr lang="en-US" sz="2400" b="1" u="sng">
              <a:solidFill>
                <a:srgbClr val="242424"/>
              </a:solidFill>
              <a:effectLst/>
              <a:latin typeface="-apple-system"/>
            </a:endParaRPr>
          </a:p>
        </p:txBody>
      </p:sp>
      <p:sp>
        <p:nvSpPr>
          <p:cNvPr id="10" name="Freeform: Shape 9">
            <a:extLst>
              <a:ext uri="{FF2B5EF4-FFF2-40B4-BE49-F238E27FC236}">
                <a16:creationId xmlns:a16="http://schemas.microsoft.com/office/drawing/2014/main" id="{B7068517-A62A-D992-B0DF-F0DC118BD2B0}"/>
              </a:ext>
            </a:extLst>
          </p:cNvPr>
          <p:cNvSpPr/>
          <p:nvPr/>
        </p:nvSpPr>
        <p:spPr>
          <a:xfrm>
            <a:off x="648863" y="2996381"/>
            <a:ext cx="10953201" cy="2957939"/>
          </a:xfrm>
          <a:custGeom>
            <a:avLst/>
            <a:gdLst>
              <a:gd name="connsiteX0" fmla="*/ 0 w 9247695"/>
              <a:gd name="connsiteY0" fmla="*/ 0 h 2384640"/>
              <a:gd name="connsiteX1" fmla="*/ 9247695 w 9247695"/>
              <a:gd name="connsiteY1" fmla="*/ 0 h 2384640"/>
              <a:gd name="connsiteX2" fmla="*/ 9247695 w 9247695"/>
              <a:gd name="connsiteY2" fmla="*/ 2384640 h 2384640"/>
              <a:gd name="connsiteX3" fmla="*/ 0 w 9247695"/>
              <a:gd name="connsiteY3" fmla="*/ 2384640 h 2384640"/>
              <a:gd name="connsiteX4" fmla="*/ 0 w 9247695"/>
              <a:gd name="connsiteY4" fmla="*/ 0 h 23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47695" h="2384640">
                <a:moveTo>
                  <a:pt x="0" y="0"/>
                </a:moveTo>
                <a:lnTo>
                  <a:pt x="9247695" y="0"/>
                </a:lnTo>
                <a:lnTo>
                  <a:pt x="9247695" y="2384640"/>
                </a:lnTo>
                <a:lnTo>
                  <a:pt x="0" y="2384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93614" tIns="40640" rIns="227584" bIns="40640" numCol="1" spcCol="1270" anchor="t" anchorCtr="0">
            <a:noAutofit/>
          </a:bodyPr>
          <a:lstStyle/>
          <a:p>
            <a:pPr marL="0" lvl="1" algn="l" defTabSz="1111250">
              <a:lnSpc>
                <a:spcPct val="90000"/>
              </a:lnSpc>
              <a:spcBef>
                <a:spcPct val="0"/>
              </a:spcBef>
              <a:spcAft>
                <a:spcPct val="20000"/>
              </a:spcAft>
            </a:pPr>
            <a:r>
              <a:rPr lang="en-US" sz="2500" b="1" u="sng" kern="1200"/>
              <a:t>Objective:</a:t>
            </a:r>
          </a:p>
          <a:p>
            <a:pPr marL="228600" lvl="1" indent="-228600" algn="l" defTabSz="1111250">
              <a:lnSpc>
                <a:spcPct val="90000"/>
              </a:lnSpc>
              <a:spcBef>
                <a:spcPct val="0"/>
              </a:spcBef>
              <a:spcAft>
                <a:spcPct val="20000"/>
              </a:spcAft>
              <a:buFont typeface="Wingdings" panose="05000000000000000000" pitchFamily="2" charset="2"/>
              <a:buChar char="Ø"/>
            </a:pPr>
            <a:r>
              <a:rPr lang="en-US" sz="2000" kern="1200"/>
              <a:t>Automate the process of checking the correct medical record (present or not) for a manually processed claim in WCF portal.</a:t>
            </a:r>
          </a:p>
          <a:p>
            <a:pPr marL="228600" lvl="1" indent="-228600" algn="l" defTabSz="1111250">
              <a:lnSpc>
                <a:spcPct val="90000"/>
              </a:lnSpc>
              <a:spcBef>
                <a:spcPct val="0"/>
              </a:spcBef>
              <a:spcAft>
                <a:spcPct val="20000"/>
              </a:spcAft>
              <a:buFont typeface="Wingdings" panose="05000000000000000000" pitchFamily="2" charset="2"/>
              <a:buChar char="Ø"/>
            </a:pPr>
            <a:r>
              <a:rPr lang="en-US" sz="2000" kern="1200"/>
              <a:t>Extract the data from the medical records using OCR engine and match it with the given data to verify its correctness</a:t>
            </a:r>
          </a:p>
          <a:p>
            <a:pPr marL="228600" lvl="1" indent="-228600" algn="l" defTabSz="1111250">
              <a:lnSpc>
                <a:spcPct val="90000"/>
              </a:lnSpc>
              <a:spcBef>
                <a:spcPct val="0"/>
              </a:spcBef>
              <a:spcAft>
                <a:spcPct val="20000"/>
              </a:spcAft>
              <a:buFont typeface="Wingdings" panose="05000000000000000000" pitchFamily="2" charset="2"/>
              <a:buChar char="Ø"/>
            </a:pPr>
            <a:r>
              <a:rPr lang="en-US" sz="2000" kern="1200"/>
              <a:t>Extraction required fields from WCF Claim forms and feed it to the Bot</a:t>
            </a:r>
          </a:p>
        </p:txBody>
      </p:sp>
    </p:spTree>
    <p:extLst>
      <p:ext uri="{BB962C8B-B14F-4D97-AF65-F5344CB8AC3E}">
        <p14:creationId xmlns:p14="http://schemas.microsoft.com/office/powerpoint/2010/main" val="257890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0983" y="0"/>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477" y="-146208"/>
            <a:ext cx="12192000" cy="1325563"/>
          </a:xfrm>
        </p:spPr>
        <p:txBody>
          <a:bodyPr/>
          <a:lstStyle/>
          <a:p>
            <a:pPr algn="ctr"/>
            <a:r>
              <a:rPr lang="en-US"/>
              <a:t>Milestones &amp; Schedules</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grpSp>
        <p:nvGrpSpPr>
          <p:cNvPr id="13" name="Group 12">
            <a:extLst>
              <a:ext uri="{FF2B5EF4-FFF2-40B4-BE49-F238E27FC236}">
                <a16:creationId xmlns:a16="http://schemas.microsoft.com/office/drawing/2014/main" id="{917FDE9E-9693-7F8A-4B43-388DC3FCBD63}"/>
              </a:ext>
            </a:extLst>
          </p:cNvPr>
          <p:cNvGrpSpPr/>
          <p:nvPr/>
        </p:nvGrpSpPr>
        <p:grpSpPr>
          <a:xfrm>
            <a:off x="230820" y="994300"/>
            <a:ext cx="11701820" cy="6049459"/>
            <a:chOff x="230820" y="994300"/>
            <a:chExt cx="11701820" cy="6049459"/>
          </a:xfrm>
        </p:grpSpPr>
        <p:sp>
          <p:nvSpPr>
            <p:cNvPr id="14" name="TextBox 13">
              <a:extLst>
                <a:ext uri="{FF2B5EF4-FFF2-40B4-BE49-F238E27FC236}">
                  <a16:creationId xmlns:a16="http://schemas.microsoft.com/office/drawing/2014/main" id="{A147CDDA-88B3-368D-BAD3-22DBA7463660}"/>
                </a:ext>
              </a:extLst>
            </p:cNvPr>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graphicFrame>
          <p:nvGraphicFramePr>
            <p:cNvPr id="15" name="Diagram 14">
              <a:extLst>
                <a:ext uri="{FF2B5EF4-FFF2-40B4-BE49-F238E27FC236}">
                  <a16:creationId xmlns:a16="http://schemas.microsoft.com/office/drawing/2014/main" id="{0991CAC6-576A-4DD3-5FB4-CE771B774168}"/>
                </a:ext>
              </a:extLst>
            </p:cNvPr>
            <p:cNvGraphicFramePr/>
            <p:nvPr>
              <p:extLst>
                <p:ext uri="{D42A27DB-BD31-4B8C-83A1-F6EECF244321}">
                  <p14:modId xmlns:p14="http://schemas.microsoft.com/office/powerpoint/2010/main" val="4208176772"/>
                </p:ext>
              </p:extLst>
            </p:nvPr>
          </p:nvGraphicFramePr>
          <p:xfrm>
            <a:off x="230820" y="994300"/>
            <a:ext cx="11701820" cy="25212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6" name="TextBox 15">
              <a:extLst>
                <a:ext uri="{FF2B5EF4-FFF2-40B4-BE49-F238E27FC236}">
                  <a16:creationId xmlns:a16="http://schemas.microsoft.com/office/drawing/2014/main" id="{CF10D68C-EB2C-FFAC-85EA-8A4A75985295}"/>
                </a:ext>
              </a:extLst>
            </p:cNvPr>
            <p:cNvSpPr txBox="1"/>
            <p:nvPr/>
          </p:nvSpPr>
          <p:spPr>
            <a:xfrm>
              <a:off x="232148" y="3055319"/>
              <a:ext cx="2564906" cy="2862322"/>
            </a:xfrm>
            <a:prstGeom prst="rect">
              <a:avLst/>
            </a:prstGeom>
            <a:noFill/>
          </p:spPr>
          <p:txBody>
            <a:bodyPr wrap="square" lIns="91440" tIns="45720" rIns="91440" bIns="45720" rtlCol="0" anchor="t">
              <a:spAutoFit/>
            </a:bodyPr>
            <a:lstStyle/>
            <a:p>
              <a:pPr marL="171450" indent="-171450">
                <a:buFont typeface="Wingdings" panose="05000000000000000000" pitchFamily="2" charset="2"/>
                <a:buChar char="§"/>
              </a:pPr>
              <a:r>
                <a:rPr lang="en-US" sz="1200"/>
                <a:t>Start Date:27/05/2022</a:t>
              </a:r>
            </a:p>
            <a:p>
              <a:pPr marL="171450" indent="-171450">
                <a:buFont typeface="Wingdings" panose="05000000000000000000" pitchFamily="2" charset="2"/>
                <a:buChar char="§"/>
              </a:pPr>
              <a:r>
                <a:rPr lang="en-US" sz="1200"/>
                <a:t>End Date:10/06/2022</a:t>
              </a:r>
              <a:endParaRPr lang="en-US" sz="1200">
                <a:cs typeface="Calibri"/>
              </a:endParaRPr>
            </a:p>
            <a:p>
              <a:pPr marL="171450" indent="-171450">
                <a:buFont typeface="Wingdings" panose="05000000000000000000" pitchFamily="2" charset="2"/>
                <a:buChar char="§"/>
              </a:pPr>
              <a:r>
                <a:rPr lang="en-US" sz="1200"/>
                <a:t>Read business slides</a:t>
              </a:r>
              <a:endParaRPr lang="en-US" sz="1200">
                <a:cs typeface="Calibri"/>
              </a:endParaRPr>
            </a:p>
            <a:p>
              <a:pPr marL="171450" indent="-171450">
                <a:buFont typeface="Wingdings" panose="05000000000000000000" pitchFamily="2" charset="2"/>
                <a:buChar char="§"/>
              </a:pPr>
              <a:r>
                <a:rPr lang="en-US" sz="1200">
                  <a:cs typeface="Calibri"/>
                </a:rPr>
                <a:t>Knowledge Transfer</a:t>
              </a:r>
            </a:p>
            <a:p>
              <a:pPr marL="171450" indent="-171450">
                <a:buFont typeface="Wingdings" panose="05000000000000000000" pitchFamily="2" charset="2"/>
                <a:buChar char="§"/>
              </a:pPr>
              <a:r>
                <a:rPr lang="en-US" sz="1200">
                  <a:cs typeface="Calibri"/>
                </a:rPr>
                <a:t>Work on collab for dummy data</a:t>
              </a:r>
            </a:p>
            <a:p>
              <a:pPr marL="171450" indent="-171450">
                <a:buFont typeface="Wingdings" panose="05000000000000000000" pitchFamily="2" charset="2"/>
                <a:buChar char="§"/>
              </a:pPr>
              <a:r>
                <a:rPr lang="en-US" sz="1200">
                  <a:cs typeface="Calibri"/>
                </a:rPr>
                <a:t>Successfully extracted text from dummy data</a:t>
              </a:r>
            </a:p>
            <a:p>
              <a:pPr marL="171450" indent="-171450">
                <a:buFont typeface="Wingdings" panose="05000000000000000000" pitchFamily="2" charset="2"/>
                <a:buChar char="§"/>
              </a:pPr>
              <a:endParaRPr lang="en-US" sz="1200">
                <a:cs typeface="Calibri"/>
              </a:endParaRPr>
            </a:p>
            <a:p>
              <a:endParaRPr lang="en-US" sz="1200" b="1"/>
            </a:p>
            <a:p>
              <a:r>
                <a:rPr lang="en-US" sz="1200" b="1"/>
                <a:t>Outcome:</a:t>
              </a:r>
              <a:endParaRPr lang="en-US" sz="1200" b="1">
                <a:cs typeface="Calibri"/>
              </a:endParaRPr>
            </a:p>
            <a:p>
              <a:pPr marL="171450" indent="-171450">
                <a:buFont typeface="Arial" panose="020B0604020202020204" pitchFamily="34" charset="0"/>
                <a:buChar char="•"/>
              </a:pPr>
              <a:r>
                <a:rPr lang="en-US" sz="1200" b="1">
                  <a:cs typeface="Calibri"/>
                </a:rPr>
                <a:t>Understood the problem statement. Successfully implemented different approaches in dummy data. Started working with original data.</a:t>
              </a:r>
            </a:p>
          </p:txBody>
        </p:sp>
        <p:sp>
          <p:nvSpPr>
            <p:cNvPr id="17" name="TextBox 16">
              <a:extLst>
                <a:ext uri="{FF2B5EF4-FFF2-40B4-BE49-F238E27FC236}">
                  <a16:creationId xmlns:a16="http://schemas.microsoft.com/office/drawing/2014/main" id="{FDE25425-3DC7-B7AF-6411-FD87CA92F364}"/>
                </a:ext>
              </a:extLst>
            </p:cNvPr>
            <p:cNvSpPr txBox="1"/>
            <p:nvPr/>
          </p:nvSpPr>
          <p:spPr>
            <a:xfrm>
              <a:off x="3046170" y="3055318"/>
              <a:ext cx="2446979" cy="2769989"/>
            </a:xfrm>
            <a:prstGeom prst="rect">
              <a:avLst/>
            </a:prstGeom>
            <a:noFill/>
          </p:spPr>
          <p:txBody>
            <a:bodyPr wrap="square" lIns="91440" tIns="45720" rIns="91440" bIns="45720" rtlCol="0" anchor="t">
              <a:spAutoFit/>
            </a:bodyPr>
            <a:lstStyle/>
            <a:p>
              <a:pPr marL="171450" indent="-171450">
                <a:buFont typeface="Wingdings" panose="05000000000000000000" pitchFamily="2" charset="2"/>
                <a:buChar char="§"/>
              </a:pPr>
              <a:r>
                <a:rPr lang="en-US" sz="1200"/>
                <a:t>Start Date:11/06/2022</a:t>
              </a:r>
            </a:p>
            <a:p>
              <a:pPr marL="171450" indent="-171450">
                <a:buFont typeface="Wingdings" panose="05000000000000000000" pitchFamily="2" charset="2"/>
                <a:buChar char="§"/>
              </a:pPr>
              <a:r>
                <a:rPr lang="en-US" sz="1200"/>
                <a:t>End Date:24/06/2022</a:t>
              </a:r>
              <a:endParaRPr lang="en-US" sz="1200">
                <a:cs typeface="Calibri"/>
              </a:endParaRPr>
            </a:p>
            <a:p>
              <a:pPr marL="171450" indent="-171450">
                <a:buFont typeface="Wingdings" panose="05000000000000000000" pitchFamily="2" charset="2"/>
                <a:buChar char="§"/>
              </a:pPr>
              <a:r>
                <a:rPr lang="en-US" sz="1200"/>
                <a:t>Explored multiple approaches</a:t>
              </a:r>
            </a:p>
            <a:p>
              <a:pPr marL="171450" indent="-171450">
                <a:buFont typeface="Wingdings" panose="05000000000000000000" pitchFamily="2" charset="2"/>
                <a:buChar char="§"/>
              </a:pPr>
              <a:r>
                <a:rPr lang="en-US" sz="1200">
                  <a:cs typeface="Calibri" panose="020F0502020204030204"/>
                </a:rPr>
                <a:t>Tried to implement research papers.</a:t>
              </a:r>
            </a:p>
            <a:p>
              <a:pPr marL="171450" indent="-171450">
                <a:buFont typeface="Wingdings" panose="05000000000000000000" pitchFamily="2" charset="2"/>
                <a:buChar char="§"/>
              </a:pPr>
              <a:r>
                <a:rPr lang="en-US" sz="1200">
                  <a:cs typeface="Calibri" panose="020F0502020204030204"/>
                </a:rPr>
                <a:t>Finalized the approach giving best results.</a:t>
              </a:r>
              <a:endParaRPr lang="en-US" sz="1200"/>
            </a:p>
            <a:p>
              <a:endParaRPr lang="en-US" sz="1200">
                <a:cs typeface="Calibri" panose="020F0502020204030204"/>
              </a:endParaRP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effectLst/>
                  <a:uLnTx/>
                  <a:uFillTx/>
                  <a:latin typeface="Calibri" panose="020F0502020204030204"/>
                  <a:ea typeface="+mn-ea"/>
                  <a:cs typeface="+mn-cs"/>
                </a:rPr>
                <a:t>Outcome:</a:t>
              </a:r>
              <a:endParaRPr lang="en-US" sz="1200" b="1" i="0" u="none" strike="noStrike" kern="1200" cap="none" spc="0" normalizeH="0" baseline="0" noProof="0">
                <a:ln>
                  <a:noFill/>
                </a:ln>
                <a:effectLst/>
                <a:uLnTx/>
                <a:uFillTx/>
                <a:latin typeface="Calibri" panose="020F0502020204030204"/>
                <a:cs typeface="Calibri"/>
              </a:endParaRPr>
            </a:p>
            <a:p>
              <a:pPr marL="171450" indent="-171450">
                <a:buFont typeface="Arial" panose="020B0604020202020204" pitchFamily="34" charset="0"/>
                <a:buChar char="•"/>
                <a:defRPr/>
              </a:pPr>
              <a:r>
                <a:rPr lang="en-US" sz="1200" b="1">
                  <a:cs typeface="Calibri"/>
                </a:rPr>
                <a:t>After exploring different approaches finalized the approach. Successfully extracted the required data.</a:t>
              </a:r>
              <a:endParaRPr lang="en-US"/>
            </a:p>
          </p:txBody>
        </p:sp>
        <p:sp>
          <p:nvSpPr>
            <p:cNvPr id="18" name="TextBox 17">
              <a:extLst>
                <a:ext uri="{FF2B5EF4-FFF2-40B4-BE49-F238E27FC236}">
                  <a16:creationId xmlns:a16="http://schemas.microsoft.com/office/drawing/2014/main" id="{B453F112-470C-B00B-95D9-2F1DB8C1A916}"/>
                </a:ext>
              </a:extLst>
            </p:cNvPr>
            <p:cNvSpPr txBox="1"/>
            <p:nvPr/>
          </p:nvSpPr>
          <p:spPr>
            <a:xfrm>
              <a:off x="5877108" y="3044916"/>
              <a:ext cx="2436266" cy="2769989"/>
            </a:xfrm>
            <a:prstGeom prst="rect">
              <a:avLst/>
            </a:prstGeom>
            <a:noFill/>
          </p:spPr>
          <p:txBody>
            <a:bodyPr wrap="square" lIns="91440" tIns="45720" rIns="91440" bIns="45720" rtlCol="0" anchor="t">
              <a:spAutoFit/>
            </a:bodyPr>
            <a:lstStyle/>
            <a:p>
              <a:pPr marL="171450" indent="-171450">
                <a:buFont typeface="Wingdings" panose="05000000000000000000" pitchFamily="2" charset="2"/>
                <a:buChar char="§"/>
              </a:pPr>
              <a:r>
                <a:rPr lang="en-US" sz="1200"/>
                <a:t>Start Date:25/06/2022</a:t>
              </a:r>
            </a:p>
            <a:p>
              <a:pPr marL="171450" indent="-171450">
                <a:buFont typeface="Wingdings" panose="05000000000000000000" pitchFamily="2" charset="2"/>
                <a:buChar char="§"/>
              </a:pPr>
              <a:r>
                <a:rPr lang="en-US" sz="1200"/>
                <a:t>End Date:01/07/2022</a:t>
              </a:r>
              <a:endParaRPr lang="en-US" sz="1200">
                <a:cs typeface="Calibri"/>
              </a:endParaRPr>
            </a:p>
            <a:p>
              <a:pPr marL="171450" indent="-171450">
                <a:buFont typeface="Wingdings"/>
                <a:buChar char="§"/>
              </a:pPr>
              <a:r>
                <a:rPr lang="en-US" sz="1200">
                  <a:cs typeface="Calibri"/>
                </a:rPr>
                <a:t>Started Working on the automation process.</a:t>
              </a:r>
            </a:p>
            <a:p>
              <a:pPr marL="171450" indent="-171450">
                <a:buFont typeface="Wingdings"/>
                <a:buChar char="§"/>
              </a:pPr>
              <a:r>
                <a:rPr lang="en-US" sz="1200">
                  <a:cs typeface="Calibri"/>
                </a:rPr>
                <a:t>Solved the problems. </a:t>
              </a:r>
            </a:p>
            <a:p>
              <a:pPr marL="171450" indent="-171450">
                <a:buFont typeface="Wingdings"/>
                <a:buChar char="§"/>
              </a:pPr>
              <a:r>
                <a:rPr lang="en-US" sz="1200">
                  <a:cs typeface="Calibri"/>
                </a:rPr>
                <a:t>Initial demo and collect feedback</a:t>
              </a:r>
            </a:p>
            <a:p>
              <a:pPr marL="171450" indent="-171450">
                <a:buFont typeface="Wingdings"/>
                <a:buChar char="§"/>
              </a:pPr>
              <a:r>
                <a:rPr lang="en-US" sz="1200">
                  <a:cs typeface="Calibri"/>
                </a:rPr>
                <a:t>Successfully created a full working model.</a:t>
              </a:r>
            </a:p>
            <a:p>
              <a:endParaRPr lang="en-US"/>
            </a:p>
            <a:p>
              <a:pPr>
                <a:defRPr/>
              </a:pPr>
              <a:r>
                <a:rPr kumimoji="0" lang="en-US" sz="1200" b="1" i="0" u="none" strike="noStrike" kern="1200" cap="none" spc="0" normalizeH="0" baseline="0" noProof="0">
                  <a:ln>
                    <a:noFill/>
                  </a:ln>
                  <a:effectLst/>
                  <a:uLnTx/>
                  <a:uFillTx/>
                  <a:latin typeface="Calibri" panose="020F0502020204030204"/>
                  <a:ea typeface="+mn-ea"/>
                  <a:cs typeface="+mn-cs"/>
                </a:rPr>
                <a:t>Outcome:</a:t>
              </a:r>
              <a:endParaRPr lang="en-US" sz="1200" b="1" i="0" u="none" strike="noStrike" kern="1200" cap="none" spc="0" normalizeH="0" baseline="0" noProof="0">
                <a:ln>
                  <a:noFill/>
                </a:ln>
                <a:effectLst/>
                <a:uLnTx/>
                <a:uFillTx/>
                <a:latin typeface="Calibri" panose="020F0502020204030204"/>
                <a:cs typeface="Calibri"/>
              </a:endParaRPr>
            </a:p>
            <a:p>
              <a:pPr marL="285750" indent="-285750">
                <a:buFont typeface="Arial" panose="020B0604020202020204" pitchFamily="34" charset="0"/>
                <a:buChar char="•"/>
                <a:defRPr/>
              </a:pPr>
              <a:r>
                <a:rPr lang="en-US" sz="1200" b="1">
                  <a:cs typeface="Calibri"/>
                </a:rPr>
                <a:t>Successfully created a working model of the automation process. Had an initial demo and feedback session.</a:t>
              </a:r>
            </a:p>
          </p:txBody>
        </p:sp>
        <p:sp>
          <p:nvSpPr>
            <p:cNvPr id="19" name="TextBox 18">
              <a:extLst>
                <a:ext uri="{FF2B5EF4-FFF2-40B4-BE49-F238E27FC236}">
                  <a16:creationId xmlns:a16="http://schemas.microsoft.com/office/drawing/2014/main" id="{6AF1A0A7-3D16-9D4C-DE9A-8B9AF288F90D}"/>
                </a:ext>
              </a:extLst>
            </p:cNvPr>
            <p:cNvSpPr txBox="1"/>
            <p:nvPr/>
          </p:nvSpPr>
          <p:spPr>
            <a:xfrm>
              <a:off x="8801941" y="2966497"/>
              <a:ext cx="2363695" cy="3139321"/>
            </a:xfrm>
            <a:prstGeom prst="rect">
              <a:avLst/>
            </a:prstGeom>
            <a:noFill/>
          </p:spPr>
          <p:txBody>
            <a:bodyPr wrap="square" lIns="91440" tIns="45720" rIns="91440" bIns="45720" rtlCol="0" anchor="t">
              <a:spAutoFit/>
            </a:bodyPr>
            <a:lstStyle/>
            <a:p>
              <a:pPr marL="171450" indent="-171450">
                <a:buFont typeface="Wingdings" panose="05000000000000000000" pitchFamily="2" charset="2"/>
                <a:buChar char="§"/>
              </a:pPr>
              <a:r>
                <a:rPr lang="en-US" sz="1200"/>
                <a:t>Start Date:02/07/2022</a:t>
              </a:r>
            </a:p>
            <a:p>
              <a:pPr marL="171450" indent="-171450">
                <a:buFont typeface="Wingdings" panose="05000000000000000000" pitchFamily="2" charset="2"/>
                <a:buChar char="§"/>
              </a:pPr>
              <a:r>
                <a:rPr lang="en-US" sz="1200"/>
                <a:t>End Date:15/07/2022</a:t>
              </a:r>
              <a:endParaRPr lang="en-US"/>
            </a:p>
            <a:p>
              <a:pPr marL="171450" indent="-171450">
                <a:buFont typeface="Wingdings" panose="05000000000000000000" pitchFamily="2" charset="2"/>
                <a:buChar char="§"/>
              </a:pPr>
              <a:r>
                <a:rPr lang="en-US" sz="1200"/>
                <a:t>Model</a:t>
              </a:r>
              <a:r>
                <a:rPr lang="en-US" sz="1200">
                  <a:ea typeface="+mn-lt"/>
                  <a:cs typeface="+mn-lt"/>
                </a:rPr>
                <a:t> finalization</a:t>
              </a:r>
            </a:p>
            <a:p>
              <a:pPr marL="171450" indent="-171450">
                <a:buFont typeface="Wingdings" panose="05000000000000000000" pitchFamily="2" charset="2"/>
                <a:buChar char="§"/>
              </a:pPr>
              <a:r>
                <a:rPr lang="en-US" sz="1200">
                  <a:ea typeface="+mn-lt"/>
                  <a:cs typeface="+mn-lt"/>
                </a:rPr>
                <a:t>Feedback implementation</a:t>
              </a:r>
              <a:endParaRPr lang="en-US">
                <a:ea typeface="+mn-lt"/>
                <a:cs typeface="+mn-lt"/>
              </a:endParaRPr>
            </a:p>
            <a:p>
              <a:pPr marL="171450" indent="-171450">
                <a:buFont typeface="Wingdings" panose="05000000000000000000" pitchFamily="2" charset="2"/>
                <a:buChar char="§"/>
              </a:pPr>
              <a:r>
                <a:rPr lang="en-US" sz="1200">
                  <a:ea typeface="+mn-lt"/>
                  <a:cs typeface="+mn-lt"/>
                </a:rPr>
                <a:t>Improve performance using multiprocessing.</a:t>
              </a:r>
            </a:p>
            <a:p>
              <a:pPr marL="171450" indent="-171450">
                <a:buFont typeface="Wingdings" panose="05000000000000000000" pitchFamily="2" charset="2"/>
                <a:buChar char="§"/>
              </a:pPr>
              <a:r>
                <a:rPr lang="en-US" sz="1200">
                  <a:ea typeface="+mn-lt"/>
                  <a:cs typeface="+mn-lt"/>
                </a:rPr>
                <a:t>Final Demo</a:t>
              </a:r>
            </a:p>
            <a:p>
              <a:endParaRPr lang="en-US" sz="1200">
                <a:cs typeface="Calibri"/>
              </a:endParaRP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prstClr val="black"/>
                </a:solidFill>
                <a:effectLst/>
                <a:uLnTx/>
                <a:uFillTx/>
                <a:latin typeface="Calibri" panose="020F0502020204030204"/>
                <a:ea typeface="+mn-ea"/>
                <a:cs typeface="+mn-cs"/>
              </a:endParaRPr>
            </a:p>
            <a:p>
              <a:pPr>
                <a:defRPr/>
              </a:pPr>
              <a:r>
                <a:rPr kumimoji="0" lang="en-US" sz="1200" b="1" i="0" u="none" strike="noStrike" kern="1200" cap="none" spc="0" normalizeH="0" baseline="0" noProof="0">
                  <a:ln>
                    <a:noFill/>
                  </a:ln>
                  <a:effectLst/>
                  <a:uLnTx/>
                  <a:uFillTx/>
                  <a:latin typeface="Calibri" panose="020F0502020204030204"/>
                  <a:ea typeface="+mn-ea"/>
                  <a:cs typeface="+mn-cs"/>
                </a:rPr>
                <a:t>Outcome:</a:t>
              </a:r>
              <a:endParaRPr lang="en-US" sz="1200" b="1" i="0" u="none" strike="noStrike" kern="1200" cap="none" spc="0" normalizeH="0" baseline="0" noProof="0">
                <a:ln>
                  <a:noFill/>
                </a:ln>
                <a:effectLst/>
                <a:uLnTx/>
                <a:uFillTx/>
                <a:latin typeface="Calibri" panose="020F0502020204030204"/>
                <a:cs typeface="Calibri"/>
              </a:endParaRPr>
            </a:p>
            <a:p>
              <a:pPr marL="171450" indent="-171450">
                <a:buFont typeface="Arial" panose="020B0604020202020204" pitchFamily="34" charset="0"/>
                <a:buChar char="•"/>
                <a:defRPr/>
              </a:pPr>
              <a:r>
                <a:rPr lang="en-US" sz="1200" b="1">
                  <a:latin typeface="Calibri" panose="020F0502020204030204"/>
                </a:rPr>
                <a:t> Improving the performance of the automation model using multiprocessing and reducing wait time and finalize the project.</a:t>
              </a:r>
              <a:endParaRPr lang="en-US">
                <a:cs typeface="Calibri" panose="020F0502020204030204"/>
              </a:endParaRPr>
            </a:p>
          </p:txBody>
        </p:sp>
        <p:cxnSp>
          <p:nvCxnSpPr>
            <p:cNvPr id="20" name="Straight Connector 19">
              <a:extLst>
                <a:ext uri="{FF2B5EF4-FFF2-40B4-BE49-F238E27FC236}">
                  <a16:creationId xmlns:a16="http://schemas.microsoft.com/office/drawing/2014/main" id="{A2C04D1F-1801-6804-2A74-D30B99C5A6A7}"/>
                </a:ext>
              </a:extLst>
            </p:cNvPr>
            <p:cNvCxnSpPr/>
            <p:nvPr/>
          </p:nvCxnSpPr>
          <p:spPr>
            <a:xfrm>
              <a:off x="2974019" y="2993172"/>
              <a:ext cx="0" cy="3017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9641C3D-DF93-2D14-8BA0-D5EDEAA59637}"/>
                </a:ext>
              </a:extLst>
            </p:cNvPr>
            <p:cNvCxnSpPr/>
            <p:nvPr/>
          </p:nvCxnSpPr>
          <p:spPr>
            <a:xfrm>
              <a:off x="5700943" y="2983723"/>
              <a:ext cx="0" cy="3017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7C5AB17-FBC5-D100-CE56-39D55BF7ABA5}"/>
                </a:ext>
              </a:extLst>
            </p:cNvPr>
            <p:cNvCxnSpPr/>
            <p:nvPr/>
          </p:nvCxnSpPr>
          <p:spPr>
            <a:xfrm>
              <a:off x="8507767" y="2966497"/>
              <a:ext cx="0" cy="30170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Arrow: Down 3">
            <a:extLst>
              <a:ext uri="{FF2B5EF4-FFF2-40B4-BE49-F238E27FC236}">
                <a16:creationId xmlns:a16="http://schemas.microsoft.com/office/drawing/2014/main" id="{E09ABFDA-D910-D338-A2E8-C5D2A66B08A2}"/>
              </a:ext>
            </a:extLst>
          </p:cNvPr>
          <p:cNvSpPr/>
          <p:nvPr/>
        </p:nvSpPr>
        <p:spPr>
          <a:xfrm>
            <a:off x="9834216" y="1131399"/>
            <a:ext cx="299143" cy="4248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468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0983" y="9427"/>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477" y="16231"/>
            <a:ext cx="12171046" cy="1325563"/>
          </a:xfrm>
        </p:spPr>
        <p:txBody>
          <a:bodyPr>
            <a:normAutofit/>
          </a:bodyPr>
          <a:lstStyle/>
          <a:p>
            <a:pPr algn="ctr"/>
            <a:r>
              <a:rPr lang="en-US" sz="4000"/>
              <a:t>Solution Architecture</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graphicFrame>
        <p:nvGraphicFramePr>
          <p:cNvPr id="4" name="Diagram 3">
            <a:extLst>
              <a:ext uri="{FF2B5EF4-FFF2-40B4-BE49-F238E27FC236}">
                <a16:creationId xmlns:a16="http://schemas.microsoft.com/office/drawing/2014/main" id="{12B446AF-23EA-9299-9601-C229A3CE73B9}"/>
              </a:ext>
            </a:extLst>
          </p:cNvPr>
          <p:cNvGraphicFramePr/>
          <p:nvPr>
            <p:extLst>
              <p:ext uri="{D42A27DB-BD31-4B8C-83A1-F6EECF244321}">
                <p14:modId xmlns:p14="http://schemas.microsoft.com/office/powerpoint/2010/main" val="2787651648"/>
              </p:ext>
            </p:extLst>
          </p:nvPr>
        </p:nvGraphicFramePr>
        <p:xfrm>
          <a:off x="2772697" y="1170039"/>
          <a:ext cx="6951406" cy="539730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TextBox 5">
            <a:hlinkClick r:id="rId11" action="ppaction://hlinksldjump"/>
            <a:extLst>
              <a:ext uri="{FF2B5EF4-FFF2-40B4-BE49-F238E27FC236}">
                <a16:creationId xmlns:a16="http://schemas.microsoft.com/office/drawing/2014/main" id="{31D22D1F-DAA0-AC96-D237-9A8D8EE05F49}"/>
              </a:ext>
            </a:extLst>
          </p:cNvPr>
          <p:cNvSpPr txBox="1"/>
          <p:nvPr/>
        </p:nvSpPr>
        <p:spPr>
          <a:xfrm>
            <a:off x="8257798" y="5960906"/>
            <a:ext cx="2517059" cy="276999"/>
          </a:xfrm>
          <a:prstGeom prst="rect">
            <a:avLst/>
          </a:prstGeom>
          <a:noFill/>
        </p:spPr>
        <p:txBody>
          <a:bodyPr wrap="square" rtlCol="0">
            <a:spAutoFit/>
          </a:bodyPr>
          <a:lstStyle/>
          <a:p>
            <a:r>
              <a:rPr lang="en-US" sz="1200" b="1" u="sng">
                <a:solidFill>
                  <a:srgbClr val="FF0000"/>
                </a:solidFill>
              </a:rPr>
              <a:t>Rule-Based Algorithm</a:t>
            </a:r>
            <a:r>
              <a:rPr lang="en-US" sz="1200" u="sng">
                <a:solidFill>
                  <a:srgbClr val="FF0000"/>
                </a:solidFill>
              </a:rPr>
              <a:t> (Click here)</a:t>
            </a:r>
          </a:p>
        </p:txBody>
      </p:sp>
      <p:sp>
        <p:nvSpPr>
          <p:cNvPr id="17" name="TextBox 16">
            <a:hlinkClick r:id="rId11" action="ppaction://hlinksldjump"/>
            <a:extLst>
              <a:ext uri="{FF2B5EF4-FFF2-40B4-BE49-F238E27FC236}">
                <a16:creationId xmlns:a16="http://schemas.microsoft.com/office/drawing/2014/main" id="{A17D1A55-E9F7-C64B-46B6-C77D8AA70184}"/>
              </a:ext>
            </a:extLst>
          </p:cNvPr>
          <p:cNvSpPr txBox="1"/>
          <p:nvPr/>
        </p:nvSpPr>
        <p:spPr>
          <a:xfrm>
            <a:off x="636362" y="4343500"/>
            <a:ext cx="2517059" cy="276999"/>
          </a:xfrm>
          <a:prstGeom prst="rect">
            <a:avLst/>
          </a:prstGeom>
          <a:noFill/>
        </p:spPr>
        <p:txBody>
          <a:bodyPr wrap="square" rtlCol="0">
            <a:spAutoFit/>
          </a:bodyPr>
          <a:lstStyle/>
          <a:p>
            <a:r>
              <a:rPr lang="en-US" sz="1200" b="1" u="sng">
                <a:solidFill>
                  <a:srgbClr val="FF0000"/>
                </a:solidFill>
                <a:hlinkClick r:id="rId12" action="ppaction://hlinksldjump">
                  <a:extLst>
                    <a:ext uri="{A12FA001-AC4F-418D-AE19-62706E023703}">
                      <ahyp:hlinkClr xmlns:ahyp="http://schemas.microsoft.com/office/drawing/2018/hyperlinkcolor" val="tx"/>
                    </a:ext>
                  </a:extLst>
                </a:hlinkClick>
              </a:rPr>
              <a:t>OCR Engine Architecture </a:t>
            </a:r>
            <a:r>
              <a:rPr lang="en-US" sz="1200">
                <a:solidFill>
                  <a:srgbClr val="FF0000"/>
                </a:solidFill>
                <a:hlinkClick r:id="rId12" action="ppaction://hlinksldjump">
                  <a:extLst>
                    <a:ext uri="{A12FA001-AC4F-418D-AE19-62706E023703}">
                      <ahyp:hlinkClr xmlns:ahyp="http://schemas.microsoft.com/office/drawing/2018/hyperlinkcolor" val="tx"/>
                    </a:ext>
                  </a:extLst>
                </a:hlinkClick>
              </a:rPr>
              <a:t>(Click here)</a:t>
            </a:r>
            <a:endParaRPr lang="en-US" sz="1200">
              <a:solidFill>
                <a:srgbClr val="FF0000"/>
              </a:solidFill>
            </a:endParaRPr>
          </a:p>
        </p:txBody>
      </p:sp>
      <p:sp>
        <p:nvSpPr>
          <p:cNvPr id="5" name="AutoShape 2">
            <a:extLst>
              <a:ext uri="{FF2B5EF4-FFF2-40B4-BE49-F238E27FC236}">
                <a16:creationId xmlns:a16="http://schemas.microsoft.com/office/drawing/2014/main" id="{CDDDFAD5-F3BB-7D6C-A4E0-BD0A6636D4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9457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0" y="8878"/>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983" y="33995"/>
            <a:ext cx="12028812" cy="1325563"/>
          </a:xfrm>
        </p:spPr>
        <p:txBody>
          <a:bodyPr/>
          <a:lstStyle/>
          <a:p>
            <a:pPr algn="ctr"/>
            <a:r>
              <a:rPr lang="en-US"/>
              <a:t>Methodology</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
        <p:nvSpPr>
          <p:cNvPr id="5" name="TextBox 4">
            <a:extLst>
              <a:ext uri="{FF2B5EF4-FFF2-40B4-BE49-F238E27FC236}">
                <a16:creationId xmlns:a16="http://schemas.microsoft.com/office/drawing/2014/main" id="{0CAC4ECF-44C5-AD2E-7E39-A3C19625E77F}"/>
              </a:ext>
            </a:extLst>
          </p:cNvPr>
          <p:cNvSpPr txBox="1"/>
          <p:nvPr/>
        </p:nvSpPr>
        <p:spPr>
          <a:xfrm>
            <a:off x="186813" y="1423337"/>
            <a:ext cx="11831015" cy="4247317"/>
          </a:xfrm>
          <a:prstGeom prst="rect">
            <a:avLst/>
          </a:prstGeom>
          <a:noFill/>
        </p:spPr>
        <p:txBody>
          <a:bodyPr wrap="square" rtlCol="0">
            <a:spAutoFit/>
          </a:bodyPr>
          <a:lstStyle/>
          <a:p>
            <a:pPr marL="342900" indent="-342900">
              <a:buFont typeface="+mj-lt"/>
              <a:buAutoNum type="arabicPeriod"/>
            </a:pPr>
            <a:r>
              <a:rPr lang="en-US"/>
              <a:t>WGS Bot writes the required fields such as DCN, HCID, Patient Name, DOB, Service Date, Creation Date, Provider’s Name and NPI from WGS into an excel sheet. </a:t>
            </a:r>
          </a:p>
          <a:p>
            <a:pPr marL="342900" indent="-342900">
              <a:buFont typeface="+mj-lt"/>
              <a:buAutoNum type="arabicPeriod"/>
            </a:pPr>
            <a:r>
              <a:rPr lang="en-US" b="1"/>
              <a:t>“Audit Automation Tool”</a:t>
            </a:r>
            <a:r>
              <a:rPr lang="en-US"/>
              <a:t> takes the excel sheet as an input, for each record in the input it runs a rule-based algorithm to download the attachment (Claim form or Medical Record).</a:t>
            </a:r>
          </a:p>
          <a:p>
            <a:pPr marL="342900" indent="-342900">
              <a:buFont typeface="+mj-lt"/>
              <a:buAutoNum type="arabicPeriod"/>
            </a:pPr>
            <a:r>
              <a:rPr lang="en-US"/>
              <a:t>OCR Engine runs on the above form to determine whether if it is a valid medical record or not.</a:t>
            </a:r>
          </a:p>
          <a:p>
            <a:pPr marL="342900" indent="-342900">
              <a:buFont typeface="+mj-lt"/>
              <a:buAutoNum type="arabicPeriod"/>
            </a:pPr>
            <a:endParaRPr lang="en-US"/>
          </a:p>
          <a:p>
            <a:r>
              <a:rPr lang="en-US" b="1"/>
              <a:t>Tool Overview:</a:t>
            </a:r>
          </a:p>
          <a:p>
            <a:endParaRPr lang="en-US" b="1" u="sng"/>
          </a:p>
          <a:p>
            <a:pPr marL="342900" indent="-342900" algn="just">
              <a:buFont typeface="+mj-lt"/>
              <a:buAutoNum type="arabicPeriod"/>
            </a:pPr>
            <a:r>
              <a:rPr lang="en-US"/>
              <a:t>After taking the input from the Excel sheet, Our Program first opens the WCF </a:t>
            </a:r>
            <a:r>
              <a:rPr lang="en-US" err="1"/>
              <a:t>filenet</a:t>
            </a:r>
            <a:r>
              <a:rPr lang="en-US"/>
              <a:t> website and performs login operation by providing our username and password. </a:t>
            </a:r>
          </a:p>
          <a:p>
            <a:pPr marL="342900" indent="-342900" algn="just">
              <a:buFont typeface="+mj-lt"/>
              <a:buAutoNum type="arabicPeriod"/>
            </a:pPr>
            <a:r>
              <a:rPr lang="en-US"/>
              <a:t>After Login, our program enters the </a:t>
            </a:r>
            <a:r>
              <a:rPr lang="en-US" err="1"/>
              <a:t>filenet</a:t>
            </a:r>
            <a:r>
              <a:rPr lang="en-US"/>
              <a:t> portal and select the claims </a:t>
            </a:r>
            <a:r>
              <a:rPr lang="en-US" err="1"/>
              <a:t>corro</a:t>
            </a:r>
            <a:r>
              <a:rPr lang="en-US"/>
              <a:t> extended search option in the dropdown.</a:t>
            </a:r>
          </a:p>
          <a:p>
            <a:pPr marL="342900" indent="-342900" algn="just">
              <a:buFont typeface="+mj-lt"/>
              <a:buAutoNum type="arabicPeriod"/>
            </a:pPr>
            <a:r>
              <a:rPr lang="en-US"/>
              <a:t>Then an Extensive Search operation is performed to filter out the correct records for the claim data which is currently taken as input.  </a:t>
            </a:r>
          </a:p>
          <a:p>
            <a:pPr marL="342900" indent="-342900" algn="just">
              <a:buFont typeface="+mj-lt"/>
              <a:buAutoNum type="arabicPeriod"/>
            </a:pPr>
            <a:endParaRPr lang="en-US"/>
          </a:p>
          <a:p>
            <a:endParaRPr lang="en-US" b="1" u="sng"/>
          </a:p>
        </p:txBody>
      </p:sp>
    </p:spTree>
    <p:extLst>
      <p:ext uri="{BB962C8B-B14F-4D97-AF65-F5344CB8AC3E}">
        <p14:creationId xmlns:p14="http://schemas.microsoft.com/office/powerpoint/2010/main" val="85329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0" y="0"/>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983" y="33995"/>
            <a:ext cx="12028812" cy="1325563"/>
          </a:xfrm>
        </p:spPr>
        <p:txBody>
          <a:bodyPr/>
          <a:lstStyle/>
          <a:p>
            <a:pPr algn="ctr"/>
            <a:r>
              <a:rPr lang="en-US"/>
              <a:t>Results</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graphicFrame>
        <p:nvGraphicFramePr>
          <p:cNvPr id="19" name="Chart 18">
            <a:extLst>
              <a:ext uri="{FF2B5EF4-FFF2-40B4-BE49-F238E27FC236}">
                <a16:creationId xmlns:a16="http://schemas.microsoft.com/office/drawing/2014/main" id="{A3706047-DC54-CE8E-FCE8-D9A66E1C2E11}"/>
              </a:ext>
            </a:extLst>
          </p:cNvPr>
          <p:cNvGraphicFramePr/>
          <p:nvPr>
            <p:extLst>
              <p:ext uri="{D42A27DB-BD31-4B8C-83A1-F6EECF244321}">
                <p14:modId xmlns:p14="http://schemas.microsoft.com/office/powerpoint/2010/main" val="4112936196"/>
              </p:ext>
            </p:extLst>
          </p:nvPr>
        </p:nvGraphicFramePr>
        <p:xfrm>
          <a:off x="6095999" y="1661533"/>
          <a:ext cx="5921829" cy="35415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Chart 25">
            <a:extLst>
              <a:ext uri="{FF2B5EF4-FFF2-40B4-BE49-F238E27FC236}">
                <a16:creationId xmlns:a16="http://schemas.microsoft.com/office/drawing/2014/main" id="{E89834F5-AC3C-C8E5-1AD7-9C58DC26E5DD}"/>
              </a:ext>
            </a:extLst>
          </p:cNvPr>
          <p:cNvGraphicFramePr/>
          <p:nvPr>
            <p:extLst>
              <p:ext uri="{D42A27DB-BD31-4B8C-83A1-F6EECF244321}">
                <p14:modId xmlns:p14="http://schemas.microsoft.com/office/powerpoint/2010/main" val="1413491054"/>
              </p:ext>
            </p:extLst>
          </p:nvPr>
        </p:nvGraphicFramePr>
        <p:xfrm>
          <a:off x="174171" y="1739591"/>
          <a:ext cx="5921829" cy="339661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8876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0" y="8878"/>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983" y="33995"/>
            <a:ext cx="12028812" cy="1325563"/>
          </a:xfrm>
        </p:spPr>
        <p:txBody>
          <a:bodyPr/>
          <a:lstStyle/>
          <a:p>
            <a:pPr algn="ctr"/>
            <a:r>
              <a:rPr lang="en-US"/>
              <a:t>    Benefits &amp; Enhancement Ideas</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sp>
        <p:nvSpPr>
          <p:cNvPr id="5" name="TextBox 4">
            <a:extLst>
              <a:ext uri="{FF2B5EF4-FFF2-40B4-BE49-F238E27FC236}">
                <a16:creationId xmlns:a16="http://schemas.microsoft.com/office/drawing/2014/main" id="{0CAC4ECF-44C5-AD2E-7E39-A3C19625E77F}"/>
              </a:ext>
            </a:extLst>
          </p:cNvPr>
          <p:cNvSpPr txBox="1"/>
          <p:nvPr/>
        </p:nvSpPr>
        <p:spPr>
          <a:xfrm>
            <a:off x="180492" y="1343306"/>
            <a:ext cx="11831015" cy="1846659"/>
          </a:xfrm>
          <a:prstGeom prst="rect">
            <a:avLst/>
          </a:prstGeom>
          <a:noFill/>
        </p:spPr>
        <p:txBody>
          <a:bodyPr wrap="square" rtlCol="0">
            <a:spAutoFit/>
          </a:bodyPr>
          <a:lstStyle/>
          <a:p>
            <a:pPr marL="342900" lvl="0" indent="-342900">
              <a:buFont typeface="Wingdings" panose="05000000000000000000" pitchFamily="2" charset="2"/>
              <a:buChar char="q"/>
            </a:pPr>
            <a:r>
              <a:rPr lang="en-US"/>
              <a:t>We got the overall accuracy of </a:t>
            </a:r>
            <a:r>
              <a:rPr lang="en-US" b="1">
                <a:solidFill>
                  <a:srgbClr val="FF0000"/>
                </a:solidFill>
              </a:rPr>
              <a:t>86.27%</a:t>
            </a:r>
            <a:r>
              <a:rPr lang="en-US"/>
              <a:t> when we cross checked above reported outcomes with our downloaded pdfs. [</a:t>
            </a:r>
            <a:r>
              <a:rPr lang="en-US">
                <a:hlinkClick r:id="rId6"/>
              </a:rPr>
              <a:t>Link</a:t>
            </a:r>
            <a:r>
              <a:rPr lang="en-US"/>
              <a:t>]</a:t>
            </a:r>
          </a:p>
          <a:p>
            <a:pPr marL="342900" lvl="0" indent="-342900">
              <a:buFont typeface="Wingdings" panose="05000000000000000000" pitchFamily="2" charset="2"/>
              <a:buChar char="q"/>
            </a:pPr>
            <a:r>
              <a:rPr lang="en-US"/>
              <a:t>Precision = 100%, Recall = 65% </a:t>
            </a:r>
          </a:p>
          <a:p>
            <a:pPr marL="342900" lvl="0" indent="-342900">
              <a:buFont typeface="Wingdings" panose="05000000000000000000" pitchFamily="2" charset="2"/>
              <a:buChar char="q"/>
            </a:pPr>
            <a:endParaRPr lang="en-US"/>
          </a:p>
          <a:p>
            <a:pPr marL="342900" lvl="0" indent="-342900">
              <a:buFont typeface="Wingdings" panose="05000000000000000000" pitchFamily="2" charset="2"/>
              <a:buChar char="q"/>
            </a:pPr>
            <a:endParaRPr lang="en-US" sz="2400" b="1"/>
          </a:p>
          <a:p>
            <a:endParaRPr lang="en-US" b="1"/>
          </a:p>
        </p:txBody>
      </p:sp>
      <p:graphicFrame>
        <p:nvGraphicFramePr>
          <p:cNvPr id="14" name="Chart 13">
            <a:extLst>
              <a:ext uri="{FF2B5EF4-FFF2-40B4-BE49-F238E27FC236}">
                <a16:creationId xmlns:a16="http://schemas.microsoft.com/office/drawing/2014/main" id="{2733A279-B69F-B831-7BC2-23BD0B1BD738}"/>
              </a:ext>
            </a:extLst>
          </p:cNvPr>
          <p:cNvGraphicFramePr/>
          <p:nvPr>
            <p:extLst>
              <p:ext uri="{D42A27DB-BD31-4B8C-83A1-F6EECF244321}">
                <p14:modId xmlns:p14="http://schemas.microsoft.com/office/powerpoint/2010/main" val="3251168789"/>
              </p:ext>
            </p:extLst>
          </p:nvPr>
        </p:nvGraphicFramePr>
        <p:xfrm>
          <a:off x="361741" y="2731066"/>
          <a:ext cx="5091981" cy="396951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hart 6">
            <a:extLst>
              <a:ext uri="{FF2B5EF4-FFF2-40B4-BE49-F238E27FC236}">
                <a16:creationId xmlns:a16="http://schemas.microsoft.com/office/drawing/2014/main" id="{F1003C45-EBCD-0296-03DA-4F6965E2DB3B}"/>
              </a:ext>
            </a:extLst>
          </p:cNvPr>
          <p:cNvGraphicFramePr/>
          <p:nvPr>
            <p:extLst>
              <p:ext uri="{D42A27DB-BD31-4B8C-83A1-F6EECF244321}">
                <p14:modId xmlns:p14="http://schemas.microsoft.com/office/powerpoint/2010/main" val="320743494"/>
              </p:ext>
            </p:extLst>
          </p:nvPr>
        </p:nvGraphicFramePr>
        <p:xfrm>
          <a:off x="6096001" y="2543308"/>
          <a:ext cx="5612780" cy="420037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407071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0" y="8878"/>
            <a:ext cx="12192506" cy="6858000"/>
            <a:chOff x="-675" y="0"/>
            <a:chExt cx="16256675" cy="9144000"/>
          </a:xfrm>
        </p:grpSpPr>
        <p:sp>
          <p:nvSpPr>
            <p:cNvPr id="34" name="object 6"/>
            <p:cNvSpPr/>
            <p:nvPr/>
          </p:nvSpPr>
          <p:spPr>
            <a:xfrm>
              <a:off x="0" y="0"/>
              <a:ext cx="16256000" cy="9144000"/>
            </a:xfrm>
            <a:prstGeom prst="rect">
              <a:avLst/>
            </a:prstGeom>
            <a:blipFill>
              <a:blip r:embed="rId3" cstate="print"/>
              <a:stretch>
                <a:fillRect/>
              </a:stretch>
            </a:blipFill>
          </p:spPr>
          <p:txBody>
            <a:bodyPr wrap="square" lIns="0" tIns="0" rIns="0" bIns="0" rtlCol="0"/>
            <a:lstStyle/>
            <a:p>
              <a:endParaRPr sz="1350">
                <a:solidFill>
                  <a:prstClr val="black"/>
                </a:solidFill>
              </a:endParaRPr>
            </a:p>
          </p:txBody>
        </p:sp>
        <p:sp>
          <p:nvSpPr>
            <p:cNvPr id="35" name="object 7"/>
            <p:cNvSpPr/>
            <p:nvPr/>
          </p:nvSpPr>
          <p:spPr>
            <a:xfrm>
              <a:off x="-675" y="3403"/>
              <a:ext cx="2113280" cy="1741170"/>
            </a:xfrm>
            <a:custGeom>
              <a:avLst/>
              <a:gdLst/>
              <a:ahLst/>
              <a:cxnLst/>
              <a:rect l="l" t="t" r="r" b="b"/>
              <a:pathLst>
                <a:path w="2113280" h="1741170">
                  <a:moveTo>
                    <a:pt x="2112708" y="0"/>
                  </a:moveTo>
                  <a:lnTo>
                    <a:pt x="0" y="0"/>
                  </a:lnTo>
                  <a:lnTo>
                    <a:pt x="0" y="1247838"/>
                  </a:lnTo>
                  <a:lnTo>
                    <a:pt x="1295908" y="1740738"/>
                  </a:lnTo>
                  <a:lnTo>
                    <a:pt x="2112708" y="0"/>
                  </a:lnTo>
                  <a:close/>
                </a:path>
              </a:pathLst>
            </a:custGeom>
            <a:solidFill>
              <a:srgbClr val="FFFFFF">
                <a:alpha val="76998"/>
              </a:srgbClr>
            </a:solidFill>
          </p:spPr>
          <p:txBody>
            <a:bodyPr wrap="square" lIns="0" tIns="0" rIns="0" bIns="0" rtlCol="0"/>
            <a:lstStyle/>
            <a:p>
              <a:endParaRPr sz="1350">
                <a:solidFill>
                  <a:prstClr val="black"/>
                </a:solidFill>
              </a:endParaRPr>
            </a:p>
          </p:txBody>
        </p:sp>
        <p:sp>
          <p:nvSpPr>
            <p:cNvPr id="36" name="object 8"/>
            <p:cNvSpPr/>
            <p:nvPr/>
          </p:nvSpPr>
          <p:spPr>
            <a:xfrm>
              <a:off x="1295234" y="3403"/>
              <a:ext cx="4763135" cy="1741170"/>
            </a:xfrm>
            <a:custGeom>
              <a:avLst/>
              <a:gdLst/>
              <a:ahLst/>
              <a:cxnLst/>
              <a:rect l="l" t="t" r="r" b="b"/>
              <a:pathLst>
                <a:path w="4763135" h="1741170">
                  <a:moveTo>
                    <a:pt x="4762665" y="0"/>
                  </a:moveTo>
                  <a:lnTo>
                    <a:pt x="816800" y="0"/>
                  </a:lnTo>
                  <a:lnTo>
                    <a:pt x="0" y="1740738"/>
                  </a:lnTo>
                  <a:lnTo>
                    <a:pt x="4762665" y="0"/>
                  </a:lnTo>
                  <a:close/>
                </a:path>
              </a:pathLst>
            </a:custGeom>
            <a:solidFill>
              <a:srgbClr val="F0F0F0">
                <a:alpha val="89999"/>
              </a:srgbClr>
            </a:solidFill>
          </p:spPr>
          <p:txBody>
            <a:bodyPr wrap="square" lIns="0" tIns="0" rIns="0" bIns="0" rtlCol="0"/>
            <a:lstStyle/>
            <a:p>
              <a:endParaRPr sz="1350">
                <a:solidFill>
                  <a:prstClr val="black"/>
                </a:solidFill>
              </a:endParaRPr>
            </a:p>
          </p:txBody>
        </p:sp>
        <p:sp>
          <p:nvSpPr>
            <p:cNvPr id="37" name="object 9"/>
            <p:cNvSpPr/>
            <p:nvPr/>
          </p:nvSpPr>
          <p:spPr>
            <a:xfrm>
              <a:off x="1219258" y="343065"/>
              <a:ext cx="1192928" cy="445706"/>
            </a:xfrm>
            <a:prstGeom prst="rect">
              <a:avLst/>
            </a:prstGeom>
            <a:blipFill>
              <a:blip r:embed="rId4" cstate="print"/>
              <a:stretch>
                <a:fillRect/>
              </a:stretch>
            </a:blipFill>
          </p:spPr>
          <p:txBody>
            <a:bodyPr wrap="square" lIns="0" tIns="0" rIns="0" bIns="0" rtlCol="0"/>
            <a:lstStyle/>
            <a:p>
              <a:endParaRPr sz="1350">
                <a:solidFill>
                  <a:prstClr val="black"/>
                </a:solidFill>
              </a:endParaRPr>
            </a:p>
          </p:txBody>
        </p:sp>
        <p:sp>
          <p:nvSpPr>
            <p:cNvPr id="38" name="object 10"/>
            <p:cNvSpPr/>
            <p:nvPr/>
          </p:nvSpPr>
          <p:spPr>
            <a:xfrm>
              <a:off x="749321" y="335648"/>
              <a:ext cx="411480" cy="413384"/>
            </a:xfrm>
            <a:custGeom>
              <a:avLst/>
              <a:gdLst/>
              <a:ahLst/>
              <a:cxnLst/>
              <a:rect l="l" t="t" r="r" b="b"/>
              <a:pathLst>
                <a:path w="411480" h="413384">
                  <a:moveTo>
                    <a:pt x="206082" y="0"/>
                  </a:moveTo>
                  <a:lnTo>
                    <a:pt x="158261" y="5143"/>
                  </a:lnTo>
                  <a:lnTo>
                    <a:pt x="114653" y="20206"/>
                  </a:lnTo>
                  <a:lnTo>
                    <a:pt x="76408" y="44115"/>
                  </a:lnTo>
                  <a:lnTo>
                    <a:pt x="44672" y="75797"/>
                  </a:lnTo>
                  <a:lnTo>
                    <a:pt x="20594" y="114177"/>
                  </a:lnTo>
                  <a:lnTo>
                    <a:pt x="5320" y="158184"/>
                  </a:lnTo>
                  <a:lnTo>
                    <a:pt x="0" y="206743"/>
                  </a:lnTo>
                  <a:lnTo>
                    <a:pt x="5321" y="254935"/>
                  </a:lnTo>
                  <a:lnTo>
                    <a:pt x="20466" y="298688"/>
                  </a:lnTo>
                  <a:lnTo>
                    <a:pt x="44337" y="336923"/>
                  </a:lnTo>
                  <a:lnTo>
                    <a:pt x="75837" y="368561"/>
                  </a:lnTo>
                  <a:lnTo>
                    <a:pt x="113867" y="392523"/>
                  </a:lnTo>
                  <a:lnTo>
                    <a:pt x="157331" y="407731"/>
                  </a:lnTo>
                  <a:lnTo>
                    <a:pt x="205130" y="413105"/>
                  </a:lnTo>
                  <a:lnTo>
                    <a:pt x="255772" y="407279"/>
                  </a:lnTo>
                  <a:lnTo>
                    <a:pt x="300576" y="390717"/>
                  </a:lnTo>
                  <a:lnTo>
                    <a:pt x="338801" y="365118"/>
                  </a:lnTo>
                  <a:lnTo>
                    <a:pt x="369703" y="332182"/>
                  </a:lnTo>
                  <a:lnTo>
                    <a:pt x="392540" y="293608"/>
                  </a:lnTo>
                  <a:lnTo>
                    <a:pt x="406569" y="251098"/>
                  </a:lnTo>
                  <a:lnTo>
                    <a:pt x="411048" y="206349"/>
                  </a:lnTo>
                  <a:lnTo>
                    <a:pt x="406567" y="161999"/>
                  </a:lnTo>
                  <a:lnTo>
                    <a:pt x="392661" y="119762"/>
                  </a:lnTo>
                  <a:lnTo>
                    <a:pt x="370026" y="81346"/>
                  </a:lnTo>
                  <a:lnTo>
                    <a:pt x="339356" y="48455"/>
                  </a:lnTo>
                  <a:lnTo>
                    <a:pt x="301345" y="22796"/>
                  </a:lnTo>
                  <a:lnTo>
                    <a:pt x="256689" y="6076"/>
                  </a:lnTo>
                  <a:lnTo>
                    <a:pt x="206082" y="0"/>
                  </a:lnTo>
                  <a:close/>
                </a:path>
              </a:pathLst>
            </a:custGeom>
            <a:solidFill>
              <a:srgbClr val="0879BA"/>
            </a:solidFill>
          </p:spPr>
          <p:txBody>
            <a:bodyPr wrap="square" lIns="0" tIns="0" rIns="0" bIns="0" rtlCol="0"/>
            <a:lstStyle/>
            <a:p>
              <a:endParaRPr sz="1350">
                <a:solidFill>
                  <a:prstClr val="black"/>
                </a:solidFill>
              </a:endParaRPr>
            </a:p>
          </p:txBody>
        </p:sp>
        <p:sp>
          <p:nvSpPr>
            <p:cNvPr id="39" name="object 11"/>
            <p:cNvSpPr/>
            <p:nvPr/>
          </p:nvSpPr>
          <p:spPr>
            <a:xfrm>
              <a:off x="862452" y="420687"/>
              <a:ext cx="182880" cy="268605"/>
            </a:xfrm>
            <a:custGeom>
              <a:avLst/>
              <a:gdLst/>
              <a:ahLst/>
              <a:cxnLst/>
              <a:rect l="l" t="t" r="r" b="b"/>
              <a:pathLst>
                <a:path w="182880" h="268605">
                  <a:moveTo>
                    <a:pt x="4476" y="0"/>
                  </a:moveTo>
                  <a:lnTo>
                    <a:pt x="0" y="53082"/>
                  </a:lnTo>
                  <a:lnTo>
                    <a:pt x="11366" y="99996"/>
                  </a:lnTo>
                  <a:lnTo>
                    <a:pt x="34419" y="142439"/>
                  </a:lnTo>
                  <a:lnTo>
                    <a:pt x="65004" y="182105"/>
                  </a:lnTo>
                  <a:lnTo>
                    <a:pt x="57270" y="185661"/>
                  </a:lnTo>
                  <a:lnTo>
                    <a:pt x="21732" y="212347"/>
                  </a:lnTo>
                  <a:lnTo>
                    <a:pt x="13366" y="240982"/>
                  </a:lnTo>
                  <a:lnTo>
                    <a:pt x="15825" y="254128"/>
                  </a:lnTo>
                  <a:lnTo>
                    <a:pt x="23175" y="263467"/>
                  </a:lnTo>
                  <a:lnTo>
                    <a:pt x="34170" y="268082"/>
                  </a:lnTo>
                  <a:lnTo>
                    <a:pt x="47567" y="267055"/>
                  </a:lnTo>
                  <a:lnTo>
                    <a:pt x="86025" y="234490"/>
                  </a:lnTo>
                  <a:lnTo>
                    <a:pt x="93757" y="211404"/>
                  </a:lnTo>
                  <a:lnTo>
                    <a:pt x="91763" y="203123"/>
                  </a:lnTo>
                  <a:lnTo>
                    <a:pt x="88994" y="196799"/>
                  </a:lnTo>
                  <a:lnTo>
                    <a:pt x="82196" y="182608"/>
                  </a:lnTo>
                  <a:lnTo>
                    <a:pt x="74935" y="168605"/>
                  </a:lnTo>
                  <a:lnTo>
                    <a:pt x="68056" y="154497"/>
                  </a:lnTo>
                  <a:lnTo>
                    <a:pt x="62401" y="139992"/>
                  </a:lnTo>
                  <a:lnTo>
                    <a:pt x="57475" y="111173"/>
                  </a:lnTo>
                  <a:lnTo>
                    <a:pt x="61899" y="85170"/>
                  </a:lnTo>
                  <a:lnTo>
                    <a:pt x="98088" y="44056"/>
                  </a:lnTo>
                  <a:lnTo>
                    <a:pt x="131141" y="28789"/>
                  </a:lnTo>
                  <a:lnTo>
                    <a:pt x="45198" y="28789"/>
                  </a:lnTo>
                  <a:lnTo>
                    <a:pt x="31503" y="27301"/>
                  </a:lnTo>
                  <a:lnTo>
                    <a:pt x="20039" y="20037"/>
                  </a:lnTo>
                  <a:lnTo>
                    <a:pt x="10153" y="6654"/>
                  </a:lnTo>
                  <a:lnTo>
                    <a:pt x="9251" y="5054"/>
                  </a:lnTo>
                  <a:lnTo>
                    <a:pt x="7727" y="3784"/>
                  </a:lnTo>
                  <a:lnTo>
                    <a:pt x="4476" y="0"/>
                  </a:lnTo>
                  <a:close/>
                </a:path>
                <a:path w="182880" h="268605">
                  <a:moveTo>
                    <a:pt x="168039" y="6235"/>
                  </a:moveTo>
                  <a:lnTo>
                    <a:pt x="140763" y="6796"/>
                  </a:lnTo>
                  <a:lnTo>
                    <a:pt x="113994" y="10366"/>
                  </a:lnTo>
                  <a:lnTo>
                    <a:pt x="87683" y="16522"/>
                  </a:lnTo>
                  <a:lnTo>
                    <a:pt x="61778" y="24841"/>
                  </a:lnTo>
                  <a:lnTo>
                    <a:pt x="45198" y="28789"/>
                  </a:lnTo>
                  <a:lnTo>
                    <a:pt x="131141" y="28789"/>
                  </a:lnTo>
                  <a:lnTo>
                    <a:pt x="158235" y="18694"/>
                  </a:lnTo>
                  <a:lnTo>
                    <a:pt x="165918" y="15709"/>
                  </a:lnTo>
                  <a:lnTo>
                    <a:pt x="174275" y="14477"/>
                  </a:lnTo>
                  <a:lnTo>
                    <a:pt x="182327" y="12458"/>
                  </a:lnTo>
                  <a:lnTo>
                    <a:pt x="182403" y="9055"/>
                  </a:lnTo>
                  <a:lnTo>
                    <a:pt x="177615" y="8077"/>
                  </a:lnTo>
                  <a:lnTo>
                    <a:pt x="172852" y="6413"/>
                  </a:lnTo>
                  <a:lnTo>
                    <a:pt x="168039" y="6235"/>
                  </a:lnTo>
                  <a:close/>
                </a:path>
              </a:pathLst>
            </a:custGeom>
            <a:solidFill>
              <a:srgbClr val="FFFFFF"/>
            </a:solidFill>
          </p:spPr>
          <p:txBody>
            <a:bodyPr wrap="square" lIns="0" tIns="0" rIns="0" bIns="0" rtlCol="0"/>
            <a:lstStyle/>
            <a:p>
              <a:endParaRPr sz="1350">
                <a:solidFill>
                  <a:prstClr val="black"/>
                </a:solidFill>
              </a:endParaRPr>
            </a:p>
          </p:txBody>
        </p:sp>
        <p:sp>
          <p:nvSpPr>
            <p:cNvPr id="40" name="object 12"/>
            <p:cNvSpPr/>
            <p:nvPr/>
          </p:nvSpPr>
          <p:spPr>
            <a:xfrm>
              <a:off x="887624" y="395236"/>
              <a:ext cx="40005" cy="39370"/>
            </a:xfrm>
            <a:custGeom>
              <a:avLst/>
              <a:gdLst/>
              <a:ahLst/>
              <a:cxnLst/>
              <a:rect l="l" t="t" r="r" b="b"/>
              <a:pathLst>
                <a:path w="40005" h="39370">
                  <a:moveTo>
                    <a:pt x="20116" y="0"/>
                  </a:moveTo>
                  <a:lnTo>
                    <a:pt x="12422" y="1651"/>
                  </a:lnTo>
                  <a:lnTo>
                    <a:pt x="5895" y="6269"/>
                  </a:lnTo>
                  <a:lnTo>
                    <a:pt x="1450" y="12917"/>
                  </a:lnTo>
                  <a:lnTo>
                    <a:pt x="0" y="20662"/>
                  </a:lnTo>
                  <a:lnTo>
                    <a:pt x="1826" y="28086"/>
                  </a:lnTo>
                  <a:lnTo>
                    <a:pt x="6218" y="34024"/>
                  </a:lnTo>
                  <a:lnTo>
                    <a:pt x="12574" y="37927"/>
                  </a:lnTo>
                  <a:lnTo>
                    <a:pt x="20294" y="39243"/>
                  </a:lnTo>
                  <a:lnTo>
                    <a:pt x="27953" y="37614"/>
                  </a:lnTo>
                  <a:lnTo>
                    <a:pt x="34161" y="33437"/>
                  </a:lnTo>
                  <a:lnTo>
                    <a:pt x="38309" y="27314"/>
                  </a:lnTo>
                  <a:lnTo>
                    <a:pt x="39789" y="19850"/>
                  </a:lnTo>
                  <a:lnTo>
                    <a:pt x="38113" y="12496"/>
                  </a:lnTo>
                  <a:lnTo>
                    <a:pt x="33739" y="6196"/>
                  </a:lnTo>
                  <a:lnTo>
                    <a:pt x="27471" y="1760"/>
                  </a:lnTo>
                  <a:lnTo>
                    <a:pt x="20116" y="0"/>
                  </a:lnTo>
                  <a:close/>
                </a:path>
              </a:pathLst>
            </a:custGeom>
            <a:solidFill>
              <a:srgbClr val="FFFFFF"/>
            </a:solidFill>
          </p:spPr>
          <p:txBody>
            <a:bodyPr wrap="square" lIns="0" tIns="0" rIns="0" bIns="0" rtlCol="0"/>
            <a:lstStyle/>
            <a:p>
              <a:endParaRPr sz="1350">
                <a:solidFill>
                  <a:prstClr val="black"/>
                </a:solidFill>
              </a:endParaRPr>
            </a:p>
          </p:txBody>
        </p:sp>
        <p:sp>
          <p:nvSpPr>
            <p:cNvPr id="43" name="object 13"/>
            <p:cNvSpPr/>
            <p:nvPr/>
          </p:nvSpPr>
          <p:spPr>
            <a:xfrm>
              <a:off x="0" y="3390"/>
              <a:ext cx="6057900" cy="1740750"/>
            </a:xfrm>
            <a:prstGeom prst="rect">
              <a:avLst/>
            </a:prstGeom>
            <a:blipFill>
              <a:blip r:embed="rId5" cstate="print"/>
              <a:stretch>
                <a:fillRect/>
              </a:stretch>
            </a:blipFill>
          </p:spPr>
          <p:txBody>
            <a:bodyPr wrap="square" lIns="0" tIns="0" rIns="0" bIns="0" rtlCol="0"/>
            <a:lstStyle/>
            <a:p>
              <a:endParaRPr sz="1350">
                <a:solidFill>
                  <a:prstClr val="black"/>
                </a:solidFill>
              </a:endParaRPr>
            </a:p>
          </p:txBody>
        </p:sp>
      </p:grpSp>
      <p:sp>
        <p:nvSpPr>
          <p:cNvPr id="3" name="Title 2">
            <a:extLst>
              <a:ext uri="{FF2B5EF4-FFF2-40B4-BE49-F238E27FC236}">
                <a16:creationId xmlns:a16="http://schemas.microsoft.com/office/drawing/2014/main" id="{63E10FCE-0457-E549-0C7D-8365E37B16AB}"/>
              </a:ext>
            </a:extLst>
          </p:cNvPr>
          <p:cNvSpPr>
            <a:spLocks noGrp="1"/>
          </p:cNvSpPr>
          <p:nvPr>
            <p:ph type="title"/>
          </p:nvPr>
        </p:nvSpPr>
        <p:spPr>
          <a:xfrm>
            <a:off x="-10983" y="33995"/>
            <a:ext cx="12028812" cy="1325563"/>
          </a:xfrm>
        </p:spPr>
        <p:txBody>
          <a:bodyPr/>
          <a:lstStyle/>
          <a:p>
            <a:pPr algn="ctr"/>
            <a:r>
              <a:rPr lang="en-US"/>
              <a:t>Challenges &amp; Enhancements</a:t>
            </a:r>
          </a:p>
        </p:txBody>
      </p:sp>
      <p:sp>
        <p:nvSpPr>
          <p:cNvPr id="2" name="TextBox 1"/>
          <p:cNvSpPr txBox="1"/>
          <p:nvPr/>
        </p:nvSpPr>
        <p:spPr>
          <a:xfrm>
            <a:off x="5230078" y="6743677"/>
            <a:ext cx="4286250" cy="300082"/>
          </a:xfrm>
          <a:prstGeom prst="rect">
            <a:avLst/>
          </a:prstGeom>
          <a:noFill/>
        </p:spPr>
        <p:txBody>
          <a:bodyPr wrap="square" rtlCol="0">
            <a:spAutoFit/>
          </a:bodyPr>
          <a:lstStyle/>
          <a:p>
            <a:endParaRPr lang="en-US" sz="1350">
              <a:solidFill>
                <a:prstClr val="black"/>
              </a:solidFill>
            </a:endParaRPr>
          </a:p>
        </p:txBody>
      </p:sp>
      <p:graphicFrame>
        <p:nvGraphicFramePr>
          <p:cNvPr id="4" name="Diagram 3">
            <a:extLst>
              <a:ext uri="{FF2B5EF4-FFF2-40B4-BE49-F238E27FC236}">
                <a16:creationId xmlns:a16="http://schemas.microsoft.com/office/drawing/2014/main" id="{F87A1478-C070-EF25-5F73-6502EBAFD3C9}"/>
              </a:ext>
            </a:extLst>
          </p:cNvPr>
          <p:cNvGraphicFramePr/>
          <p:nvPr>
            <p:extLst>
              <p:ext uri="{D42A27DB-BD31-4B8C-83A1-F6EECF244321}">
                <p14:modId xmlns:p14="http://schemas.microsoft.com/office/powerpoint/2010/main" val="1142087059"/>
              </p:ext>
            </p:extLst>
          </p:nvPr>
        </p:nvGraphicFramePr>
        <p:xfrm>
          <a:off x="266434" y="1157737"/>
          <a:ext cx="11659131" cy="539495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761761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9B9E17659FE14B8A59EB65A8187FB3" ma:contentTypeVersion="12" ma:contentTypeDescription="Create a new document." ma:contentTypeScope="" ma:versionID="b01e4ac7b0b86d890d23972b05d193a7">
  <xsd:schema xmlns:xsd="http://www.w3.org/2001/XMLSchema" xmlns:xs="http://www.w3.org/2001/XMLSchema" xmlns:p="http://schemas.microsoft.com/office/2006/metadata/properties" xmlns:ns2="a1ea823d-ce2a-4733-82f4-6f9d10938dae" xmlns:ns3="6cba6e8b-8456-4f5a-9197-7a34860e5ce9" targetNamespace="http://schemas.microsoft.com/office/2006/metadata/properties" ma:root="true" ma:fieldsID="b7d60476a226fee2179966d72346f7e1" ns2:_="" ns3:_="">
    <xsd:import namespace="a1ea823d-ce2a-4733-82f4-6f9d10938dae"/>
    <xsd:import namespace="6cba6e8b-8456-4f5a-9197-7a34860e5ce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ea823d-ce2a-4733-82f4-6f9d10938dae"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f7211254-7f19-4422-a48c-200666b12ac9"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ba6e8b-8456-4f5a-9197-7a34860e5ce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865d0c1-8222-4d6c-9ab9-6f97492bcae6}" ma:internalName="TaxCatchAll" ma:showField="CatchAllData" ma:web="6cba6e8b-8456-4f5a-9197-7a34860e5ce9">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1ea823d-ce2a-4733-82f4-6f9d10938dae">
      <Terms xmlns="http://schemas.microsoft.com/office/infopath/2007/PartnerControls"/>
    </lcf76f155ced4ddcb4097134ff3c332f>
    <TaxCatchAll xmlns="6cba6e8b-8456-4f5a-9197-7a34860e5ce9" xsi:nil="true"/>
    <SharedWithUsers xmlns="6cba6e8b-8456-4f5a-9197-7a34860e5ce9">
      <UserInfo>
        <DisplayName>T-Intern Project Private Members</DisplayName>
        <AccountId>7</AccountId>
        <AccountType/>
      </UserInfo>
      <UserInfo>
        <DisplayName>Bandaru, Amarendra</DisplayName>
        <AccountId>19</AccountId>
        <AccountType/>
      </UserInfo>
      <UserInfo>
        <DisplayName>Manjini, Bharathiraj</DisplayName>
        <AccountId>20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1B20EA-8549-40E7-BBCA-2F90B788E15F}">
  <ds:schemaRefs>
    <ds:schemaRef ds:uri="6cba6e8b-8456-4f5a-9197-7a34860e5ce9"/>
    <ds:schemaRef ds:uri="a1ea823d-ce2a-4733-82f4-6f9d10938d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103429A-C7D6-45D2-AB56-D68771CF39BF}">
  <ds:schemaRefs>
    <ds:schemaRef ds:uri="6cba6e8b-8456-4f5a-9197-7a34860e5ce9"/>
    <ds:schemaRef ds:uri="a1ea823d-ce2a-4733-82f4-6f9d10938dae"/>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E040115-2C8B-4A3C-9090-B0F7F7BA3B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Agenda</vt:lpstr>
      <vt:lpstr>            Problem Statement &amp; Objective</vt:lpstr>
      <vt:lpstr>Milestones &amp; Schedules</vt:lpstr>
      <vt:lpstr>Solution Architecture</vt:lpstr>
      <vt:lpstr>Methodology</vt:lpstr>
      <vt:lpstr>Results</vt:lpstr>
      <vt:lpstr>    Benefits &amp; Enhancement Ideas</vt:lpstr>
      <vt:lpstr>Challenges &amp; Enhancements</vt:lpstr>
      <vt:lpstr>Demo</vt:lpstr>
      <vt:lpstr>Charter</vt:lpstr>
      <vt:lpstr>Thank You!!</vt:lpstr>
      <vt:lpstr>Back-Up Slides</vt:lpstr>
      <vt:lpstr>Rule-Based Algorithm</vt:lpstr>
      <vt:lpstr>OCR Architecture</vt:lpstr>
      <vt:lpstr>Methodology</vt:lpstr>
      <vt:lpstr>           Approach (Text Extraction)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Suddapally, Sriram</dc:creator>
  <cp:revision>1</cp:revision>
  <dcterms:created xsi:type="dcterms:W3CDTF">2022-06-27T10:31:53Z</dcterms:created>
  <dcterms:modified xsi:type="dcterms:W3CDTF">2022-07-15T10:52:46Z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0x010100B69B9E17659FE14B8A59EB65A8187FB3</vt:lpwstr>
  </property>
  <property fmtid="{D5CDD505-2E9C-101B-9397-08002B2CF9AE}" pid="3" name="MediaServiceImageTags">
    <vt:lpwstr/>
  </property>
</Properties>
</file>