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2"/>
  </p:notesMasterIdLst>
  <p:sldIdLst>
    <p:sldId id="382" r:id="rId4"/>
    <p:sldId id="389" r:id="rId5"/>
    <p:sldId id="391" r:id="rId6"/>
    <p:sldId id="406" r:id="rId7"/>
    <p:sldId id="394" r:id="rId8"/>
    <p:sldId id="401" r:id="rId9"/>
    <p:sldId id="405" r:id="rId10"/>
    <p:sldId id="393" r:id="rId11"/>
    <p:sldId id="395" r:id="rId12"/>
    <p:sldId id="400" r:id="rId13"/>
    <p:sldId id="396" r:id="rId14"/>
    <p:sldId id="410" r:id="rId15"/>
    <p:sldId id="407" r:id="rId16"/>
    <p:sldId id="408" r:id="rId17"/>
    <p:sldId id="411" r:id="rId18"/>
    <p:sldId id="397" r:id="rId19"/>
    <p:sldId id="399" r:id="rId20"/>
    <p:sldId id="3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81DE2-E00E-4018-BDCD-7803FFF680F9}" v="260" dt="2022-07-11T13:18:56.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a, Anudeep" userId="5b021c79-6859-4995-8a37-532dfc505bbb" providerId="ADAL" clId="{53681DE2-E00E-4018-BDCD-7803FFF680F9}"/>
    <pc:docChg chg="undo redo custSel addSld delSld modSld">
      <pc:chgData name="Verma, Anudeep" userId="5b021c79-6859-4995-8a37-532dfc505bbb" providerId="ADAL" clId="{53681DE2-E00E-4018-BDCD-7803FFF680F9}" dt="2022-07-11T13:18:56.720" v="3107"/>
      <pc:docMkLst>
        <pc:docMk/>
      </pc:docMkLst>
      <pc:sldChg chg="addSp delSp modSp mod">
        <pc:chgData name="Verma, Anudeep" userId="5b021c79-6859-4995-8a37-532dfc505bbb" providerId="ADAL" clId="{53681DE2-E00E-4018-BDCD-7803FFF680F9}" dt="2022-07-11T13:18:56.720" v="3107"/>
        <pc:sldMkLst>
          <pc:docMk/>
          <pc:sldMk cId="438136325" sldId="396"/>
        </pc:sldMkLst>
        <pc:spChg chg="mod">
          <ac:chgData name="Verma, Anudeep" userId="5b021c79-6859-4995-8a37-532dfc505bbb" providerId="ADAL" clId="{53681DE2-E00E-4018-BDCD-7803FFF680F9}" dt="2022-07-11T10:30:51.831" v="2133" actId="20577"/>
          <ac:spMkLst>
            <pc:docMk/>
            <pc:sldMk cId="438136325" sldId="396"/>
            <ac:spMk id="15" creationId="{48DC1E2C-5914-DB38-5D3D-7649B6280DD2}"/>
          </ac:spMkLst>
        </pc:spChg>
        <pc:spChg chg="mod">
          <ac:chgData name="Verma, Anudeep" userId="5b021c79-6859-4995-8a37-532dfc505bbb" providerId="ADAL" clId="{53681DE2-E00E-4018-BDCD-7803FFF680F9}" dt="2022-07-11T09:06:47.272" v="38"/>
          <ac:spMkLst>
            <pc:docMk/>
            <pc:sldMk cId="438136325" sldId="396"/>
            <ac:spMk id="16" creationId="{9117FD1C-954C-7CB9-F75F-6EB458BA26C7}"/>
          </ac:spMkLst>
        </pc:spChg>
        <pc:spChg chg="mod">
          <ac:chgData name="Verma, Anudeep" userId="5b021c79-6859-4995-8a37-532dfc505bbb" providerId="ADAL" clId="{53681DE2-E00E-4018-BDCD-7803FFF680F9}" dt="2022-07-11T09:06:47.272" v="38"/>
          <ac:spMkLst>
            <pc:docMk/>
            <pc:sldMk cId="438136325" sldId="396"/>
            <ac:spMk id="17" creationId="{A19C1185-D203-7796-A1D4-B9F163846ADF}"/>
          </ac:spMkLst>
        </pc:spChg>
        <pc:spChg chg="mod">
          <ac:chgData name="Verma, Anudeep" userId="5b021c79-6859-4995-8a37-532dfc505bbb" providerId="ADAL" clId="{53681DE2-E00E-4018-BDCD-7803FFF680F9}" dt="2022-07-11T09:06:47.272" v="38"/>
          <ac:spMkLst>
            <pc:docMk/>
            <pc:sldMk cId="438136325" sldId="396"/>
            <ac:spMk id="18" creationId="{ECB849CB-13CD-A1CA-1235-E8F682982C93}"/>
          </ac:spMkLst>
        </pc:spChg>
        <pc:spChg chg="mod">
          <ac:chgData name="Verma, Anudeep" userId="5b021c79-6859-4995-8a37-532dfc505bbb" providerId="ADAL" clId="{53681DE2-E00E-4018-BDCD-7803FFF680F9}" dt="2022-07-11T09:06:47.272" v="38"/>
          <ac:spMkLst>
            <pc:docMk/>
            <pc:sldMk cId="438136325" sldId="396"/>
            <ac:spMk id="19" creationId="{D0B4925B-11C2-FDDB-53DE-E7C3C9E54DF5}"/>
          </ac:spMkLst>
        </pc:spChg>
        <pc:spChg chg="mod">
          <ac:chgData name="Verma, Anudeep" userId="5b021c79-6859-4995-8a37-532dfc505bbb" providerId="ADAL" clId="{53681DE2-E00E-4018-BDCD-7803FFF680F9}" dt="2022-07-11T09:06:47.272" v="38"/>
          <ac:spMkLst>
            <pc:docMk/>
            <pc:sldMk cId="438136325" sldId="396"/>
            <ac:spMk id="20" creationId="{905B0E37-522C-F271-6902-8EB77619DA2A}"/>
          </ac:spMkLst>
        </pc:spChg>
        <pc:spChg chg="mod">
          <ac:chgData name="Verma, Anudeep" userId="5b021c79-6859-4995-8a37-532dfc505bbb" providerId="ADAL" clId="{53681DE2-E00E-4018-BDCD-7803FFF680F9}" dt="2022-07-11T09:06:47.272" v="38"/>
          <ac:spMkLst>
            <pc:docMk/>
            <pc:sldMk cId="438136325" sldId="396"/>
            <ac:spMk id="21" creationId="{F920EFB9-C133-237A-C628-6FD81A43FF10}"/>
          </ac:spMkLst>
        </pc:spChg>
        <pc:spChg chg="mod">
          <ac:chgData name="Verma, Anudeep" userId="5b021c79-6859-4995-8a37-532dfc505bbb" providerId="ADAL" clId="{53681DE2-E00E-4018-BDCD-7803FFF680F9}" dt="2022-07-11T09:06:47.272" v="38"/>
          <ac:spMkLst>
            <pc:docMk/>
            <pc:sldMk cId="438136325" sldId="396"/>
            <ac:spMk id="22" creationId="{C2D36B4D-1A87-B01F-B1B8-B7A7E7D54FCB}"/>
          </ac:spMkLst>
        </pc:spChg>
        <pc:spChg chg="add mod">
          <ac:chgData name="Verma, Anudeep" userId="5b021c79-6859-4995-8a37-532dfc505bbb" providerId="ADAL" clId="{53681DE2-E00E-4018-BDCD-7803FFF680F9}" dt="2022-07-11T13:18:56.720" v="3107"/>
          <ac:spMkLst>
            <pc:docMk/>
            <pc:sldMk cId="438136325" sldId="396"/>
            <ac:spMk id="23" creationId="{F9B130F9-779C-2A54-405D-D609978BE5CE}"/>
          </ac:spMkLst>
        </pc:spChg>
        <pc:grpChg chg="add del mod">
          <ac:chgData name="Verma, Anudeep" userId="5b021c79-6859-4995-8a37-532dfc505bbb" providerId="ADAL" clId="{53681DE2-E00E-4018-BDCD-7803FFF680F9}" dt="2022-07-11T10:30:58.822" v="2134" actId="478"/>
          <ac:grpSpMkLst>
            <pc:docMk/>
            <pc:sldMk cId="438136325" sldId="396"/>
            <ac:grpSpMk id="14" creationId="{CCBDEC2C-F208-EDEA-2E97-3F0C72A202BD}"/>
          </ac:grpSpMkLst>
        </pc:grpChg>
        <pc:graphicFrameChg chg="mod">
          <ac:chgData name="Verma, Anudeep" userId="5b021c79-6859-4995-8a37-532dfc505bbb" providerId="ADAL" clId="{53681DE2-E00E-4018-BDCD-7803FFF680F9}" dt="2022-07-11T13:13:30.926" v="3088" actId="20577"/>
          <ac:graphicFrameMkLst>
            <pc:docMk/>
            <pc:sldMk cId="438136325" sldId="396"/>
            <ac:graphicFrameMk id="3" creationId="{9EE9EA4A-3944-6879-0558-FC17699E226D}"/>
          </ac:graphicFrameMkLst>
        </pc:graphicFrameChg>
      </pc:sldChg>
      <pc:sldChg chg="modSp mod">
        <pc:chgData name="Verma, Anudeep" userId="5b021c79-6859-4995-8a37-532dfc505bbb" providerId="ADAL" clId="{53681DE2-E00E-4018-BDCD-7803FFF680F9}" dt="2022-07-11T09:05:00.438" v="36" actId="1076"/>
        <pc:sldMkLst>
          <pc:docMk/>
          <pc:sldMk cId="1129468720" sldId="406"/>
        </pc:sldMkLst>
        <pc:spChg chg="mod">
          <ac:chgData name="Verma, Anudeep" userId="5b021c79-6859-4995-8a37-532dfc505bbb" providerId="ADAL" clId="{53681DE2-E00E-4018-BDCD-7803FFF680F9}" dt="2022-07-11T09:05:00.438" v="36" actId="1076"/>
          <ac:spMkLst>
            <pc:docMk/>
            <pc:sldMk cId="1129468720" sldId="406"/>
            <ac:spMk id="4" creationId="{E09ABFDA-D910-D338-A2E8-C5D2A66B08A2}"/>
          </ac:spMkLst>
        </pc:spChg>
      </pc:sldChg>
      <pc:sldChg chg="addSp delSp modSp add mod">
        <pc:chgData name="Verma, Anudeep" userId="5b021c79-6859-4995-8a37-532dfc505bbb" providerId="ADAL" clId="{53681DE2-E00E-4018-BDCD-7803FFF680F9}" dt="2022-07-11T13:04:23.705" v="2392" actId="20577"/>
        <pc:sldMkLst>
          <pc:docMk/>
          <pc:sldMk cId="188349921" sldId="407"/>
        </pc:sldMkLst>
        <pc:spChg chg="mod">
          <ac:chgData name="Verma, Anudeep" userId="5b021c79-6859-4995-8a37-532dfc505bbb" providerId="ADAL" clId="{53681DE2-E00E-4018-BDCD-7803FFF680F9}" dt="2022-07-11T09:41:29.513" v="1437" actId="20577"/>
          <ac:spMkLst>
            <pc:docMk/>
            <pc:sldMk cId="188349921" sldId="407"/>
            <ac:spMk id="3" creationId="{63E10FCE-0457-E549-0C7D-8365E37B16AB}"/>
          </ac:spMkLst>
        </pc:spChg>
        <pc:spChg chg="add mod">
          <ac:chgData name="Verma, Anudeep" userId="5b021c79-6859-4995-8a37-532dfc505bbb" providerId="ADAL" clId="{53681DE2-E00E-4018-BDCD-7803FFF680F9}" dt="2022-07-11T10:40:40.134" v="2190" actId="20577"/>
          <ac:spMkLst>
            <pc:docMk/>
            <pc:sldMk cId="188349921" sldId="407"/>
            <ac:spMk id="4" creationId="{AA128381-F105-873C-C71E-854694E350D2}"/>
          </ac:spMkLst>
        </pc:spChg>
        <pc:grpChg chg="mod">
          <ac:chgData name="Verma, Anudeep" userId="5b021c79-6859-4995-8a37-532dfc505bbb" providerId="ADAL" clId="{53681DE2-E00E-4018-BDCD-7803FFF680F9}" dt="2022-07-11T10:41:01.562" v="2194" actId="1076"/>
          <ac:grpSpMkLst>
            <pc:docMk/>
            <pc:sldMk cId="188349921" sldId="407"/>
            <ac:grpSpMk id="33" creationId="{00000000-0000-0000-0000-000000000000}"/>
          </ac:grpSpMkLst>
        </pc:grpChg>
        <pc:graphicFrameChg chg="add del mod modGraphic">
          <ac:chgData name="Verma, Anudeep" userId="5b021c79-6859-4995-8a37-532dfc505bbb" providerId="ADAL" clId="{53681DE2-E00E-4018-BDCD-7803FFF680F9}" dt="2022-07-11T10:36:10.079" v="2141" actId="478"/>
          <ac:graphicFrameMkLst>
            <pc:docMk/>
            <pc:sldMk cId="188349921" sldId="407"/>
            <ac:graphicFrameMk id="5" creationId="{A5B14C6C-EEF7-883C-2936-81E1DDC812D0}"/>
          </ac:graphicFrameMkLst>
        </pc:graphicFrameChg>
        <pc:graphicFrameChg chg="add del mod modGraphic">
          <ac:chgData name="Verma, Anudeep" userId="5b021c79-6859-4995-8a37-532dfc505bbb" providerId="ADAL" clId="{53681DE2-E00E-4018-BDCD-7803FFF680F9}" dt="2022-07-11T10:36:41.478" v="2146" actId="478"/>
          <ac:graphicFrameMkLst>
            <pc:docMk/>
            <pc:sldMk cId="188349921" sldId="407"/>
            <ac:graphicFrameMk id="6" creationId="{D3CFC0FB-2018-05A7-2BD5-E4DB1F5613CA}"/>
          </ac:graphicFrameMkLst>
        </pc:graphicFrameChg>
        <pc:graphicFrameChg chg="add mod modGraphic">
          <ac:chgData name="Verma, Anudeep" userId="5b021c79-6859-4995-8a37-532dfc505bbb" providerId="ADAL" clId="{53681DE2-E00E-4018-BDCD-7803FFF680F9}" dt="2022-07-11T10:41:06.576" v="2195"/>
          <ac:graphicFrameMkLst>
            <pc:docMk/>
            <pc:sldMk cId="188349921" sldId="407"/>
            <ac:graphicFrameMk id="7" creationId="{F69A6EEC-EDCF-C326-1D24-B93651975A8D}"/>
          </ac:graphicFrameMkLst>
        </pc:graphicFrameChg>
        <pc:graphicFrameChg chg="add mod modGraphic">
          <ac:chgData name="Verma, Anudeep" userId="5b021c79-6859-4995-8a37-532dfc505bbb" providerId="ADAL" clId="{53681DE2-E00E-4018-BDCD-7803FFF680F9}" dt="2022-07-11T13:04:23.705" v="2392" actId="20577"/>
          <ac:graphicFrameMkLst>
            <pc:docMk/>
            <pc:sldMk cId="188349921" sldId="407"/>
            <ac:graphicFrameMk id="8" creationId="{09C8717D-BFEA-AAFE-BB3C-33FF7A926D46}"/>
          </ac:graphicFrameMkLst>
        </pc:graphicFrameChg>
      </pc:sldChg>
      <pc:sldChg chg="addSp delSp modSp add mod modNotesTx">
        <pc:chgData name="Verma, Anudeep" userId="5b021c79-6859-4995-8a37-532dfc505bbb" providerId="ADAL" clId="{53681DE2-E00E-4018-BDCD-7803FFF680F9}" dt="2022-07-11T13:10:12.689" v="3015" actId="20577"/>
        <pc:sldMkLst>
          <pc:docMk/>
          <pc:sldMk cId="2039095409" sldId="408"/>
        </pc:sldMkLst>
        <pc:spChg chg="mod">
          <ac:chgData name="Verma, Anudeep" userId="5b021c79-6859-4995-8a37-532dfc505bbb" providerId="ADAL" clId="{53681DE2-E00E-4018-BDCD-7803FFF680F9}" dt="2022-07-11T10:17:28.752" v="2107" actId="1076"/>
          <ac:spMkLst>
            <pc:docMk/>
            <pc:sldMk cId="2039095409" sldId="408"/>
            <ac:spMk id="3" creationId="{63E10FCE-0457-E549-0C7D-8365E37B16AB}"/>
          </ac:spMkLst>
        </pc:spChg>
        <pc:spChg chg="add del mod">
          <ac:chgData name="Verma, Anudeep" userId="5b021c79-6859-4995-8a37-532dfc505bbb" providerId="ADAL" clId="{53681DE2-E00E-4018-BDCD-7803FFF680F9}" dt="2022-07-11T13:05:20.082" v="2433" actId="478"/>
          <ac:spMkLst>
            <pc:docMk/>
            <pc:sldMk cId="2039095409" sldId="408"/>
            <ac:spMk id="4" creationId="{C41F7DB0-6179-2C09-9552-F6669871A4AE}"/>
          </ac:spMkLst>
        </pc:spChg>
        <pc:spChg chg="add mod">
          <ac:chgData name="Verma, Anudeep" userId="5b021c79-6859-4995-8a37-532dfc505bbb" providerId="ADAL" clId="{53681DE2-E00E-4018-BDCD-7803FFF680F9}" dt="2022-07-11T13:10:12.689" v="3015" actId="20577"/>
          <ac:spMkLst>
            <pc:docMk/>
            <pc:sldMk cId="2039095409" sldId="408"/>
            <ac:spMk id="5" creationId="{83C84942-2FF6-8D08-B9A3-3F72134A1A92}"/>
          </ac:spMkLst>
        </pc:spChg>
        <pc:picChg chg="add mod">
          <ac:chgData name="Verma, Anudeep" userId="5b021c79-6859-4995-8a37-532dfc505bbb" providerId="ADAL" clId="{53681DE2-E00E-4018-BDCD-7803FFF680F9}" dt="2022-07-11T13:04:41.060" v="2394" actId="1076"/>
          <ac:picMkLst>
            <pc:docMk/>
            <pc:sldMk cId="2039095409" sldId="408"/>
            <ac:picMk id="13" creationId="{C4FF2799-5AE3-907D-7F36-210D4EAAD683}"/>
          </ac:picMkLst>
        </pc:picChg>
      </pc:sldChg>
      <pc:sldChg chg="modSp add del mod">
        <pc:chgData name="Verma, Anudeep" userId="5b021c79-6859-4995-8a37-532dfc505bbb" providerId="ADAL" clId="{53681DE2-E00E-4018-BDCD-7803FFF680F9}" dt="2022-07-11T12:53:01.788" v="2320" actId="47"/>
        <pc:sldMkLst>
          <pc:docMk/>
          <pc:sldMk cId="35865971" sldId="409"/>
        </pc:sldMkLst>
        <pc:spChg chg="mod">
          <ac:chgData name="Verma, Anudeep" userId="5b021c79-6859-4995-8a37-532dfc505bbb" providerId="ADAL" clId="{53681DE2-E00E-4018-BDCD-7803FFF680F9}" dt="2022-07-11T09:04:42.527" v="35" actId="6549"/>
          <ac:spMkLst>
            <pc:docMk/>
            <pc:sldMk cId="35865971" sldId="409"/>
            <ac:spMk id="3" creationId="{63E10FCE-0457-E549-0C7D-8365E37B16AB}"/>
          </ac:spMkLst>
        </pc:spChg>
      </pc:sldChg>
      <pc:sldChg chg="addSp delSp modSp add mod">
        <pc:chgData name="Verma, Anudeep" userId="5b021c79-6859-4995-8a37-532dfc505bbb" providerId="ADAL" clId="{53681DE2-E00E-4018-BDCD-7803FFF680F9}" dt="2022-07-11T12:25:44.660" v="2318" actId="1076"/>
        <pc:sldMkLst>
          <pc:docMk/>
          <pc:sldMk cId="120860510" sldId="410"/>
        </pc:sldMkLst>
        <pc:spChg chg="mod">
          <ac:chgData name="Verma, Anudeep" userId="5b021c79-6859-4995-8a37-532dfc505bbb" providerId="ADAL" clId="{53681DE2-E00E-4018-BDCD-7803FFF680F9}" dt="2022-07-11T09:07:12.055" v="62" actId="20577"/>
          <ac:spMkLst>
            <pc:docMk/>
            <pc:sldMk cId="120860510" sldId="410"/>
            <ac:spMk id="3" creationId="{63E10FCE-0457-E549-0C7D-8365E37B16AB}"/>
          </ac:spMkLst>
        </pc:spChg>
        <pc:spChg chg="del mod">
          <ac:chgData name="Verma, Anudeep" userId="5b021c79-6859-4995-8a37-532dfc505bbb" providerId="ADAL" clId="{53681DE2-E00E-4018-BDCD-7803FFF680F9}" dt="2022-07-11T11:56:30.238" v="2199" actId="478"/>
          <ac:spMkLst>
            <pc:docMk/>
            <pc:sldMk cId="120860510" sldId="410"/>
            <ac:spMk id="5" creationId="{0CAC4ECF-44C5-AD2E-7E39-A3C19625E77F}"/>
          </ac:spMkLst>
        </pc:spChg>
        <pc:graphicFrameChg chg="add mod modGraphic">
          <ac:chgData name="Verma, Anudeep" userId="5b021c79-6859-4995-8a37-532dfc505bbb" providerId="ADAL" clId="{53681DE2-E00E-4018-BDCD-7803FFF680F9}" dt="2022-07-11T12:25:44.660" v="2318" actId="1076"/>
          <ac:graphicFrameMkLst>
            <pc:docMk/>
            <pc:sldMk cId="120860510" sldId="410"/>
            <ac:graphicFrameMk id="4" creationId="{A4F84606-E4E4-A50D-429E-360D9CE22A65}"/>
          </ac:graphicFrameMkLst>
        </pc:graphicFrameChg>
      </pc:sldChg>
      <pc:sldChg chg="addSp delSp modSp add mod modNotesTx">
        <pc:chgData name="Verma, Anudeep" userId="5b021c79-6859-4995-8a37-532dfc505bbb" providerId="ADAL" clId="{53681DE2-E00E-4018-BDCD-7803FFF680F9}" dt="2022-07-11T13:18:47.889" v="3106" actId="20577"/>
        <pc:sldMkLst>
          <pc:docMk/>
          <pc:sldMk cId="3202684968" sldId="411"/>
        </pc:sldMkLst>
        <pc:spChg chg="mod">
          <ac:chgData name="Verma, Anudeep" userId="5b021c79-6859-4995-8a37-532dfc505bbb" providerId="ADAL" clId="{53681DE2-E00E-4018-BDCD-7803FFF680F9}" dt="2022-07-11T13:02:40.204" v="2349" actId="20577"/>
          <ac:spMkLst>
            <pc:docMk/>
            <pc:sldMk cId="3202684968" sldId="411"/>
            <ac:spMk id="3" creationId="{63E10FCE-0457-E549-0C7D-8365E37B16AB}"/>
          </ac:spMkLst>
        </pc:spChg>
        <pc:spChg chg="add mod">
          <ac:chgData name="Verma, Anudeep" userId="5b021c79-6859-4995-8a37-532dfc505bbb" providerId="ADAL" clId="{53681DE2-E00E-4018-BDCD-7803FFF680F9}" dt="2022-07-11T13:18:47.889" v="3106" actId="20577"/>
          <ac:spMkLst>
            <pc:docMk/>
            <pc:sldMk cId="3202684968" sldId="411"/>
            <ac:spMk id="5" creationId="{21A6ED7C-0063-7977-C7BA-B8B46714A8AA}"/>
          </ac:spMkLst>
        </pc:spChg>
        <pc:grpChg chg="mod">
          <ac:chgData name="Verma, Anudeep" userId="5b021c79-6859-4995-8a37-532dfc505bbb" providerId="ADAL" clId="{53681DE2-E00E-4018-BDCD-7803FFF680F9}" dt="2022-07-11T13:03:27.027" v="2360" actId="1076"/>
          <ac:grpSpMkLst>
            <pc:docMk/>
            <pc:sldMk cId="3202684968" sldId="411"/>
            <ac:grpSpMk id="33" creationId="{00000000-0000-0000-0000-000000000000}"/>
          </ac:grpSpMkLst>
        </pc:grpChg>
        <pc:graphicFrameChg chg="add mod modGraphic">
          <ac:chgData name="Verma, Anudeep" userId="5b021c79-6859-4995-8a37-532dfc505bbb" providerId="ADAL" clId="{53681DE2-E00E-4018-BDCD-7803FFF680F9}" dt="2022-07-11T13:18:28.263" v="3090" actId="478"/>
          <ac:graphicFrameMkLst>
            <pc:docMk/>
            <pc:sldMk cId="3202684968" sldId="411"/>
            <ac:graphicFrameMk id="4" creationId="{7738549E-ADAE-EB11-E4DC-CF79D818CD37}"/>
          </ac:graphicFrameMkLst>
        </pc:graphicFrameChg>
        <pc:picChg chg="del">
          <ac:chgData name="Verma, Anudeep" userId="5b021c79-6859-4995-8a37-532dfc505bbb" providerId="ADAL" clId="{53681DE2-E00E-4018-BDCD-7803FFF680F9}" dt="2022-07-11T12:53:04.556" v="2321" actId="478"/>
          <ac:picMkLst>
            <pc:docMk/>
            <pc:sldMk cId="3202684968" sldId="411"/>
            <ac:picMk id="13" creationId="{C4FF2799-5AE3-907D-7F36-210D4EAAD683}"/>
          </ac:picMkLst>
        </pc:picChg>
      </pc:sldChg>
    </pc:docChg>
  </pc:docChgLst>
  <pc:docChgLst>
    <pc:chgData name="Rutik, Makwana" userId="5f2c1315-1674-400a-af15-ea025120310e" providerId="ADAL" clId="{9E282094-D8F4-48B8-944F-72ECED8D411A}"/>
    <pc:docChg chg="modSld sldOrd">
      <pc:chgData name="Rutik, Makwana" userId="5f2c1315-1674-400a-af15-ea025120310e" providerId="ADAL" clId="{9E282094-D8F4-48B8-944F-72ECED8D411A}" dt="2022-07-04T11:55:36.497" v="3"/>
      <pc:docMkLst>
        <pc:docMk/>
      </pc:docMkLst>
      <pc:sldChg chg="ord">
        <pc:chgData name="Rutik, Makwana" userId="5f2c1315-1674-400a-af15-ea025120310e" providerId="ADAL" clId="{9E282094-D8F4-48B8-944F-72ECED8D411A}" dt="2022-07-04T11:55:31.805" v="1"/>
        <pc:sldMkLst>
          <pc:docMk/>
          <pc:sldMk cId="2768978325" sldId="398"/>
        </pc:sldMkLst>
      </pc:sldChg>
      <pc:sldChg chg="ord">
        <pc:chgData name="Rutik, Makwana" userId="5f2c1315-1674-400a-af15-ea025120310e" providerId="ADAL" clId="{9E282094-D8F4-48B8-944F-72ECED8D411A}" dt="2022-07-04T11:55:36.497" v="3"/>
        <pc:sldMkLst>
          <pc:docMk/>
          <pc:sldMk cId="4058229412" sldId="399"/>
        </pc:sldMkLst>
      </pc:sldChg>
    </pc:docChg>
  </pc:docChgLst>
  <pc:docChgLst>
    <pc:chgData name="Anudeep Verma" userId="5b021c79-6859-4995-8a37-532dfc505bbb" providerId="ADAL" clId="{614DA4C1-48A4-4729-BD3D-A3461CDF5295}"/>
    <pc:docChg chg="undo custSel modSld sldOrd">
      <pc:chgData name="Anudeep Verma" userId="5b021c79-6859-4995-8a37-532dfc505bbb" providerId="ADAL" clId="{614DA4C1-48A4-4729-BD3D-A3461CDF5295}" dt="2022-07-04T12:23:31.754" v="7501" actId="20577"/>
      <pc:docMkLst>
        <pc:docMk/>
      </pc:docMkLst>
      <pc:sldChg chg="modNotesTx">
        <pc:chgData name="Anudeep Verma" userId="5b021c79-6859-4995-8a37-532dfc505bbb" providerId="ADAL" clId="{614DA4C1-48A4-4729-BD3D-A3461CDF5295}" dt="2022-07-04T12:11:08.719" v="7343" actId="20577"/>
        <pc:sldMkLst>
          <pc:docMk/>
          <pc:sldMk cId="2605977893" sldId="382"/>
        </pc:sldMkLst>
      </pc:sldChg>
      <pc:sldChg chg="modSp modNotesTx">
        <pc:chgData name="Anudeep Verma" userId="5b021c79-6859-4995-8a37-532dfc505bbb" providerId="ADAL" clId="{614DA4C1-48A4-4729-BD3D-A3461CDF5295}" dt="2022-07-04T12:13:51.074" v="7376" actId="20577"/>
        <pc:sldMkLst>
          <pc:docMk/>
          <pc:sldMk cId="1631626531" sldId="389"/>
        </pc:sldMkLst>
        <pc:graphicFrameChg chg="mod">
          <ac:chgData name="Anudeep Verma" userId="5b021c79-6859-4995-8a37-532dfc505bbb" providerId="ADAL" clId="{614DA4C1-48A4-4729-BD3D-A3461CDF5295}" dt="2022-07-04T09:15:51.949" v="2590" actId="20577"/>
          <ac:graphicFrameMkLst>
            <pc:docMk/>
            <pc:sldMk cId="1631626531" sldId="389"/>
            <ac:graphicFrameMk id="5" creationId="{10EB0753-9638-7EA7-6B15-66330E0B1E1C}"/>
          </ac:graphicFrameMkLst>
        </pc:graphicFrameChg>
      </pc:sldChg>
      <pc:sldChg chg="modSp mod modNotesTx">
        <pc:chgData name="Anudeep Verma" userId="5b021c79-6859-4995-8a37-532dfc505bbb" providerId="ADAL" clId="{614DA4C1-48A4-4729-BD3D-A3461CDF5295}" dt="2022-07-04T12:17:33.152" v="7438" actId="20577"/>
        <pc:sldMkLst>
          <pc:docMk/>
          <pc:sldMk cId="2578906855" sldId="391"/>
        </pc:sldMkLst>
        <pc:spChg chg="mod">
          <ac:chgData name="Anudeep Verma" userId="5b021c79-6859-4995-8a37-532dfc505bbb" providerId="ADAL" clId="{614DA4C1-48A4-4729-BD3D-A3461CDF5295}" dt="2022-07-04T06:58:26.033" v="783" actId="20577"/>
          <ac:spMkLst>
            <pc:docMk/>
            <pc:sldMk cId="2578906855" sldId="391"/>
            <ac:spMk id="3" creationId="{63E10FCE-0457-E549-0C7D-8365E37B16AB}"/>
          </ac:spMkLst>
        </pc:spChg>
        <pc:spChg chg="mod">
          <ac:chgData name="Anudeep Verma" userId="5b021c79-6859-4995-8a37-532dfc505bbb" providerId="ADAL" clId="{614DA4C1-48A4-4729-BD3D-A3461CDF5295}" dt="2022-07-04T05:10:37.871" v="48" actId="20577"/>
          <ac:spMkLst>
            <pc:docMk/>
            <pc:sldMk cId="2578906855" sldId="391"/>
            <ac:spMk id="10" creationId="{B7068517-A62A-D992-B0DF-F0DC118BD2B0}"/>
          </ac:spMkLst>
        </pc:spChg>
      </pc:sldChg>
      <pc:sldChg chg="modSp mod modNotesTx">
        <pc:chgData name="Anudeep Verma" userId="5b021c79-6859-4995-8a37-532dfc505bbb" providerId="ADAL" clId="{614DA4C1-48A4-4729-BD3D-A3461CDF5295}" dt="2022-07-04T10:33:56.783" v="4524"/>
        <pc:sldMkLst>
          <pc:docMk/>
          <pc:sldMk cId="3094571716" sldId="393"/>
        </pc:sldMkLst>
        <pc:spChg chg="mod">
          <ac:chgData name="Anudeep Verma" userId="5b021c79-6859-4995-8a37-532dfc505bbb" providerId="ADAL" clId="{614DA4C1-48A4-4729-BD3D-A3461CDF5295}" dt="2022-07-04T06:41:47.056" v="702" actId="20577"/>
          <ac:spMkLst>
            <pc:docMk/>
            <pc:sldMk cId="3094571716" sldId="393"/>
            <ac:spMk id="3" creationId="{63E10FCE-0457-E549-0C7D-8365E37B16AB}"/>
          </ac:spMkLst>
        </pc:spChg>
        <pc:grpChg chg="mod">
          <ac:chgData name="Anudeep Verma" userId="5b021c79-6859-4995-8a37-532dfc505bbb" providerId="ADAL" clId="{614DA4C1-48A4-4729-BD3D-A3461CDF5295}" dt="2022-07-04T06:41:58.503" v="703" actId="1036"/>
          <ac:grpSpMkLst>
            <pc:docMk/>
            <pc:sldMk cId="3094571716" sldId="393"/>
            <ac:grpSpMk id="33" creationId="{00000000-0000-0000-0000-000000000000}"/>
          </ac:grpSpMkLst>
        </pc:grpChg>
        <pc:graphicFrameChg chg="mod">
          <ac:chgData name="Anudeep Verma" userId="5b021c79-6859-4995-8a37-532dfc505bbb" providerId="ADAL" clId="{614DA4C1-48A4-4729-BD3D-A3461CDF5295}" dt="2022-07-04T05:11:19.360" v="51" actId="20577"/>
          <ac:graphicFrameMkLst>
            <pc:docMk/>
            <pc:sldMk cId="3094571716" sldId="393"/>
            <ac:graphicFrameMk id="4" creationId="{12B446AF-23EA-9299-9601-C229A3CE73B9}"/>
          </ac:graphicFrameMkLst>
        </pc:graphicFrameChg>
      </pc:sldChg>
      <pc:sldChg chg="modSp mod modNotesTx">
        <pc:chgData name="Anudeep Verma" userId="5b021c79-6859-4995-8a37-532dfc505bbb" providerId="ADAL" clId="{614DA4C1-48A4-4729-BD3D-A3461CDF5295}" dt="2022-07-04T11:17:01.696" v="5852" actId="20577"/>
        <pc:sldMkLst>
          <pc:docMk/>
          <pc:sldMk cId="1621900642" sldId="394"/>
        </pc:sldMkLst>
        <pc:spChg chg="mod">
          <ac:chgData name="Anudeep Verma" userId="5b021c79-6859-4995-8a37-532dfc505bbb" providerId="ADAL" clId="{614DA4C1-48A4-4729-BD3D-A3461CDF5295}" dt="2022-07-04T08:00:35.076" v="2062" actId="20577"/>
          <ac:spMkLst>
            <pc:docMk/>
            <pc:sldMk cId="1621900642" sldId="394"/>
            <ac:spMk id="3" creationId="{63E10FCE-0457-E549-0C7D-8365E37B16AB}"/>
          </ac:spMkLst>
        </pc:spChg>
        <pc:graphicFrameChg chg="mod">
          <ac:chgData name="Anudeep Verma" userId="5b021c79-6859-4995-8a37-532dfc505bbb" providerId="ADAL" clId="{614DA4C1-48A4-4729-BD3D-A3461CDF5295}" dt="2022-07-04T08:01:31.485" v="2085"/>
          <ac:graphicFrameMkLst>
            <pc:docMk/>
            <pc:sldMk cId="1621900642" sldId="394"/>
            <ac:graphicFrameMk id="7" creationId="{35A1BC20-A1F3-5C3C-97EA-9399FA1498E6}"/>
          </ac:graphicFrameMkLst>
        </pc:graphicFrameChg>
      </pc:sldChg>
      <pc:sldChg chg="modSp mod ord modNotesTx">
        <pc:chgData name="Anudeep Verma" userId="5b021c79-6859-4995-8a37-532dfc505bbb" providerId="ADAL" clId="{614DA4C1-48A4-4729-BD3D-A3461CDF5295}" dt="2022-07-04T10:57:08.712" v="5302" actId="6549"/>
        <pc:sldMkLst>
          <pc:docMk/>
          <pc:sldMk cId="1675194621" sldId="395"/>
        </pc:sldMkLst>
        <pc:spChg chg="mod">
          <ac:chgData name="Anudeep Verma" userId="5b021c79-6859-4995-8a37-532dfc505bbb" providerId="ADAL" clId="{614DA4C1-48A4-4729-BD3D-A3461CDF5295}" dt="2022-07-04T05:20:08.874" v="512" actId="20577"/>
          <ac:spMkLst>
            <pc:docMk/>
            <pc:sldMk cId="1675194621" sldId="395"/>
            <ac:spMk id="5" creationId="{0CAC4ECF-44C5-AD2E-7E39-A3C19625E77F}"/>
          </ac:spMkLst>
        </pc:spChg>
      </pc:sldChg>
      <pc:sldChg chg="modSp">
        <pc:chgData name="Anudeep Verma" userId="5b021c79-6859-4995-8a37-532dfc505bbb" providerId="ADAL" clId="{614DA4C1-48A4-4729-BD3D-A3461CDF5295}" dt="2022-07-04T05:23:46.587" v="685" actId="20577"/>
        <pc:sldMkLst>
          <pc:docMk/>
          <pc:sldMk cId="438136325" sldId="396"/>
        </pc:sldMkLst>
        <pc:graphicFrameChg chg="mod">
          <ac:chgData name="Anudeep Verma" userId="5b021c79-6859-4995-8a37-532dfc505bbb" providerId="ADAL" clId="{614DA4C1-48A4-4729-BD3D-A3461CDF5295}" dt="2022-07-04T05:23:46.587" v="685" actId="20577"/>
          <ac:graphicFrameMkLst>
            <pc:docMk/>
            <pc:sldMk cId="438136325" sldId="396"/>
            <ac:graphicFrameMk id="3" creationId="{9EE9EA4A-3944-6879-0558-FC17699E226D}"/>
          </ac:graphicFrameMkLst>
        </pc:graphicFrameChg>
      </pc:sldChg>
      <pc:sldChg chg="modSp mod">
        <pc:chgData name="Anudeep Verma" userId="5b021c79-6859-4995-8a37-532dfc505bbb" providerId="ADAL" clId="{614DA4C1-48A4-4729-BD3D-A3461CDF5295}" dt="2022-07-04T05:24:20.112" v="695" actId="20577"/>
        <pc:sldMkLst>
          <pc:docMk/>
          <pc:sldMk cId="2768978325" sldId="398"/>
        </pc:sldMkLst>
        <pc:spChg chg="mod">
          <ac:chgData name="Anudeep Verma" userId="5b021c79-6859-4995-8a37-532dfc505bbb" providerId="ADAL" clId="{614DA4C1-48A4-4729-BD3D-A3461CDF5295}" dt="2022-07-04T05:24:20.112" v="695" actId="20577"/>
          <ac:spMkLst>
            <pc:docMk/>
            <pc:sldMk cId="2768978325" sldId="398"/>
            <ac:spMk id="3" creationId="{63E10FCE-0457-E549-0C7D-8365E37B16AB}"/>
          </ac:spMkLst>
        </pc:spChg>
      </pc:sldChg>
      <pc:sldChg chg="modNotesTx">
        <pc:chgData name="Anudeep Verma" userId="5b021c79-6859-4995-8a37-532dfc505bbb" providerId="ADAL" clId="{614DA4C1-48A4-4729-BD3D-A3461CDF5295}" dt="2022-07-04T11:42:58.776" v="6536"/>
        <pc:sldMkLst>
          <pc:docMk/>
          <pc:sldMk cId="4058229412" sldId="399"/>
        </pc:sldMkLst>
      </pc:sldChg>
      <pc:sldChg chg="modNotesTx">
        <pc:chgData name="Anudeep Verma" userId="5b021c79-6859-4995-8a37-532dfc505bbb" providerId="ADAL" clId="{614DA4C1-48A4-4729-BD3D-A3461CDF5295}" dt="2022-07-04T05:21:30.339" v="563" actId="20577"/>
        <pc:sldMkLst>
          <pc:docMk/>
          <pc:sldMk cId="2445099366" sldId="400"/>
        </pc:sldMkLst>
      </pc:sldChg>
      <pc:sldChg chg="modSp mod ord modNotesTx">
        <pc:chgData name="Anudeep Verma" userId="5b021c79-6859-4995-8a37-532dfc505bbb" providerId="ADAL" clId="{614DA4C1-48A4-4729-BD3D-A3461CDF5295}" dt="2022-07-04T11:55:55.900" v="7063" actId="20577"/>
        <pc:sldMkLst>
          <pc:docMk/>
          <pc:sldMk cId="3152327139" sldId="401"/>
        </pc:sldMkLst>
        <pc:spChg chg="mod">
          <ac:chgData name="Anudeep Verma" userId="5b021c79-6859-4995-8a37-532dfc505bbb" providerId="ADAL" clId="{614DA4C1-48A4-4729-BD3D-A3461CDF5295}" dt="2022-07-04T06:43:46.153" v="773" actId="403"/>
          <ac:spMkLst>
            <pc:docMk/>
            <pc:sldMk cId="3152327139" sldId="401"/>
            <ac:spMk id="3" creationId="{63E10FCE-0457-E549-0C7D-8365E37B16AB}"/>
          </ac:spMkLst>
        </pc:spChg>
        <pc:graphicFrameChg chg="mod">
          <ac:chgData name="Anudeep Verma" userId="5b021c79-6859-4995-8a37-532dfc505bbb" providerId="ADAL" clId="{614DA4C1-48A4-4729-BD3D-A3461CDF5295}" dt="2022-07-04T05:14:15.222" v="166" actId="20577"/>
          <ac:graphicFrameMkLst>
            <pc:docMk/>
            <pc:sldMk cId="3152327139" sldId="401"/>
            <ac:graphicFrameMk id="4" creationId="{A50BC25D-C3AF-41DE-7B6B-B5DDF30C2412}"/>
          </ac:graphicFrameMkLst>
        </pc:graphicFrameChg>
      </pc:sldChg>
      <pc:sldChg chg="modSp mod ord modNotesTx">
        <pc:chgData name="Anudeep Verma" userId="5b021c79-6859-4995-8a37-532dfc505bbb" providerId="ADAL" clId="{614DA4C1-48A4-4729-BD3D-A3461CDF5295}" dt="2022-07-04T12:01:38.460" v="7249" actId="20577"/>
        <pc:sldMkLst>
          <pc:docMk/>
          <pc:sldMk cId="345397579" sldId="405"/>
        </pc:sldMkLst>
        <pc:spChg chg="mod">
          <ac:chgData name="Anudeep Verma" userId="5b021c79-6859-4995-8a37-532dfc505bbb" providerId="ADAL" clId="{614DA4C1-48A4-4729-BD3D-A3461CDF5295}" dt="2022-07-04T05:22:05.687" v="613" actId="6549"/>
          <ac:spMkLst>
            <pc:docMk/>
            <pc:sldMk cId="345397579" sldId="405"/>
            <ac:spMk id="5" creationId="{0CAC4ECF-44C5-AD2E-7E39-A3C19625E77F}"/>
          </ac:spMkLst>
        </pc:spChg>
      </pc:sldChg>
      <pc:sldChg chg="modSp mod modNotesTx">
        <pc:chgData name="Anudeep Verma" userId="5b021c79-6859-4995-8a37-532dfc505bbb" providerId="ADAL" clId="{614DA4C1-48A4-4729-BD3D-A3461CDF5295}" dt="2022-07-04T12:23:31.754" v="7501" actId="20577"/>
        <pc:sldMkLst>
          <pc:docMk/>
          <pc:sldMk cId="1129468720" sldId="406"/>
        </pc:sldMkLst>
        <pc:spChg chg="mod">
          <ac:chgData name="Anudeep Verma" userId="5b021c79-6859-4995-8a37-532dfc505bbb" providerId="ADAL" clId="{614DA4C1-48A4-4729-BD3D-A3461CDF5295}" dt="2022-07-04T06:58:58.611" v="785" actId="1036"/>
          <ac:spMkLst>
            <pc:docMk/>
            <pc:sldMk cId="1129468720" sldId="406"/>
            <ac:spMk id="3" creationId="{63E10FCE-0457-E549-0C7D-8365E37B16AB}"/>
          </ac:spMkLst>
        </pc:spChg>
        <pc:spChg chg="mod">
          <ac:chgData name="Anudeep Verma" userId="5b021c79-6859-4995-8a37-532dfc505bbb" providerId="ADAL" clId="{614DA4C1-48A4-4729-BD3D-A3461CDF5295}" dt="2022-07-04T05:15:24.804" v="230" actId="6549"/>
          <ac:spMkLst>
            <pc:docMk/>
            <pc:sldMk cId="1129468720" sldId="406"/>
            <ac:spMk id="17" creationId="{FDE25425-3DC7-B7AF-6411-FD87CA92F364}"/>
          </ac:spMkLst>
        </pc:spChg>
        <pc:spChg chg="mod">
          <ac:chgData name="Anudeep Verma" userId="5b021c79-6859-4995-8a37-532dfc505bbb" providerId="ADAL" clId="{614DA4C1-48A4-4729-BD3D-A3461CDF5295}" dt="2022-07-04T05:17:08.825" v="402" actId="20577"/>
          <ac:spMkLst>
            <pc:docMk/>
            <pc:sldMk cId="1129468720" sldId="406"/>
            <ac:spMk id="18" creationId="{B453F112-470C-B00B-95D9-2F1DB8C1A916}"/>
          </ac:spMkLst>
        </pc:spChg>
        <pc:spChg chg="mod">
          <ac:chgData name="Anudeep Verma" userId="5b021c79-6859-4995-8a37-532dfc505bbb" providerId="ADAL" clId="{614DA4C1-48A4-4729-BD3D-A3461CDF5295}" dt="2022-07-04T05:16:59.408" v="401" actId="20577"/>
          <ac:spMkLst>
            <pc:docMk/>
            <pc:sldMk cId="1129468720" sldId="406"/>
            <ac:spMk id="19" creationId="{6AF1A0A7-3D16-9D4C-DE9A-8B9AF288F90D}"/>
          </ac:spMkLst>
        </pc:spChg>
      </pc:sldChg>
    </pc:docChg>
  </pc:docChgLst>
  <pc:docChgLst>
    <pc:chgData name="Verma, Anudeep" userId="5b021c79-6859-4995-8a37-532dfc505bbb" providerId="ADAL" clId="{614DA4C1-48A4-4729-BD3D-A3461CDF5295}"/>
    <pc:docChg chg="undo custSel addSld delSld modSld sldOrd">
      <pc:chgData name="Verma, Anudeep" userId="5b021c79-6859-4995-8a37-532dfc505bbb" providerId="ADAL" clId="{614DA4C1-48A4-4729-BD3D-A3461CDF5295}" dt="2022-07-03T15:13:10.178" v="3268" actId="14100"/>
      <pc:docMkLst>
        <pc:docMk/>
      </pc:docMkLst>
      <pc:sldChg chg="modSp mod">
        <pc:chgData name="Verma, Anudeep" userId="5b021c79-6859-4995-8a37-532dfc505bbb" providerId="ADAL" clId="{614DA4C1-48A4-4729-BD3D-A3461CDF5295}" dt="2022-07-03T14:23:02.410" v="2896" actId="403"/>
        <pc:sldMkLst>
          <pc:docMk/>
          <pc:sldMk cId="2605977893" sldId="382"/>
        </pc:sldMkLst>
        <pc:spChg chg="mod">
          <ac:chgData name="Verma, Anudeep" userId="5b021c79-6859-4995-8a37-532dfc505bbb" providerId="ADAL" clId="{614DA4C1-48A4-4729-BD3D-A3461CDF5295}" dt="2022-07-03T14:23:02.410" v="2896" actId="403"/>
          <ac:spMkLst>
            <pc:docMk/>
            <pc:sldMk cId="2605977893" sldId="382"/>
            <ac:spMk id="5" creationId="{51857A79-CE78-E220-1A5F-8880515FBED1}"/>
          </ac:spMkLst>
        </pc:spChg>
        <pc:spChg chg="mod">
          <ac:chgData name="Verma, Anudeep" userId="5b021c79-6859-4995-8a37-532dfc505bbb" providerId="ADAL" clId="{614DA4C1-48A4-4729-BD3D-A3461CDF5295}" dt="2022-07-03T14:20:38.580" v="2894" actId="20577"/>
          <ac:spMkLst>
            <pc:docMk/>
            <pc:sldMk cId="2605977893" sldId="382"/>
            <ac:spMk id="6" creationId="{A5139C6A-7653-E522-151F-B70C76122D17}"/>
          </ac:spMkLst>
        </pc:spChg>
      </pc:sldChg>
      <pc:sldChg chg="addSp delSp modSp mod">
        <pc:chgData name="Verma, Anudeep" userId="5b021c79-6859-4995-8a37-532dfc505bbb" providerId="ADAL" clId="{614DA4C1-48A4-4729-BD3D-A3461CDF5295}" dt="2022-07-03T14:23:28.379" v="2897" actId="20577"/>
        <pc:sldMkLst>
          <pc:docMk/>
          <pc:sldMk cId="2578906855" sldId="391"/>
        </pc:sldMkLst>
        <pc:spChg chg="mod">
          <ac:chgData name="Verma, Anudeep" userId="5b021c79-6859-4995-8a37-532dfc505bbb" providerId="ADAL" clId="{614DA4C1-48A4-4729-BD3D-A3461CDF5295}" dt="2022-07-03T13:41:29.030" v="2495" actId="20577"/>
          <ac:spMkLst>
            <pc:docMk/>
            <pc:sldMk cId="2578906855" sldId="391"/>
            <ac:spMk id="3" creationId="{63E10FCE-0457-E549-0C7D-8365E37B16AB}"/>
          </ac:spMkLst>
        </pc:spChg>
        <pc:spChg chg="del mod">
          <ac:chgData name="Verma, Anudeep" userId="5b021c79-6859-4995-8a37-532dfc505bbb" providerId="ADAL" clId="{614DA4C1-48A4-4729-BD3D-A3461CDF5295}" dt="2022-07-03T11:15:50.270" v="509" actId="478"/>
          <ac:spMkLst>
            <pc:docMk/>
            <pc:sldMk cId="2578906855" sldId="391"/>
            <ac:spMk id="5" creationId="{3798329F-122A-3AF0-7796-0C87509437FD}"/>
          </ac:spMkLst>
        </pc:spChg>
        <pc:spChg chg="mod topLvl">
          <ac:chgData name="Verma, Anudeep" userId="5b021c79-6859-4995-8a37-532dfc505bbb" providerId="ADAL" clId="{614DA4C1-48A4-4729-BD3D-A3461CDF5295}" dt="2022-07-03T12:46:14.788" v="1589" actId="1076"/>
          <ac:spMkLst>
            <pc:docMk/>
            <pc:sldMk cId="2578906855" sldId="391"/>
            <ac:spMk id="7" creationId="{3AD6A477-CF42-6BF6-BE17-324A85A6051B}"/>
          </ac:spMkLst>
        </pc:spChg>
        <pc:spChg chg="mod topLvl">
          <ac:chgData name="Verma, Anudeep" userId="5b021c79-6859-4995-8a37-532dfc505bbb" providerId="ADAL" clId="{614DA4C1-48A4-4729-BD3D-A3461CDF5295}" dt="2022-07-03T14:23:28.379" v="2897" actId="20577"/>
          <ac:spMkLst>
            <pc:docMk/>
            <pc:sldMk cId="2578906855" sldId="391"/>
            <ac:spMk id="8" creationId="{DD384935-BB75-4B9A-F9A2-47E36B0668E5}"/>
          </ac:spMkLst>
        </pc:spChg>
        <pc:spChg chg="mod topLvl">
          <ac:chgData name="Verma, Anudeep" userId="5b021c79-6859-4995-8a37-532dfc505bbb" providerId="ADAL" clId="{614DA4C1-48A4-4729-BD3D-A3461CDF5295}" dt="2022-07-03T12:47:10.441" v="1597" actId="1076"/>
          <ac:spMkLst>
            <pc:docMk/>
            <pc:sldMk cId="2578906855" sldId="391"/>
            <ac:spMk id="9" creationId="{AE258584-21F7-3D10-6A72-F08C0416C729}"/>
          </ac:spMkLst>
        </pc:spChg>
        <pc:spChg chg="mod topLvl">
          <ac:chgData name="Verma, Anudeep" userId="5b021c79-6859-4995-8a37-532dfc505bbb" providerId="ADAL" clId="{614DA4C1-48A4-4729-BD3D-A3461CDF5295}" dt="2022-07-03T12:47:22.300" v="1598" actId="1076"/>
          <ac:spMkLst>
            <pc:docMk/>
            <pc:sldMk cId="2578906855" sldId="391"/>
            <ac:spMk id="10" creationId="{B7068517-A62A-D992-B0DF-F0DC118BD2B0}"/>
          </ac:spMkLst>
        </pc:spChg>
        <pc:spChg chg="mod">
          <ac:chgData name="Verma, Anudeep" userId="5b021c79-6859-4995-8a37-532dfc505bbb" providerId="ADAL" clId="{614DA4C1-48A4-4729-BD3D-A3461CDF5295}" dt="2022-07-03T13:40:46.792" v="2481"/>
          <ac:spMkLst>
            <pc:docMk/>
            <pc:sldMk cId="2578906855" sldId="391"/>
            <ac:spMk id="21" creationId="{D52F2B8E-A903-B180-2CCC-E0132DDDEF55}"/>
          </ac:spMkLst>
        </pc:spChg>
        <pc:spChg chg="mod">
          <ac:chgData name="Verma, Anudeep" userId="5b021c79-6859-4995-8a37-532dfc505bbb" providerId="ADAL" clId="{614DA4C1-48A4-4729-BD3D-A3461CDF5295}" dt="2022-07-03T13:40:46.792" v="2481"/>
          <ac:spMkLst>
            <pc:docMk/>
            <pc:sldMk cId="2578906855" sldId="391"/>
            <ac:spMk id="22" creationId="{B541828B-BD6F-2ED7-E5D5-0FAFFDE0BA98}"/>
          </ac:spMkLst>
        </pc:spChg>
        <pc:spChg chg="mod">
          <ac:chgData name="Verma, Anudeep" userId="5b021c79-6859-4995-8a37-532dfc505bbb" providerId="ADAL" clId="{614DA4C1-48A4-4729-BD3D-A3461CDF5295}" dt="2022-07-03T13:40:46.792" v="2481"/>
          <ac:spMkLst>
            <pc:docMk/>
            <pc:sldMk cId="2578906855" sldId="391"/>
            <ac:spMk id="23" creationId="{F06A82E9-7F69-F12C-FB11-F3FF89E8E4CE}"/>
          </ac:spMkLst>
        </pc:spChg>
        <pc:spChg chg="mod">
          <ac:chgData name="Verma, Anudeep" userId="5b021c79-6859-4995-8a37-532dfc505bbb" providerId="ADAL" clId="{614DA4C1-48A4-4729-BD3D-A3461CDF5295}" dt="2022-07-03T13:40:46.792" v="2481"/>
          <ac:spMkLst>
            <pc:docMk/>
            <pc:sldMk cId="2578906855" sldId="391"/>
            <ac:spMk id="24" creationId="{3FAFAEC6-3860-9A97-C80B-2EB56ABAF9F0}"/>
          </ac:spMkLst>
        </pc:spChg>
        <pc:spChg chg="mod">
          <ac:chgData name="Verma, Anudeep" userId="5b021c79-6859-4995-8a37-532dfc505bbb" providerId="ADAL" clId="{614DA4C1-48A4-4729-BD3D-A3461CDF5295}" dt="2022-07-03T13:40:46.792" v="2481"/>
          <ac:spMkLst>
            <pc:docMk/>
            <pc:sldMk cId="2578906855" sldId="391"/>
            <ac:spMk id="25" creationId="{2D5B8378-BA31-2D12-0B64-054D22808334}"/>
          </ac:spMkLst>
        </pc:spChg>
        <pc:spChg chg="mod">
          <ac:chgData name="Verma, Anudeep" userId="5b021c79-6859-4995-8a37-532dfc505bbb" providerId="ADAL" clId="{614DA4C1-48A4-4729-BD3D-A3461CDF5295}" dt="2022-07-03T13:40:46.792" v="2481"/>
          <ac:spMkLst>
            <pc:docMk/>
            <pc:sldMk cId="2578906855" sldId="391"/>
            <ac:spMk id="26" creationId="{64419AF6-0A92-043F-AC10-707D19873F7B}"/>
          </ac:spMkLst>
        </pc:spChg>
        <pc:spChg chg="mod">
          <ac:chgData name="Verma, Anudeep" userId="5b021c79-6859-4995-8a37-532dfc505bbb" providerId="ADAL" clId="{614DA4C1-48A4-4729-BD3D-A3461CDF5295}" dt="2022-07-03T13:40:46.792" v="2481"/>
          <ac:spMkLst>
            <pc:docMk/>
            <pc:sldMk cId="2578906855" sldId="391"/>
            <ac:spMk id="27" creationId="{22B6FA3F-FE3E-84A1-8D23-F7E3EB85232B}"/>
          </ac:spMkLst>
        </pc:spChg>
        <pc:spChg chg="mod">
          <ac:chgData name="Verma, Anudeep" userId="5b021c79-6859-4995-8a37-532dfc505bbb" providerId="ADAL" clId="{614DA4C1-48A4-4729-BD3D-A3461CDF5295}" dt="2022-07-03T13:40:46.792" v="2481"/>
          <ac:spMkLst>
            <pc:docMk/>
            <pc:sldMk cId="2578906855" sldId="391"/>
            <ac:spMk id="28" creationId="{315B116C-FFCD-DE66-FC34-332E101BA918}"/>
          </ac:spMkLst>
        </pc:spChg>
        <pc:spChg chg="mod topLvl">
          <ac:chgData name="Verma, Anudeep" userId="5b021c79-6859-4995-8a37-532dfc505bbb" providerId="ADAL" clId="{614DA4C1-48A4-4729-BD3D-A3461CDF5295}" dt="2022-07-03T11:20:04.264" v="672" actId="165"/>
          <ac:spMkLst>
            <pc:docMk/>
            <pc:sldMk cId="2578906855" sldId="391"/>
            <ac:spMk id="34" creationId="{00000000-0000-0000-0000-000000000000}"/>
          </ac:spMkLst>
        </pc:spChg>
        <pc:spChg chg="mod topLvl">
          <ac:chgData name="Verma, Anudeep" userId="5b021c79-6859-4995-8a37-532dfc505bbb" providerId="ADAL" clId="{614DA4C1-48A4-4729-BD3D-A3461CDF5295}" dt="2022-07-03T11:20:04.264" v="672" actId="165"/>
          <ac:spMkLst>
            <pc:docMk/>
            <pc:sldMk cId="2578906855" sldId="391"/>
            <ac:spMk id="35" creationId="{00000000-0000-0000-0000-000000000000}"/>
          </ac:spMkLst>
        </pc:spChg>
        <pc:spChg chg="mod topLvl">
          <ac:chgData name="Verma, Anudeep" userId="5b021c79-6859-4995-8a37-532dfc505bbb" providerId="ADAL" clId="{614DA4C1-48A4-4729-BD3D-A3461CDF5295}" dt="2022-07-03T11:20:04.264" v="672" actId="165"/>
          <ac:spMkLst>
            <pc:docMk/>
            <pc:sldMk cId="2578906855" sldId="391"/>
            <ac:spMk id="36" creationId="{00000000-0000-0000-0000-000000000000}"/>
          </ac:spMkLst>
        </pc:spChg>
        <pc:spChg chg="mod topLvl">
          <ac:chgData name="Verma, Anudeep" userId="5b021c79-6859-4995-8a37-532dfc505bbb" providerId="ADAL" clId="{614DA4C1-48A4-4729-BD3D-A3461CDF5295}" dt="2022-07-03T11:20:04.264" v="672" actId="165"/>
          <ac:spMkLst>
            <pc:docMk/>
            <pc:sldMk cId="2578906855" sldId="391"/>
            <ac:spMk id="37" creationId="{00000000-0000-0000-0000-000000000000}"/>
          </ac:spMkLst>
        </pc:spChg>
        <pc:spChg chg="mod topLvl">
          <ac:chgData name="Verma, Anudeep" userId="5b021c79-6859-4995-8a37-532dfc505bbb" providerId="ADAL" clId="{614DA4C1-48A4-4729-BD3D-A3461CDF5295}" dt="2022-07-03T11:20:04.264" v="672" actId="165"/>
          <ac:spMkLst>
            <pc:docMk/>
            <pc:sldMk cId="2578906855" sldId="391"/>
            <ac:spMk id="38" creationId="{00000000-0000-0000-0000-000000000000}"/>
          </ac:spMkLst>
        </pc:spChg>
        <pc:spChg chg="mod topLvl">
          <ac:chgData name="Verma, Anudeep" userId="5b021c79-6859-4995-8a37-532dfc505bbb" providerId="ADAL" clId="{614DA4C1-48A4-4729-BD3D-A3461CDF5295}" dt="2022-07-03T11:20:04.264" v="672" actId="165"/>
          <ac:spMkLst>
            <pc:docMk/>
            <pc:sldMk cId="2578906855" sldId="391"/>
            <ac:spMk id="39" creationId="{00000000-0000-0000-0000-000000000000}"/>
          </ac:spMkLst>
        </pc:spChg>
        <pc:spChg chg="mod topLvl">
          <ac:chgData name="Verma, Anudeep" userId="5b021c79-6859-4995-8a37-532dfc505bbb" providerId="ADAL" clId="{614DA4C1-48A4-4729-BD3D-A3461CDF5295}" dt="2022-07-03T11:20:04.264" v="672" actId="165"/>
          <ac:spMkLst>
            <pc:docMk/>
            <pc:sldMk cId="2578906855" sldId="391"/>
            <ac:spMk id="40" creationId="{00000000-0000-0000-0000-000000000000}"/>
          </ac:spMkLst>
        </pc:spChg>
        <pc:spChg chg="mod topLvl">
          <ac:chgData name="Verma, Anudeep" userId="5b021c79-6859-4995-8a37-532dfc505bbb" providerId="ADAL" clId="{614DA4C1-48A4-4729-BD3D-A3461CDF5295}" dt="2022-07-03T11:20:04.264" v="672" actId="165"/>
          <ac:spMkLst>
            <pc:docMk/>
            <pc:sldMk cId="2578906855" sldId="391"/>
            <ac:spMk id="43" creationId="{00000000-0000-0000-0000-000000000000}"/>
          </ac:spMkLst>
        </pc:spChg>
        <pc:grpChg chg="del mod">
          <ac:chgData name="Verma, Anudeep" userId="5b021c79-6859-4995-8a37-532dfc505bbb" providerId="ADAL" clId="{614DA4C1-48A4-4729-BD3D-A3461CDF5295}" dt="2022-07-03T11:20:18.092" v="673" actId="165"/>
          <ac:grpSpMkLst>
            <pc:docMk/>
            <pc:sldMk cId="2578906855" sldId="391"/>
            <ac:grpSpMk id="6" creationId="{CF795747-A348-A146-C2F1-C73817F432DC}"/>
          </ac:grpSpMkLst>
        </pc:grpChg>
        <pc:grpChg chg="add del mod">
          <ac:chgData name="Verma, Anudeep" userId="5b021c79-6859-4995-8a37-532dfc505bbb" providerId="ADAL" clId="{614DA4C1-48A4-4729-BD3D-A3461CDF5295}" dt="2022-07-03T13:40:48.557" v="2482"/>
          <ac:grpSpMkLst>
            <pc:docMk/>
            <pc:sldMk cId="2578906855" sldId="391"/>
            <ac:grpSpMk id="20" creationId="{AC79DD2F-D4EA-0905-582A-92DDEA8DAE97}"/>
          </ac:grpSpMkLst>
        </pc:grpChg>
        <pc:grpChg chg="add del mod">
          <ac:chgData name="Verma, Anudeep" userId="5b021c79-6859-4995-8a37-532dfc505bbb" providerId="ADAL" clId="{614DA4C1-48A4-4729-BD3D-A3461CDF5295}" dt="2022-07-03T12:47:02.395" v="1595" actId="1076"/>
          <ac:grpSpMkLst>
            <pc:docMk/>
            <pc:sldMk cId="2578906855" sldId="391"/>
            <ac:grpSpMk id="33" creationId="{00000000-0000-0000-0000-000000000000}"/>
          </ac:grpSpMkLst>
        </pc:grpChg>
        <pc:graphicFrameChg chg="add del mod modGraphic">
          <ac:chgData name="Verma, Anudeep" userId="5b021c79-6859-4995-8a37-532dfc505bbb" providerId="ADAL" clId="{614DA4C1-48A4-4729-BD3D-A3461CDF5295}" dt="2022-07-03T11:19:54.196" v="670" actId="18245"/>
          <ac:graphicFrameMkLst>
            <pc:docMk/>
            <pc:sldMk cId="2578906855" sldId="391"/>
            <ac:graphicFrameMk id="4" creationId="{4A105C46-1131-74ED-F3FE-1440FE24AAB1}"/>
          </ac:graphicFrameMkLst>
        </pc:graphicFrameChg>
      </pc:sldChg>
      <pc:sldChg chg="modSp mod">
        <pc:chgData name="Verma, Anudeep" userId="5b021c79-6859-4995-8a37-532dfc505bbb" providerId="ADAL" clId="{614DA4C1-48A4-4729-BD3D-A3461CDF5295}" dt="2022-07-03T06:59:49.424" v="39" actId="20577"/>
        <pc:sldMkLst>
          <pc:docMk/>
          <pc:sldMk cId="3094571716" sldId="393"/>
        </pc:sldMkLst>
        <pc:spChg chg="mod">
          <ac:chgData name="Verma, Anudeep" userId="5b021c79-6859-4995-8a37-532dfc505bbb" providerId="ADAL" clId="{614DA4C1-48A4-4729-BD3D-A3461CDF5295}" dt="2022-07-03T06:59:49.424" v="39" actId="20577"/>
          <ac:spMkLst>
            <pc:docMk/>
            <pc:sldMk cId="3094571716" sldId="393"/>
            <ac:spMk id="3" creationId="{63E10FCE-0457-E549-0C7D-8365E37B16AB}"/>
          </ac:spMkLst>
        </pc:spChg>
        <pc:grpChg chg="mod">
          <ac:chgData name="Verma, Anudeep" userId="5b021c79-6859-4995-8a37-532dfc505bbb" providerId="ADAL" clId="{614DA4C1-48A4-4729-BD3D-A3461CDF5295}" dt="2022-07-03T06:59:40.585" v="26" actId="1076"/>
          <ac:grpSpMkLst>
            <pc:docMk/>
            <pc:sldMk cId="3094571716" sldId="393"/>
            <ac:grpSpMk id="33" creationId="{00000000-0000-0000-0000-000000000000}"/>
          </ac:grpSpMkLst>
        </pc:grpChg>
      </pc:sldChg>
      <pc:sldChg chg="addSp delSp modSp mod">
        <pc:chgData name="Verma, Anudeep" userId="5b021c79-6859-4995-8a37-532dfc505bbb" providerId="ADAL" clId="{614DA4C1-48A4-4729-BD3D-A3461CDF5295}" dt="2022-07-03T11:52:34.154" v="963" actId="20577"/>
        <pc:sldMkLst>
          <pc:docMk/>
          <pc:sldMk cId="1621900642" sldId="394"/>
        </pc:sldMkLst>
        <pc:grpChg chg="mod">
          <ac:chgData name="Verma, Anudeep" userId="5b021c79-6859-4995-8a37-532dfc505bbb" providerId="ADAL" clId="{614DA4C1-48A4-4729-BD3D-A3461CDF5295}" dt="2022-07-03T11:51:56.227" v="955" actId="1076"/>
          <ac:grpSpMkLst>
            <pc:docMk/>
            <pc:sldMk cId="1621900642" sldId="394"/>
            <ac:grpSpMk id="33" creationId="{00000000-0000-0000-0000-000000000000}"/>
          </ac:grpSpMkLst>
        </pc:grpChg>
        <pc:graphicFrameChg chg="add del mod modGraphic">
          <ac:chgData name="Verma, Anudeep" userId="5b021c79-6859-4995-8a37-532dfc505bbb" providerId="ADAL" clId="{614DA4C1-48A4-4729-BD3D-A3461CDF5295}" dt="2022-07-03T11:44:30.915" v="805" actId="1032"/>
          <ac:graphicFrameMkLst>
            <pc:docMk/>
            <pc:sldMk cId="1621900642" sldId="394"/>
            <ac:graphicFrameMk id="4" creationId="{F702827B-9DCA-2D66-522D-679D41AF58CF}"/>
          </ac:graphicFrameMkLst>
        </pc:graphicFrameChg>
        <pc:graphicFrameChg chg="add del mod modGraphic">
          <ac:chgData name="Verma, Anudeep" userId="5b021c79-6859-4995-8a37-532dfc505bbb" providerId="ADAL" clId="{614DA4C1-48A4-4729-BD3D-A3461CDF5295}" dt="2022-07-03T11:45:14.596" v="845" actId="1032"/>
          <ac:graphicFrameMkLst>
            <pc:docMk/>
            <pc:sldMk cId="1621900642" sldId="394"/>
            <ac:graphicFrameMk id="5" creationId="{2B1EA314-54F7-CFE7-DC4E-8D5D98B4BE35}"/>
          </ac:graphicFrameMkLst>
        </pc:graphicFrameChg>
        <pc:graphicFrameChg chg="add del modGraphic">
          <ac:chgData name="Verma, Anudeep" userId="5b021c79-6859-4995-8a37-532dfc505bbb" providerId="ADAL" clId="{614DA4C1-48A4-4729-BD3D-A3461CDF5295}" dt="2022-07-03T11:46:22.045" v="847" actId="1032"/>
          <ac:graphicFrameMkLst>
            <pc:docMk/>
            <pc:sldMk cId="1621900642" sldId="394"/>
            <ac:graphicFrameMk id="6" creationId="{1B147499-59C5-E4CE-3D66-37F4385FD5D7}"/>
          </ac:graphicFrameMkLst>
        </pc:graphicFrameChg>
        <pc:graphicFrameChg chg="add mod modGraphic">
          <ac:chgData name="Verma, Anudeep" userId="5b021c79-6859-4995-8a37-532dfc505bbb" providerId="ADAL" clId="{614DA4C1-48A4-4729-BD3D-A3461CDF5295}" dt="2022-07-03T11:52:34.154" v="963" actId="20577"/>
          <ac:graphicFrameMkLst>
            <pc:docMk/>
            <pc:sldMk cId="1621900642" sldId="394"/>
            <ac:graphicFrameMk id="7" creationId="{35A1BC20-A1F3-5C3C-97EA-9399FA1498E6}"/>
          </ac:graphicFrameMkLst>
        </pc:graphicFrameChg>
      </pc:sldChg>
      <pc:sldChg chg="addSp delSp modSp mod">
        <pc:chgData name="Verma, Anudeep" userId="5b021c79-6859-4995-8a37-532dfc505bbb" providerId="ADAL" clId="{614DA4C1-48A4-4729-BD3D-A3461CDF5295}" dt="2022-07-03T15:13:10.178" v="3268" actId="14100"/>
        <pc:sldMkLst>
          <pc:docMk/>
          <pc:sldMk cId="1675194621" sldId="395"/>
        </pc:sldMkLst>
        <pc:spChg chg="mod">
          <ac:chgData name="Verma, Anudeep" userId="5b021c79-6859-4995-8a37-532dfc505bbb" providerId="ADAL" clId="{614DA4C1-48A4-4729-BD3D-A3461CDF5295}" dt="2022-07-03T11:53:48.008" v="987" actId="20577"/>
          <ac:spMkLst>
            <pc:docMk/>
            <pc:sldMk cId="1675194621" sldId="395"/>
            <ac:spMk id="3" creationId="{63E10FCE-0457-E549-0C7D-8365E37B16AB}"/>
          </ac:spMkLst>
        </pc:spChg>
        <pc:spChg chg="mod">
          <ac:chgData name="Verma, Anudeep" userId="5b021c79-6859-4995-8a37-532dfc505bbb" providerId="ADAL" clId="{614DA4C1-48A4-4729-BD3D-A3461CDF5295}" dt="2022-07-03T15:13:10.178" v="3268" actId="14100"/>
          <ac:spMkLst>
            <pc:docMk/>
            <pc:sldMk cId="1675194621" sldId="395"/>
            <ac:spMk id="5" creationId="{0CAC4ECF-44C5-AD2E-7E39-A3C19625E77F}"/>
          </ac:spMkLst>
        </pc:spChg>
        <pc:grpChg chg="mod">
          <ac:chgData name="Verma, Anudeep" userId="5b021c79-6859-4995-8a37-532dfc505bbb" providerId="ADAL" clId="{614DA4C1-48A4-4729-BD3D-A3461CDF5295}" dt="2022-07-03T07:37:44.470" v="422" actId="1036"/>
          <ac:grpSpMkLst>
            <pc:docMk/>
            <pc:sldMk cId="1675194621" sldId="395"/>
            <ac:grpSpMk id="33" creationId="{00000000-0000-0000-0000-000000000000}"/>
          </ac:grpSpMkLst>
        </pc:grpChg>
        <pc:graphicFrameChg chg="add del mod modGraphic">
          <ac:chgData name="Verma, Anudeep" userId="5b021c79-6859-4995-8a37-532dfc505bbb" providerId="ADAL" clId="{614DA4C1-48A4-4729-BD3D-A3461CDF5295}" dt="2022-07-03T11:27:59.476" v="715" actId="478"/>
          <ac:graphicFrameMkLst>
            <pc:docMk/>
            <pc:sldMk cId="1675194621" sldId="395"/>
            <ac:graphicFrameMk id="4" creationId="{F5C6D42A-0D9E-147E-4DC0-A823DAE41EDF}"/>
          </ac:graphicFrameMkLst>
        </pc:graphicFrameChg>
      </pc:sldChg>
      <pc:sldChg chg="modSp mod">
        <pc:chgData name="Verma, Anudeep" userId="5b021c79-6859-4995-8a37-532dfc505bbb" providerId="ADAL" clId="{614DA4C1-48A4-4729-BD3D-A3461CDF5295}" dt="2022-07-03T12:53:56.264" v="1611" actId="14100"/>
        <pc:sldMkLst>
          <pc:docMk/>
          <pc:sldMk cId="438136325" sldId="396"/>
        </pc:sldMkLst>
        <pc:graphicFrameChg chg="mod">
          <ac:chgData name="Verma, Anudeep" userId="5b021c79-6859-4995-8a37-532dfc505bbb" providerId="ADAL" clId="{614DA4C1-48A4-4729-BD3D-A3461CDF5295}" dt="2022-07-03T12:53:56.264" v="1611" actId="14100"/>
          <ac:graphicFrameMkLst>
            <pc:docMk/>
            <pc:sldMk cId="438136325" sldId="396"/>
            <ac:graphicFrameMk id="3" creationId="{9EE9EA4A-3944-6879-0558-FC17699E226D}"/>
          </ac:graphicFrameMkLst>
        </pc:graphicFrameChg>
        <pc:picChg chg="mod">
          <ac:chgData name="Verma, Anudeep" userId="5b021c79-6859-4995-8a37-532dfc505bbb" providerId="ADAL" clId="{614DA4C1-48A4-4729-BD3D-A3461CDF5295}" dt="2022-07-03T11:31:14.617" v="785" actId="1076"/>
          <ac:picMkLst>
            <pc:docMk/>
            <pc:sldMk cId="438136325" sldId="396"/>
            <ac:picMk id="5" creationId="{CFA64C0F-2D62-379E-FDFE-E7529A686ACB}"/>
          </ac:picMkLst>
        </pc:picChg>
      </pc:sldChg>
      <pc:sldChg chg="modSp mod">
        <pc:chgData name="Verma, Anudeep" userId="5b021c79-6859-4995-8a37-532dfc505bbb" providerId="ADAL" clId="{614DA4C1-48A4-4729-BD3D-A3461CDF5295}" dt="2022-07-03T12:53:08.915" v="1610" actId="5793"/>
        <pc:sldMkLst>
          <pc:docMk/>
          <pc:sldMk cId="439863234" sldId="397"/>
        </pc:sldMkLst>
        <pc:graphicFrameChg chg="mod">
          <ac:chgData name="Verma, Anudeep" userId="5b021c79-6859-4995-8a37-532dfc505bbb" providerId="ADAL" clId="{614DA4C1-48A4-4729-BD3D-A3461CDF5295}" dt="2022-07-03T12:53:08.915" v="1610" actId="5793"/>
          <ac:graphicFrameMkLst>
            <pc:docMk/>
            <pc:sldMk cId="439863234" sldId="397"/>
            <ac:graphicFrameMk id="4" creationId="{28837582-E55E-5BDE-7FFE-85F4F58629B7}"/>
          </ac:graphicFrameMkLst>
        </pc:graphicFrameChg>
      </pc:sldChg>
      <pc:sldChg chg="modSp add mod">
        <pc:chgData name="Verma, Anudeep" userId="5b021c79-6859-4995-8a37-532dfc505bbb" providerId="ADAL" clId="{614DA4C1-48A4-4729-BD3D-A3461CDF5295}" dt="2022-07-03T13:24:49.278" v="2410" actId="14100"/>
        <pc:sldMkLst>
          <pc:docMk/>
          <pc:sldMk cId="2445099366" sldId="400"/>
        </pc:sldMkLst>
        <pc:spChg chg="mod">
          <ac:chgData name="Verma, Anudeep" userId="5b021c79-6859-4995-8a37-532dfc505bbb" providerId="ADAL" clId="{614DA4C1-48A4-4729-BD3D-A3461CDF5295}" dt="2022-07-03T13:24:49.278" v="2410" actId="14100"/>
          <ac:spMkLst>
            <pc:docMk/>
            <pc:sldMk cId="2445099366" sldId="400"/>
            <ac:spMk id="6" creationId="{77B9BA19-8FC6-6ABD-A4AD-EAC847E260B4}"/>
          </ac:spMkLst>
        </pc:spChg>
      </pc:sldChg>
      <pc:sldChg chg="addSp delSp modSp add mod">
        <pc:chgData name="Verma, Anudeep" userId="5b021c79-6859-4995-8a37-532dfc505bbb" providerId="ADAL" clId="{614DA4C1-48A4-4729-BD3D-A3461CDF5295}" dt="2022-07-03T11:28:21.519" v="718" actId="14100"/>
        <pc:sldMkLst>
          <pc:docMk/>
          <pc:sldMk cId="3152327139" sldId="401"/>
        </pc:sldMkLst>
        <pc:spChg chg="mod">
          <ac:chgData name="Verma, Anudeep" userId="5b021c79-6859-4995-8a37-532dfc505bbb" providerId="ADAL" clId="{614DA4C1-48A4-4729-BD3D-A3461CDF5295}" dt="2022-07-03T07:14:28.664" v="400" actId="20577"/>
          <ac:spMkLst>
            <pc:docMk/>
            <pc:sldMk cId="3152327139" sldId="401"/>
            <ac:spMk id="3" creationId="{63E10FCE-0457-E549-0C7D-8365E37B16AB}"/>
          </ac:spMkLst>
        </pc:spChg>
        <pc:grpChg chg="mod">
          <ac:chgData name="Verma, Anudeep" userId="5b021c79-6859-4995-8a37-532dfc505bbb" providerId="ADAL" clId="{614DA4C1-48A4-4729-BD3D-A3461CDF5295}" dt="2022-07-03T11:22:23.263" v="691" actId="1076"/>
          <ac:grpSpMkLst>
            <pc:docMk/>
            <pc:sldMk cId="3152327139" sldId="401"/>
            <ac:grpSpMk id="33" creationId="{00000000-0000-0000-0000-000000000000}"/>
          </ac:grpSpMkLst>
        </pc:grpChg>
        <pc:graphicFrameChg chg="del">
          <ac:chgData name="Verma, Anudeep" userId="5b021c79-6859-4995-8a37-532dfc505bbb" providerId="ADAL" clId="{614DA4C1-48A4-4729-BD3D-A3461CDF5295}" dt="2022-07-03T06:59:04.069" v="2" actId="21"/>
          <ac:graphicFrameMkLst>
            <pc:docMk/>
            <pc:sldMk cId="3152327139" sldId="401"/>
            <ac:graphicFrameMk id="4" creationId="{12B446AF-23EA-9299-9601-C229A3CE73B9}"/>
          </ac:graphicFrameMkLst>
        </pc:graphicFrameChg>
        <pc:graphicFrameChg chg="add mod modGraphic">
          <ac:chgData name="Verma, Anudeep" userId="5b021c79-6859-4995-8a37-532dfc505bbb" providerId="ADAL" clId="{614DA4C1-48A4-4729-BD3D-A3461CDF5295}" dt="2022-07-03T11:28:21.519" v="718" actId="14100"/>
          <ac:graphicFrameMkLst>
            <pc:docMk/>
            <pc:sldMk cId="3152327139" sldId="401"/>
            <ac:graphicFrameMk id="4" creationId="{A50BC25D-C3AF-41DE-7B6B-B5DDF30C2412}"/>
          </ac:graphicFrameMkLst>
        </pc:graphicFrameChg>
        <pc:graphicFrameChg chg="add mod modGraphic">
          <ac:chgData name="Verma, Anudeep" userId="5b021c79-6859-4995-8a37-532dfc505bbb" providerId="ADAL" clId="{614DA4C1-48A4-4729-BD3D-A3461CDF5295}" dt="2022-07-03T07:12:48.369" v="338" actId="14100"/>
          <ac:graphicFrameMkLst>
            <pc:docMk/>
            <pc:sldMk cId="3152327139" sldId="401"/>
            <ac:graphicFrameMk id="5" creationId="{8E28D1CE-BD5F-9708-590F-44A1C5C4419F}"/>
          </ac:graphicFrameMkLst>
        </pc:graphicFrameChg>
        <pc:graphicFrameChg chg="del mod">
          <ac:chgData name="Verma, Anudeep" userId="5b021c79-6859-4995-8a37-532dfc505bbb" providerId="ADAL" clId="{614DA4C1-48A4-4729-BD3D-A3461CDF5295}" dt="2022-07-03T11:27:04.513" v="709" actId="478"/>
          <ac:graphicFrameMkLst>
            <pc:docMk/>
            <pc:sldMk cId="3152327139" sldId="401"/>
            <ac:graphicFrameMk id="7" creationId="{A0C468AE-A971-CB31-5921-D4B911161603}"/>
          </ac:graphicFrameMkLst>
        </pc:graphicFrameChg>
      </pc:sldChg>
      <pc:sldChg chg="new del">
        <pc:chgData name="Verma, Anudeep" userId="5b021c79-6859-4995-8a37-532dfc505bbb" providerId="ADAL" clId="{614DA4C1-48A4-4729-BD3D-A3461CDF5295}" dt="2022-07-03T11:53:27.304" v="967" actId="47"/>
        <pc:sldMkLst>
          <pc:docMk/>
          <pc:sldMk cId="3369028944" sldId="402"/>
        </pc:sldMkLst>
      </pc:sldChg>
      <pc:sldChg chg="add del">
        <pc:chgData name="Verma, Anudeep" userId="5b021c79-6859-4995-8a37-532dfc505bbb" providerId="ADAL" clId="{614DA4C1-48A4-4729-BD3D-A3461CDF5295}" dt="2022-07-03T11:54:23.298" v="997" actId="47"/>
        <pc:sldMkLst>
          <pc:docMk/>
          <pc:sldMk cId="2434274579" sldId="403"/>
        </pc:sldMkLst>
      </pc:sldChg>
      <pc:sldChg chg="addSp delSp modSp add del mod ord">
        <pc:chgData name="Verma, Anudeep" userId="5b021c79-6859-4995-8a37-532dfc505bbb" providerId="ADAL" clId="{614DA4C1-48A4-4729-BD3D-A3461CDF5295}" dt="2022-07-03T11:54:25.583" v="998" actId="47"/>
        <pc:sldMkLst>
          <pc:docMk/>
          <pc:sldMk cId="2591598781" sldId="404"/>
        </pc:sldMkLst>
        <pc:spChg chg="del mod">
          <ac:chgData name="Verma, Anudeep" userId="5b021c79-6859-4995-8a37-532dfc505bbb" providerId="ADAL" clId="{614DA4C1-48A4-4729-BD3D-A3461CDF5295}" dt="2022-07-03T11:53:34.473" v="976" actId="478"/>
          <ac:spMkLst>
            <pc:docMk/>
            <pc:sldMk cId="2591598781" sldId="404"/>
            <ac:spMk id="3" creationId="{63E10FCE-0457-E549-0C7D-8365E37B16AB}"/>
          </ac:spMkLst>
        </pc:spChg>
        <pc:spChg chg="add mod">
          <ac:chgData name="Verma, Anudeep" userId="5b021c79-6859-4995-8a37-532dfc505bbb" providerId="ADAL" clId="{614DA4C1-48A4-4729-BD3D-A3461CDF5295}" dt="2022-07-03T11:54:10.610" v="991"/>
          <ac:spMkLst>
            <pc:docMk/>
            <pc:sldMk cId="2591598781" sldId="404"/>
            <ac:spMk id="4" creationId="{38BA02CD-ABA0-DC9A-D4B4-DB324E0C4F29}"/>
          </ac:spMkLst>
        </pc:spChg>
      </pc:sldChg>
      <pc:sldChg chg="addSp delSp modSp add mod">
        <pc:chgData name="Verma, Anudeep" userId="5b021c79-6859-4995-8a37-532dfc505bbb" providerId="ADAL" clId="{614DA4C1-48A4-4729-BD3D-A3461CDF5295}" dt="2022-07-03T15:13:04.942" v="3267" actId="1076"/>
        <pc:sldMkLst>
          <pc:docMk/>
          <pc:sldMk cId="345397579" sldId="405"/>
        </pc:sldMkLst>
        <pc:spChg chg="mod">
          <ac:chgData name="Verma, Anudeep" userId="5b021c79-6859-4995-8a37-532dfc505bbb" providerId="ADAL" clId="{614DA4C1-48A4-4729-BD3D-A3461CDF5295}" dt="2022-07-03T11:54:45.372" v="1028" actId="20577"/>
          <ac:spMkLst>
            <pc:docMk/>
            <pc:sldMk cId="345397579" sldId="405"/>
            <ac:spMk id="3" creationId="{63E10FCE-0457-E549-0C7D-8365E37B16AB}"/>
          </ac:spMkLst>
        </pc:spChg>
        <pc:spChg chg="mod">
          <ac:chgData name="Verma, Anudeep" userId="5b021c79-6859-4995-8a37-532dfc505bbb" providerId="ADAL" clId="{614DA4C1-48A4-4729-BD3D-A3461CDF5295}" dt="2022-07-03T15:13:04.942" v="3267" actId="1076"/>
          <ac:spMkLst>
            <pc:docMk/>
            <pc:sldMk cId="345397579" sldId="405"/>
            <ac:spMk id="5" creationId="{0CAC4ECF-44C5-AD2E-7E39-A3C19625E77F}"/>
          </ac:spMkLst>
        </pc:spChg>
        <pc:graphicFrameChg chg="add del modGraphic">
          <ac:chgData name="Verma, Anudeep" userId="5b021c79-6859-4995-8a37-532dfc505bbb" providerId="ADAL" clId="{614DA4C1-48A4-4729-BD3D-A3461CDF5295}" dt="2022-07-03T12:45:08.082" v="1587" actId="478"/>
          <ac:graphicFrameMkLst>
            <pc:docMk/>
            <pc:sldMk cId="345397579" sldId="405"/>
            <ac:graphicFrameMk id="4" creationId="{E0515486-C998-7354-7CD9-BB1EF3B93933}"/>
          </ac:graphicFrameMkLst>
        </pc:graphicFrameChg>
      </pc:sldChg>
      <pc:sldChg chg="add del">
        <pc:chgData name="Verma, Anudeep" userId="5b021c79-6859-4995-8a37-532dfc505bbb" providerId="ADAL" clId="{614DA4C1-48A4-4729-BD3D-A3461CDF5295}" dt="2022-07-03T11:54:21.295" v="996" actId="47"/>
        <pc:sldMkLst>
          <pc:docMk/>
          <pc:sldMk cId="531082276" sldId="406"/>
        </pc:sldMkLst>
      </pc:sldChg>
      <pc:sldChg chg="modSp mod">
        <pc:chgData name="Verma, Anudeep" userId="5b021c79-6859-4995-8a37-532dfc505bbb" providerId="ADAL" clId="{614DA4C1-48A4-4729-BD3D-A3461CDF5295}" dt="2022-07-03T14:04:17.649" v="2877" actId="20577"/>
        <pc:sldMkLst>
          <pc:docMk/>
          <pc:sldMk cId="1129468720" sldId="406"/>
        </pc:sldMkLst>
        <pc:spChg chg="mod">
          <ac:chgData name="Verma, Anudeep" userId="5b021c79-6859-4995-8a37-532dfc505bbb" providerId="ADAL" clId="{614DA4C1-48A4-4729-BD3D-A3461CDF5295}" dt="2022-07-03T14:04:17.649" v="2877" actId="20577"/>
          <ac:spMkLst>
            <pc:docMk/>
            <pc:sldMk cId="1129468720" sldId="406"/>
            <ac:spMk id="16" creationId="{CF10D68C-EB2C-FFAC-85EA-8A4A75985295}"/>
          </ac:spMkLst>
        </pc:spChg>
        <pc:spChg chg="mod">
          <ac:chgData name="Verma, Anudeep" userId="5b021c79-6859-4995-8a37-532dfc505bbb" providerId="ADAL" clId="{614DA4C1-48A4-4729-BD3D-A3461CDF5295}" dt="2022-07-03T13:50:24.481" v="2690" actId="5793"/>
          <ac:spMkLst>
            <pc:docMk/>
            <pc:sldMk cId="1129468720" sldId="406"/>
            <ac:spMk id="17" creationId="{FDE25425-3DC7-B7AF-6411-FD87CA92F364}"/>
          </ac:spMkLst>
        </pc:spChg>
        <pc:graphicFrameChg chg="mod">
          <ac:chgData name="Verma, Anudeep" userId="5b021c79-6859-4995-8a37-532dfc505bbb" providerId="ADAL" clId="{614DA4C1-48A4-4729-BD3D-A3461CDF5295}" dt="2022-07-03T13:49:19.109" v="2652"/>
          <ac:graphicFrameMkLst>
            <pc:docMk/>
            <pc:sldMk cId="1129468720" sldId="406"/>
            <ac:graphicFrameMk id="15" creationId="{0991CAC6-576A-4DD3-5FB4-CE771B774168}"/>
          </ac:graphicFrameMkLst>
        </pc:graphicFrameChg>
      </pc:sldChg>
    </pc:docChg>
  </pc:docChgLst>
  <pc:docChgLst>
    <pc:chgData name="Pandey, Nikhil Kumar" userId="486fc4e8-dc4d-443f-8186-cbf9da7e2210" providerId="ADAL" clId="{94DC5074-D5F2-473A-ADE2-6561AD4CC7AD}"/>
    <pc:docChg chg="undo custSel addSld modSld sldOrd">
      <pc:chgData name="Pandey, Nikhil Kumar" userId="486fc4e8-dc4d-443f-8186-cbf9da7e2210" providerId="ADAL" clId="{94DC5074-D5F2-473A-ADE2-6561AD4CC7AD}" dt="2022-07-04T12:07:52.741" v="5016" actId="20577"/>
      <pc:docMkLst>
        <pc:docMk/>
      </pc:docMkLst>
      <pc:sldChg chg="modSp mod">
        <pc:chgData name="Pandey, Nikhil Kumar" userId="486fc4e8-dc4d-443f-8186-cbf9da7e2210" providerId="ADAL" clId="{94DC5074-D5F2-473A-ADE2-6561AD4CC7AD}" dt="2022-07-04T12:07:52.741" v="5016" actId="20577"/>
        <pc:sldMkLst>
          <pc:docMk/>
          <pc:sldMk cId="2605977893" sldId="382"/>
        </pc:sldMkLst>
        <pc:spChg chg="mod">
          <ac:chgData name="Pandey, Nikhil Kumar" userId="486fc4e8-dc4d-443f-8186-cbf9da7e2210" providerId="ADAL" clId="{94DC5074-D5F2-473A-ADE2-6561AD4CC7AD}" dt="2022-07-03T07:13:43.049" v="364" actId="14100"/>
          <ac:spMkLst>
            <pc:docMk/>
            <pc:sldMk cId="2605977893" sldId="382"/>
            <ac:spMk id="5" creationId="{51857A79-CE78-E220-1A5F-8880515FBED1}"/>
          </ac:spMkLst>
        </pc:spChg>
        <pc:spChg chg="mod">
          <ac:chgData name="Pandey, Nikhil Kumar" userId="486fc4e8-dc4d-443f-8186-cbf9da7e2210" providerId="ADAL" clId="{94DC5074-D5F2-473A-ADE2-6561AD4CC7AD}" dt="2022-07-04T12:07:52.741" v="5016" actId="20577"/>
          <ac:spMkLst>
            <pc:docMk/>
            <pc:sldMk cId="2605977893" sldId="382"/>
            <ac:spMk id="6" creationId="{A5139C6A-7653-E522-151F-B70C76122D17}"/>
          </ac:spMkLst>
        </pc:spChg>
      </pc:sldChg>
      <pc:sldChg chg="addSp modSp mod">
        <pc:chgData name="Pandey, Nikhil Kumar" userId="486fc4e8-dc4d-443f-8186-cbf9da7e2210" providerId="ADAL" clId="{94DC5074-D5F2-473A-ADE2-6561AD4CC7AD}" dt="2022-07-04T06:07:57.732" v="4074" actId="12269"/>
        <pc:sldMkLst>
          <pc:docMk/>
          <pc:sldMk cId="1631626531" sldId="389"/>
        </pc:sldMkLst>
        <pc:spChg chg="mod">
          <ac:chgData name="Pandey, Nikhil Kumar" userId="486fc4e8-dc4d-443f-8186-cbf9da7e2210" providerId="ADAL" clId="{94DC5074-D5F2-473A-ADE2-6561AD4CC7AD}" dt="2022-07-03T07:18:46.564" v="390" actId="21"/>
          <ac:spMkLst>
            <pc:docMk/>
            <pc:sldMk cId="1631626531" sldId="389"/>
            <ac:spMk id="4" creationId="{7B1F835B-DA7F-60FC-2966-10914526C302}"/>
          </ac:spMkLst>
        </pc:spChg>
        <pc:grpChg chg="mod">
          <ac:chgData name="Pandey, Nikhil Kumar" userId="486fc4e8-dc4d-443f-8186-cbf9da7e2210" providerId="ADAL" clId="{94DC5074-D5F2-473A-ADE2-6561AD4CC7AD}" dt="2022-07-04T05:33:17.470" v="3282" actId="1076"/>
          <ac:grpSpMkLst>
            <pc:docMk/>
            <pc:sldMk cId="1631626531" sldId="389"/>
            <ac:grpSpMk id="33" creationId="{00000000-0000-0000-0000-000000000000}"/>
          </ac:grpSpMkLst>
        </pc:grpChg>
        <pc:graphicFrameChg chg="add mod modGraphic">
          <ac:chgData name="Pandey, Nikhil Kumar" userId="486fc4e8-dc4d-443f-8186-cbf9da7e2210" providerId="ADAL" clId="{94DC5074-D5F2-473A-ADE2-6561AD4CC7AD}" dt="2022-07-04T06:07:57.732" v="4074" actId="12269"/>
          <ac:graphicFrameMkLst>
            <pc:docMk/>
            <pc:sldMk cId="1631626531" sldId="389"/>
            <ac:graphicFrameMk id="5" creationId="{10EB0753-9638-7EA7-6B15-66330E0B1E1C}"/>
          </ac:graphicFrameMkLst>
        </pc:graphicFrameChg>
      </pc:sldChg>
      <pc:sldChg chg="modSp mod">
        <pc:chgData name="Pandey, Nikhil Kumar" userId="486fc4e8-dc4d-443f-8186-cbf9da7e2210" providerId="ADAL" clId="{94DC5074-D5F2-473A-ADE2-6561AD4CC7AD}" dt="2022-07-04T06:48:33.326" v="4835" actId="20577"/>
        <pc:sldMkLst>
          <pc:docMk/>
          <pc:sldMk cId="2578906855" sldId="391"/>
        </pc:sldMkLst>
        <pc:spChg chg="mod">
          <ac:chgData name="Pandey, Nikhil Kumar" userId="486fc4e8-dc4d-443f-8186-cbf9da7e2210" providerId="ADAL" clId="{94DC5074-D5F2-473A-ADE2-6561AD4CC7AD}" dt="2022-07-04T06:48:33.326" v="4835" actId="20577"/>
          <ac:spMkLst>
            <pc:docMk/>
            <pc:sldMk cId="2578906855" sldId="391"/>
            <ac:spMk id="8" creationId="{DD384935-BB75-4B9A-F9A2-47E36B0668E5}"/>
          </ac:spMkLst>
        </pc:spChg>
      </pc:sldChg>
      <pc:sldChg chg="modSp mod">
        <pc:chgData name="Pandey, Nikhil Kumar" userId="486fc4e8-dc4d-443f-8186-cbf9da7e2210" providerId="ADAL" clId="{94DC5074-D5F2-473A-ADE2-6561AD4CC7AD}" dt="2022-07-03T06:56:07.539" v="131" actId="1076"/>
        <pc:sldMkLst>
          <pc:docMk/>
          <pc:sldMk cId="3094571716" sldId="393"/>
        </pc:sldMkLst>
        <pc:graphicFrameChg chg="mod">
          <ac:chgData name="Pandey, Nikhil Kumar" userId="486fc4e8-dc4d-443f-8186-cbf9da7e2210" providerId="ADAL" clId="{94DC5074-D5F2-473A-ADE2-6561AD4CC7AD}" dt="2022-07-03T06:56:07.539" v="131" actId="1076"/>
          <ac:graphicFrameMkLst>
            <pc:docMk/>
            <pc:sldMk cId="3094571716" sldId="393"/>
            <ac:graphicFrameMk id="4" creationId="{12B446AF-23EA-9299-9601-C229A3CE73B9}"/>
          </ac:graphicFrameMkLst>
        </pc:graphicFrameChg>
      </pc:sldChg>
      <pc:sldChg chg="addSp delSp modSp mod ord">
        <pc:chgData name="Pandey, Nikhil Kumar" userId="486fc4e8-dc4d-443f-8186-cbf9da7e2210" providerId="ADAL" clId="{94DC5074-D5F2-473A-ADE2-6561AD4CC7AD}" dt="2022-07-04T10:52:06.167" v="4888"/>
        <pc:sldMkLst>
          <pc:docMk/>
          <pc:sldMk cId="1621900642" sldId="394"/>
        </pc:sldMkLst>
        <pc:spChg chg="add del mod">
          <ac:chgData name="Pandey, Nikhil Kumar" userId="486fc4e8-dc4d-443f-8186-cbf9da7e2210" providerId="ADAL" clId="{94DC5074-D5F2-473A-ADE2-6561AD4CC7AD}" dt="2022-07-03T08:40:20.739" v="576" actId="21"/>
          <ac:spMkLst>
            <pc:docMk/>
            <pc:sldMk cId="1621900642" sldId="394"/>
            <ac:spMk id="4" creationId="{7B618709-9686-2C3A-81F5-E5428738D53D}"/>
          </ac:spMkLst>
        </pc:spChg>
        <pc:graphicFrameChg chg="add del modGraphic">
          <ac:chgData name="Pandey, Nikhil Kumar" userId="486fc4e8-dc4d-443f-8186-cbf9da7e2210" providerId="ADAL" clId="{94DC5074-D5F2-473A-ADE2-6561AD4CC7AD}" dt="2022-07-03T08:44:39.392" v="578" actId="1032"/>
          <ac:graphicFrameMkLst>
            <pc:docMk/>
            <pc:sldMk cId="1621900642" sldId="394"/>
            <ac:graphicFrameMk id="5" creationId="{D09AC6F7-4B15-B960-BBE7-4F36EB46C53D}"/>
          </ac:graphicFrameMkLst>
        </pc:graphicFrameChg>
      </pc:sldChg>
      <pc:sldChg chg="addSp delSp modSp mod modNotesTx">
        <pc:chgData name="Pandey, Nikhil Kumar" userId="486fc4e8-dc4d-443f-8186-cbf9da7e2210" providerId="ADAL" clId="{94DC5074-D5F2-473A-ADE2-6561AD4CC7AD}" dt="2022-07-04T10:50:47.614" v="4885"/>
        <pc:sldMkLst>
          <pc:docMk/>
          <pc:sldMk cId="1675194621" sldId="395"/>
        </pc:sldMkLst>
        <pc:spChg chg="add mod">
          <ac:chgData name="Pandey, Nikhil Kumar" userId="486fc4e8-dc4d-443f-8186-cbf9da7e2210" providerId="ADAL" clId="{94DC5074-D5F2-473A-ADE2-6561AD4CC7AD}" dt="2022-07-03T10:17:13.455" v="2644" actId="20577"/>
          <ac:spMkLst>
            <pc:docMk/>
            <pc:sldMk cId="1675194621" sldId="395"/>
            <ac:spMk id="5" creationId="{0CAC4ECF-44C5-AD2E-7E39-A3C19625E77F}"/>
          </ac:spMkLst>
        </pc:spChg>
        <pc:graphicFrameChg chg="add del modGraphic">
          <ac:chgData name="Pandey, Nikhil Kumar" userId="486fc4e8-dc4d-443f-8186-cbf9da7e2210" providerId="ADAL" clId="{94DC5074-D5F2-473A-ADE2-6561AD4CC7AD}" dt="2022-07-03T09:38:42.691" v="581" actId="21"/>
          <ac:graphicFrameMkLst>
            <pc:docMk/>
            <pc:sldMk cId="1675194621" sldId="395"/>
            <ac:graphicFrameMk id="4" creationId="{A7898975-77CE-44EE-61A9-F518AF7E2DF4}"/>
          </ac:graphicFrameMkLst>
        </pc:graphicFrameChg>
      </pc:sldChg>
      <pc:sldChg chg="addSp delSp modSp mod">
        <pc:chgData name="Pandey, Nikhil Kumar" userId="486fc4e8-dc4d-443f-8186-cbf9da7e2210" providerId="ADAL" clId="{94DC5074-D5F2-473A-ADE2-6561AD4CC7AD}" dt="2022-07-04T06:06:52.914" v="4071" actId="20577"/>
        <pc:sldMkLst>
          <pc:docMk/>
          <pc:sldMk cId="438136325" sldId="396"/>
        </pc:sldMkLst>
        <pc:spChg chg="del mod">
          <ac:chgData name="Pandey, Nikhil Kumar" userId="486fc4e8-dc4d-443f-8186-cbf9da7e2210" providerId="ADAL" clId="{94DC5074-D5F2-473A-ADE2-6561AD4CC7AD}" dt="2022-07-03T06:51:16.864" v="8" actId="478"/>
          <ac:spMkLst>
            <pc:docMk/>
            <pc:sldMk cId="438136325" sldId="396"/>
            <ac:spMk id="13" creationId="{52DD159C-EEE4-382E-6967-1CDFCE107A17}"/>
          </ac:spMkLst>
        </pc:spChg>
        <pc:spChg chg="del mod">
          <ac:chgData name="Pandey, Nikhil Kumar" userId="486fc4e8-dc4d-443f-8186-cbf9da7e2210" providerId="ADAL" clId="{94DC5074-D5F2-473A-ADE2-6561AD4CC7AD}" dt="2022-07-03T06:53:33.069" v="106" actId="478"/>
          <ac:spMkLst>
            <pc:docMk/>
            <pc:sldMk cId="438136325" sldId="396"/>
            <ac:spMk id="16" creationId="{400203EA-9208-F1D8-8617-6175FD34073B}"/>
          </ac:spMkLst>
        </pc:spChg>
        <pc:spChg chg="del mod">
          <ac:chgData name="Pandey, Nikhil Kumar" userId="486fc4e8-dc4d-443f-8186-cbf9da7e2210" providerId="ADAL" clId="{94DC5074-D5F2-473A-ADE2-6561AD4CC7AD}" dt="2022-07-03T06:54:23.836" v="120" actId="478"/>
          <ac:spMkLst>
            <pc:docMk/>
            <pc:sldMk cId="438136325" sldId="396"/>
            <ac:spMk id="17" creationId="{8D99390E-D736-175F-FB14-D7549E5C2D10}"/>
          </ac:spMkLst>
        </pc:spChg>
        <pc:graphicFrameChg chg="add mod modGraphic">
          <ac:chgData name="Pandey, Nikhil Kumar" userId="486fc4e8-dc4d-443f-8186-cbf9da7e2210" providerId="ADAL" clId="{94DC5074-D5F2-473A-ADE2-6561AD4CC7AD}" dt="2022-07-04T06:06:52.914" v="4071" actId="20577"/>
          <ac:graphicFrameMkLst>
            <pc:docMk/>
            <pc:sldMk cId="438136325" sldId="396"/>
            <ac:graphicFrameMk id="3" creationId="{9EE9EA4A-3944-6879-0558-FC17699E226D}"/>
          </ac:graphicFrameMkLst>
        </pc:graphicFrameChg>
        <pc:picChg chg="add mod">
          <ac:chgData name="Pandey, Nikhil Kumar" userId="486fc4e8-dc4d-443f-8186-cbf9da7e2210" providerId="ADAL" clId="{94DC5074-D5F2-473A-ADE2-6561AD4CC7AD}" dt="2022-07-04T06:06:50.541" v="4070" actId="1076"/>
          <ac:picMkLst>
            <pc:docMk/>
            <pc:sldMk cId="438136325" sldId="396"/>
            <ac:picMk id="5" creationId="{CFA64C0F-2D62-379E-FDFE-E7529A686ACB}"/>
          </ac:picMkLst>
        </pc:picChg>
      </pc:sldChg>
      <pc:sldChg chg="addSp delSp modSp mod">
        <pc:chgData name="Pandey, Nikhil Kumar" userId="486fc4e8-dc4d-443f-8186-cbf9da7e2210" providerId="ADAL" clId="{94DC5074-D5F2-473A-ADE2-6561AD4CC7AD}" dt="2022-07-03T07:11:51.240" v="362" actId="20577"/>
        <pc:sldMkLst>
          <pc:docMk/>
          <pc:sldMk cId="439863234" sldId="397"/>
        </pc:sldMkLst>
        <pc:spChg chg="del mod">
          <ac:chgData name="Pandey, Nikhil Kumar" userId="486fc4e8-dc4d-443f-8186-cbf9da7e2210" providerId="ADAL" clId="{94DC5074-D5F2-473A-ADE2-6561AD4CC7AD}" dt="2022-07-03T07:07:21.135" v="251" actId="478"/>
          <ac:spMkLst>
            <pc:docMk/>
            <pc:sldMk cId="439863234" sldId="397"/>
            <ac:spMk id="3" creationId="{63E10FCE-0457-E549-0C7D-8365E37B16AB}"/>
          </ac:spMkLst>
        </pc:spChg>
        <pc:graphicFrameChg chg="add mod modGraphic">
          <ac:chgData name="Pandey, Nikhil Kumar" userId="486fc4e8-dc4d-443f-8186-cbf9da7e2210" providerId="ADAL" clId="{94DC5074-D5F2-473A-ADE2-6561AD4CC7AD}" dt="2022-07-03T07:11:51.240" v="362" actId="20577"/>
          <ac:graphicFrameMkLst>
            <pc:docMk/>
            <pc:sldMk cId="439863234" sldId="397"/>
            <ac:graphicFrameMk id="4" creationId="{28837582-E55E-5BDE-7FFE-85F4F58629B7}"/>
          </ac:graphicFrameMkLst>
        </pc:graphicFrameChg>
      </pc:sldChg>
      <pc:sldChg chg="addSp delSp modSp mod">
        <pc:chgData name="Pandey, Nikhil Kumar" userId="486fc4e8-dc4d-443f-8186-cbf9da7e2210" providerId="ADAL" clId="{94DC5074-D5F2-473A-ADE2-6561AD4CC7AD}" dt="2022-07-04T08:07:00.492" v="4881" actId="14100"/>
        <pc:sldMkLst>
          <pc:docMk/>
          <pc:sldMk cId="2445099366" sldId="400"/>
        </pc:sldMkLst>
        <pc:spChg chg="add mod">
          <ac:chgData name="Pandey, Nikhil Kumar" userId="486fc4e8-dc4d-443f-8186-cbf9da7e2210" providerId="ADAL" clId="{94DC5074-D5F2-473A-ADE2-6561AD4CC7AD}" dt="2022-07-03T11:46:45.657" v="2671" actId="255"/>
          <ac:spMkLst>
            <pc:docMk/>
            <pc:sldMk cId="2445099366" sldId="400"/>
            <ac:spMk id="6" creationId="{77B9BA19-8FC6-6ABD-A4AD-EAC847E260B4}"/>
          </ac:spMkLst>
        </pc:spChg>
        <pc:picChg chg="add del mod">
          <ac:chgData name="Pandey, Nikhil Kumar" userId="486fc4e8-dc4d-443f-8186-cbf9da7e2210" providerId="ADAL" clId="{94DC5074-D5F2-473A-ADE2-6561AD4CC7AD}" dt="2022-07-04T08:01:02.975" v="4836" actId="21"/>
          <ac:picMkLst>
            <pc:docMk/>
            <pc:sldMk cId="2445099366" sldId="400"/>
            <ac:picMk id="5" creationId="{8E87EFA5-7905-CF32-51AE-5816BD99E017}"/>
          </ac:picMkLst>
        </pc:picChg>
        <pc:picChg chg="add mod">
          <ac:chgData name="Pandey, Nikhil Kumar" userId="486fc4e8-dc4d-443f-8186-cbf9da7e2210" providerId="ADAL" clId="{94DC5074-D5F2-473A-ADE2-6561AD4CC7AD}" dt="2022-07-04T08:07:00.492" v="4881" actId="14100"/>
          <ac:picMkLst>
            <pc:docMk/>
            <pc:sldMk cId="2445099366" sldId="400"/>
            <ac:picMk id="8" creationId="{F9F4D341-066E-647C-2871-45A83256D265}"/>
          </ac:picMkLst>
        </pc:picChg>
      </pc:sldChg>
      <pc:sldChg chg="addSp delSp modSp mod">
        <pc:chgData name="Pandey, Nikhil Kumar" userId="486fc4e8-dc4d-443f-8186-cbf9da7e2210" providerId="ADAL" clId="{94DC5074-D5F2-473A-ADE2-6561AD4CC7AD}" dt="2022-07-04T08:06:30.167" v="4877" actId="20577"/>
        <pc:sldMkLst>
          <pc:docMk/>
          <pc:sldMk cId="3152327139" sldId="401"/>
        </pc:sldMkLst>
        <pc:graphicFrameChg chg="add del mod modGraphic">
          <ac:chgData name="Pandey, Nikhil Kumar" userId="486fc4e8-dc4d-443f-8186-cbf9da7e2210" providerId="ADAL" clId="{94DC5074-D5F2-473A-ADE2-6561AD4CC7AD}" dt="2022-07-03T07:26:16.824" v="430" actId="478"/>
          <ac:graphicFrameMkLst>
            <pc:docMk/>
            <pc:sldMk cId="3152327139" sldId="401"/>
            <ac:graphicFrameMk id="4" creationId="{05426472-A6C0-67F1-76C9-244307E7F5A8}"/>
          </ac:graphicFrameMkLst>
        </pc:graphicFrameChg>
        <pc:graphicFrameChg chg="mod">
          <ac:chgData name="Pandey, Nikhil Kumar" userId="486fc4e8-dc4d-443f-8186-cbf9da7e2210" providerId="ADAL" clId="{94DC5074-D5F2-473A-ADE2-6561AD4CC7AD}" dt="2022-07-04T08:06:30.167" v="4877" actId="20577"/>
          <ac:graphicFrameMkLst>
            <pc:docMk/>
            <pc:sldMk cId="3152327139" sldId="401"/>
            <ac:graphicFrameMk id="4" creationId="{A50BC25D-C3AF-41DE-7B6B-B5DDF30C2412}"/>
          </ac:graphicFrameMkLst>
        </pc:graphicFrameChg>
        <pc:graphicFrameChg chg="del mod">
          <ac:chgData name="Pandey, Nikhil Kumar" userId="486fc4e8-dc4d-443f-8186-cbf9da7e2210" providerId="ADAL" clId="{94DC5074-D5F2-473A-ADE2-6561AD4CC7AD}" dt="2022-07-03T07:29:43.348" v="465" actId="478"/>
          <ac:graphicFrameMkLst>
            <pc:docMk/>
            <pc:sldMk cId="3152327139" sldId="401"/>
            <ac:graphicFrameMk id="5" creationId="{8E28D1CE-BD5F-9708-590F-44A1C5C4419F}"/>
          </ac:graphicFrameMkLst>
        </pc:graphicFrameChg>
        <pc:graphicFrameChg chg="add del mod modGraphic">
          <ac:chgData name="Pandey, Nikhil Kumar" userId="486fc4e8-dc4d-443f-8186-cbf9da7e2210" providerId="ADAL" clId="{94DC5074-D5F2-473A-ADE2-6561AD4CC7AD}" dt="2022-07-03T07:24:46.022" v="414" actId="478"/>
          <ac:graphicFrameMkLst>
            <pc:docMk/>
            <pc:sldMk cId="3152327139" sldId="401"/>
            <ac:graphicFrameMk id="6" creationId="{8014F677-EEEF-8EFA-BFCE-99DCE670B8EE}"/>
          </ac:graphicFrameMkLst>
        </pc:graphicFrameChg>
        <pc:graphicFrameChg chg="add mod modGraphic">
          <ac:chgData name="Pandey, Nikhil Kumar" userId="486fc4e8-dc4d-443f-8186-cbf9da7e2210" providerId="ADAL" clId="{94DC5074-D5F2-473A-ADE2-6561AD4CC7AD}" dt="2022-07-03T08:33:24.453" v="554" actId="14100"/>
          <ac:graphicFrameMkLst>
            <pc:docMk/>
            <pc:sldMk cId="3152327139" sldId="401"/>
            <ac:graphicFrameMk id="7" creationId="{A0C468AE-A971-CB31-5921-D4B911161603}"/>
          </ac:graphicFrameMkLst>
        </pc:graphicFrameChg>
        <pc:graphicFrameChg chg="add del mod modGraphic">
          <ac:chgData name="Pandey, Nikhil Kumar" userId="486fc4e8-dc4d-443f-8186-cbf9da7e2210" providerId="ADAL" clId="{94DC5074-D5F2-473A-ADE2-6561AD4CC7AD}" dt="2022-07-03T08:25:50.096" v="539" actId="478"/>
          <ac:graphicFrameMkLst>
            <pc:docMk/>
            <pc:sldMk cId="3152327139" sldId="401"/>
            <ac:graphicFrameMk id="8" creationId="{FEA84676-BB4B-DA26-5132-B4B86C0EB11E}"/>
          </ac:graphicFrameMkLst>
        </pc:graphicFrameChg>
      </pc:sldChg>
      <pc:sldChg chg="modSp mod modNotesTx">
        <pc:chgData name="Pandey, Nikhil Kumar" userId="486fc4e8-dc4d-443f-8186-cbf9da7e2210" providerId="ADAL" clId="{94DC5074-D5F2-473A-ADE2-6561AD4CC7AD}" dt="2022-07-04T10:51:06.619" v="4886"/>
        <pc:sldMkLst>
          <pc:docMk/>
          <pc:sldMk cId="345397579" sldId="405"/>
        </pc:sldMkLst>
        <pc:spChg chg="mod">
          <ac:chgData name="Pandey, Nikhil Kumar" userId="486fc4e8-dc4d-443f-8186-cbf9da7e2210" providerId="ADAL" clId="{94DC5074-D5F2-473A-ADE2-6561AD4CC7AD}" dt="2022-07-04T06:01:22.849" v="4015" actId="20577"/>
          <ac:spMkLst>
            <pc:docMk/>
            <pc:sldMk cId="345397579" sldId="405"/>
            <ac:spMk id="5" creationId="{0CAC4ECF-44C5-AD2E-7E39-A3C19625E77F}"/>
          </ac:spMkLst>
        </pc:spChg>
      </pc:sldChg>
      <pc:sldChg chg="modSp add mod ord modNotesTx">
        <pc:chgData name="Pandey, Nikhil Kumar" userId="486fc4e8-dc4d-443f-8186-cbf9da7e2210" providerId="ADAL" clId="{94DC5074-D5F2-473A-ADE2-6561AD4CC7AD}" dt="2022-07-04T09:55:40.767" v="4884" actId="20577"/>
        <pc:sldMkLst>
          <pc:docMk/>
          <pc:sldMk cId="1129468720" sldId="406"/>
        </pc:sldMkLst>
        <pc:spChg chg="mod">
          <ac:chgData name="Pandey, Nikhil Kumar" userId="486fc4e8-dc4d-443f-8186-cbf9da7e2210" providerId="ADAL" clId="{94DC5074-D5F2-473A-ADE2-6561AD4CC7AD}" dt="2022-07-04T06:08:23.506" v="4075" actId="1076"/>
          <ac:spMkLst>
            <pc:docMk/>
            <pc:sldMk cId="1129468720" sldId="406"/>
            <ac:spMk id="4" creationId="{E09ABFDA-D910-D338-A2E8-C5D2A66B08A2}"/>
          </ac:spMkLst>
        </pc:spChg>
        <pc:spChg chg="mod">
          <ac:chgData name="Pandey, Nikhil Kumar" userId="486fc4e8-dc4d-443f-8186-cbf9da7e2210" providerId="ADAL" clId="{94DC5074-D5F2-473A-ADE2-6561AD4CC7AD}" dt="2022-07-04T04:58:52.014" v="2821" actId="20577"/>
          <ac:spMkLst>
            <pc:docMk/>
            <pc:sldMk cId="1129468720" sldId="406"/>
            <ac:spMk id="16" creationId="{CF10D68C-EB2C-FFAC-85EA-8A4A75985295}"/>
          </ac:spMkLst>
        </pc:spChg>
        <pc:spChg chg="mod">
          <ac:chgData name="Pandey, Nikhil Kumar" userId="486fc4e8-dc4d-443f-8186-cbf9da7e2210" providerId="ADAL" clId="{94DC5074-D5F2-473A-ADE2-6561AD4CC7AD}" dt="2022-07-04T05:05:49.147" v="3249" actId="20577"/>
          <ac:spMkLst>
            <pc:docMk/>
            <pc:sldMk cId="1129468720" sldId="406"/>
            <ac:spMk id="17" creationId="{FDE25425-3DC7-B7AF-6411-FD87CA92F364}"/>
          </ac:spMkLst>
        </pc:spChg>
        <pc:spChg chg="mod">
          <ac:chgData name="Pandey, Nikhil Kumar" userId="486fc4e8-dc4d-443f-8186-cbf9da7e2210" providerId="ADAL" clId="{94DC5074-D5F2-473A-ADE2-6561AD4CC7AD}" dt="2022-07-04T06:35:48.706" v="4678" actId="5793"/>
          <ac:spMkLst>
            <pc:docMk/>
            <pc:sldMk cId="1129468720" sldId="406"/>
            <ac:spMk id="18" creationId="{B453F112-470C-B00B-95D9-2F1DB8C1A916}"/>
          </ac:spMkLst>
        </pc:spChg>
        <pc:spChg chg="mod">
          <ac:chgData name="Pandey, Nikhil Kumar" userId="486fc4e8-dc4d-443f-8186-cbf9da7e2210" providerId="ADAL" clId="{94DC5074-D5F2-473A-ADE2-6561AD4CC7AD}" dt="2022-07-04T06:36:40.113" v="4822" actId="20577"/>
          <ac:spMkLst>
            <pc:docMk/>
            <pc:sldMk cId="1129468720" sldId="406"/>
            <ac:spMk id="19" creationId="{6AF1A0A7-3D16-9D4C-DE9A-8B9AF288F90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7C759-36A9-43F2-9EB9-809BB363F900}"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5E37F43E-2B58-4762-B783-C0BA893707F0}">
      <dgm:prSet phldrT="[Text]"/>
      <dgm:spPr/>
      <dgm:t>
        <a:bodyPr/>
        <a:lstStyle/>
        <a:p>
          <a:r>
            <a:rPr lang="en-US"/>
            <a:t>Problem Statement &amp; Objective</a:t>
          </a:r>
        </a:p>
      </dgm:t>
    </dgm:pt>
    <dgm:pt modelId="{28899E7B-37EC-40DE-9061-0786CF208C95}" type="parTrans" cxnId="{583DD51C-D7DF-4900-9DD6-A8F156B07353}">
      <dgm:prSet/>
      <dgm:spPr/>
      <dgm:t>
        <a:bodyPr/>
        <a:lstStyle/>
        <a:p>
          <a:endParaRPr lang="en-US"/>
        </a:p>
      </dgm:t>
    </dgm:pt>
    <dgm:pt modelId="{EC30197F-856A-4CDB-ABED-43DFF4ECD0B5}" type="sibTrans" cxnId="{583DD51C-D7DF-4900-9DD6-A8F156B07353}">
      <dgm:prSet/>
      <dgm:spPr/>
      <dgm:t>
        <a:bodyPr/>
        <a:lstStyle/>
        <a:p>
          <a:endParaRPr lang="en-US"/>
        </a:p>
      </dgm:t>
    </dgm:pt>
    <dgm:pt modelId="{D20C02BE-36E2-48EA-B05D-E2EABB9FA6D4}">
      <dgm:prSet phldrT="[Text]"/>
      <dgm:spPr/>
      <dgm:t>
        <a:bodyPr/>
        <a:lstStyle/>
        <a:p>
          <a:r>
            <a:rPr lang="en-US"/>
            <a:t>Milestones &amp; Schedules</a:t>
          </a:r>
        </a:p>
      </dgm:t>
    </dgm:pt>
    <dgm:pt modelId="{3B3A96B2-8E39-4ECD-BE42-8B93A5722FF7}" type="parTrans" cxnId="{DCF5F4F2-F6BB-46C0-95B6-C2FAF2E434EE}">
      <dgm:prSet/>
      <dgm:spPr/>
      <dgm:t>
        <a:bodyPr/>
        <a:lstStyle/>
        <a:p>
          <a:endParaRPr lang="en-US"/>
        </a:p>
      </dgm:t>
    </dgm:pt>
    <dgm:pt modelId="{FDCDAECF-5771-4AE1-8C4C-74DA9B977FB1}" type="sibTrans" cxnId="{DCF5F4F2-F6BB-46C0-95B6-C2FAF2E434EE}">
      <dgm:prSet/>
      <dgm:spPr/>
      <dgm:t>
        <a:bodyPr/>
        <a:lstStyle/>
        <a:p>
          <a:endParaRPr lang="en-US"/>
        </a:p>
      </dgm:t>
    </dgm:pt>
    <dgm:pt modelId="{0FBEFC31-F492-4D0B-85C6-2CFABC8EF956}">
      <dgm:prSet phldrT="[Text]"/>
      <dgm:spPr/>
      <dgm:t>
        <a:bodyPr/>
        <a:lstStyle/>
        <a:p>
          <a:r>
            <a:rPr lang="en-US"/>
            <a:t>Solution Architecture</a:t>
          </a:r>
        </a:p>
      </dgm:t>
    </dgm:pt>
    <dgm:pt modelId="{ECC78D11-CC92-4073-8486-5FDEC47EBFE9}" type="parTrans" cxnId="{05AEE8B1-3C61-4359-8B1A-19E6B7EFC148}">
      <dgm:prSet/>
      <dgm:spPr/>
      <dgm:t>
        <a:bodyPr/>
        <a:lstStyle/>
        <a:p>
          <a:endParaRPr lang="en-US"/>
        </a:p>
      </dgm:t>
    </dgm:pt>
    <dgm:pt modelId="{37ADCA33-E2A3-4371-A974-53BE10787984}" type="sibTrans" cxnId="{05AEE8B1-3C61-4359-8B1A-19E6B7EFC148}">
      <dgm:prSet/>
      <dgm:spPr/>
      <dgm:t>
        <a:bodyPr/>
        <a:lstStyle/>
        <a:p>
          <a:endParaRPr lang="en-US"/>
        </a:p>
      </dgm:t>
    </dgm:pt>
    <dgm:pt modelId="{2E302E7D-ECE5-4FEE-AC17-30EDC1B6FEC0}">
      <dgm:prSet phldrT="[Text]"/>
      <dgm:spPr/>
      <dgm:t>
        <a:bodyPr/>
        <a:lstStyle/>
        <a:p>
          <a:r>
            <a:rPr lang="en-US"/>
            <a:t>Approach</a:t>
          </a:r>
        </a:p>
      </dgm:t>
    </dgm:pt>
    <dgm:pt modelId="{25BF3717-D316-40EC-9C43-49002D7D11E4}" type="parTrans" cxnId="{05B0380B-03B0-4C5B-8CB8-7CC5CB238615}">
      <dgm:prSet/>
      <dgm:spPr/>
      <dgm:t>
        <a:bodyPr/>
        <a:lstStyle/>
        <a:p>
          <a:endParaRPr lang="en-US"/>
        </a:p>
      </dgm:t>
    </dgm:pt>
    <dgm:pt modelId="{9138573E-F68C-40A6-B14C-563C250DF957}" type="sibTrans" cxnId="{05B0380B-03B0-4C5B-8CB8-7CC5CB238615}">
      <dgm:prSet/>
      <dgm:spPr/>
      <dgm:t>
        <a:bodyPr/>
        <a:lstStyle/>
        <a:p>
          <a:endParaRPr lang="en-US"/>
        </a:p>
      </dgm:t>
    </dgm:pt>
    <dgm:pt modelId="{D62CCD05-1310-4673-90AC-A683D060A496}">
      <dgm:prSet phldrT="[Text]"/>
      <dgm:spPr/>
      <dgm:t>
        <a:bodyPr/>
        <a:lstStyle/>
        <a:p>
          <a:r>
            <a:rPr lang="en-US"/>
            <a:t>Software Requirements </a:t>
          </a:r>
        </a:p>
      </dgm:t>
    </dgm:pt>
    <dgm:pt modelId="{F38265A7-367C-4E87-931A-9F0B57B86E46}" type="parTrans" cxnId="{34468A1D-5DD2-4F8E-AA67-1667AA10036F}">
      <dgm:prSet/>
      <dgm:spPr/>
      <dgm:t>
        <a:bodyPr/>
        <a:lstStyle/>
        <a:p>
          <a:endParaRPr lang="en-US"/>
        </a:p>
      </dgm:t>
    </dgm:pt>
    <dgm:pt modelId="{B87D63DA-C5A6-4B46-96A3-CCDDB782265B}" type="sibTrans" cxnId="{34468A1D-5DD2-4F8E-AA67-1667AA10036F}">
      <dgm:prSet/>
      <dgm:spPr/>
      <dgm:t>
        <a:bodyPr/>
        <a:lstStyle/>
        <a:p>
          <a:endParaRPr lang="en-US"/>
        </a:p>
      </dgm:t>
    </dgm:pt>
    <dgm:pt modelId="{1BF25DD4-9A05-4FD7-B9EF-98ECD5A2AA6B}">
      <dgm:prSet phldrT="[Text]"/>
      <dgm:spPr/>
      <dgm:t>
        <a:bodyPr/>
        <a:lstStyle/>
        <a:p>
          <a:r>
            <a:rPr lang="en-US"/>
            <a:t>Demo</a:t>
          </a:r>
        </a:p>
      </dgm:t>
    </dgm:pt>
    <dgm:pt modelId="{6AD44231-A1F5-4F10-ADCC-068D4E388AB6}" type="parTrans" cxnId="{01726E81-7D5D-4AAB-88E7-9CB8E2BDA320}">
      <dgm:prSet/>
      <dgm:spPr/>
      <dgm:t>
        <a:bodyPr/>
        <a:lstStyle/>
        <a:p>
          <a:endParaRPr lang="en-US"/>
        </a:p>
      </dgm:t>
    </dgm:pt>
    <dgm:pt modelId="{CA782E2E-564D-4E9C-BC46-B1A09E7E77E8}" type="sibTrans" cxnId="{01726E81-7D5D-4AAB-88E7-9CB8E2BDA320}">
      <dgm:prSet/>
      <dgm:spPr/>
      <dgm:t>
        <a:bodyPr/>
        <a:lstStyle/>
        <a:p>
          <a:endParaRPr lang="en-US"/>
        </a:p>
      </dgm:t>
    </dgm:pt>
    <dgm:pt modelId="{F0BFC24D-61A8-459F-9A9B-46F8DCFA8DFB}">
      <dgm:prSet phldrT="[Text]"/>
      <dgm:spPr/>
      <dgm:t>
        <a:bodyPr/>
        <a:lstStyle/>
        <a:p>
          <a:r>
            <a:rPr lang="en-US"/>
            <a:t>Status</a:t>
          </a:r>
        </a:p>
      </dgm:t>
    </dgm:pt>
    <dgm:pt modelId="{4D96B056-2C39-4C75-84F7-1653EEA4EC23}" type="parTrans" cxnId="{B374BED1-81A8-4618-BB29-07FDFF4F6EEF}">
      <dgm:prSet/>
      <dgm:spPr/>
      <dgm:t>
        <a:bodyPr/>
        <a:lstStyle/>
        <a:p>
          <a:endParaRPr lang="en-US"/>
        </a:p>
      </dgm:t>
    </dgm:pt>
    <dgm:pt modelId="{82175A14-B988-4D6F-8E39-3290666BEE5D}" type="sibTrans" cxnId="{B374BED1-81A8-4618-BB29-07FDFF4F6EEF}">
      <dgm:prSet/>
      <dgm:spPr/>
      <dgm:t>
        <a:bodyPr/>
        <a:lstStyle/>
        <a:p>
          <a:endParaRPr lang="en-US"/>
        </a:p>
      </dgm:t>
    </dgm:pt>
    <dgm:pt modelId="{2A777AC2-CF61-4B20-B9BC-80432D7EABBF}">
      <dgm:prSet phldrT="[Text]"/>
      <dgm:spPr/>
      <dgm:t>
        <a:bodyPr/>
        <a:lstStyle/>
        <a:p>
          <a:r>
            <a:rPr lang="en-US"/>
            <a:t>Feedback &amp; Next Steps</a:t>
          </a:r>
        </a:p>
      </dgm:t>
    </dgm:pt>
    <dgm:pt modelId="{6834D410-13F1-4A75-A35C-C3DC0450AE66}" type="parTrans" cxnId="{604B4052-B08B-4082-B5A0-8E5DC804353E}">
      <dgm:prSet/>
      <dgm:spPr/>
      <dgm:t>
        <a:bodyPr/>
        <a:lstStyle/>
        <a:p>
          <a:endParaRPr lang="en-US"/>
        </a:p>
      </dgm:t>
    </dgm:pt>
    <dgm:pt modelId="{C1892C10-6FAA-49D7-8DE2-0AA2BFDC5C8E}" type="sibTrans" cxnId="{604B4052-B08B-4082-B5A0-8E5DC804353E}">
      <dgm:prSet/>
      <dgm:spPr/>
      <dgm:t>
        <a:bodyPr/>
        <a:lstStyle/>
        <a:p>
          <a:endParaRPr lang="en-US"/>
        </a:p>
      </dgm:t>
    </dgm:pt>
    <dgm:pt modelId="{73F3F5DB-123E-486C-9506-08952BD6C04D}" type="pres">
      <dgm:prSet presAssocID="{C797C759-36A9-43F2-9EB9-809BB363F900}" presName="linear" presStyleCnt="0">
        <dgm:presLayoutVars>
          <dgm:animLvl val="lvl"/>
          <dgm:resizeHandles val="exact"/>
        </dgm:presLayoutVars>
      </dgm:prSet>
      <dgm:spPr/>
    </dgm:pt>
    <dgm:pt modelId="{9B291E81-8880-4453-97DE-216A947EBD90}" type="pres">
      <dgm:prSet presAssocID="{5E37F43E-2B58-4762-B783-C0BA893707F0}" presName="parentText" presStyleLbl="node1" presStyleIdx="0" presStyleCnt="8">
        <dgm:presLayoutVars>
          <dgm:chMax val="0"/>
          <dgm:bulletEnabled val="1"/>
        </dgm:presLayoutVars>
      </dgm:prSet>
      <dgm:spPr/>
    </dgm:pt>
    <dgm:pt modelId="{8349DA69-A213-4042-945C-1C8E29B05046}" type="pres">
      <dgm:prSet presAssocID="{EC30197F-856A-4CDB-ABED-43DFF4ECD0B5}" presName="spacer" presStyleCnt="0"/>
      <dgm:spPr/>
    </dgm:pt>
    <dgm:pt modelId="{54BEACCC-AADB-4516-BEE6-B5AFD6BDB46A}" type="pres">
      <dgm:prSet presAssocID="{D20C02BE-36E2-48EA-B05D-E2EABB9FA6D4}" presName="parentText" presStyleLbl="node1" presStyleIdx="1" presStyleCnt="8">
        <dgm:presLayoutVars>
          <dgm:chMax val="0"/>
          <dgm:bulletEnabled val="1"/>
        </dgm:presLayoutVars>
      </dgm:prSet>
      <dgm:spPr/>
    </dgm:pt>
    <dgm:pt modelId="{BFB6FEDB-9D1E-4E7F-A907-4116F543BCE9}" type="pres">
      <dgm:prSet presAssocID="{FDCDAECF-5771-4AE1-8C4C-74DA9B977FB1}" presName="spacer" presStyleCnt="0"/>
      <dgm:spPr/>
    </dgm:pt>
    <dgm:pt modelId="{E8D5185E-6276-43CC-9B3B-F860FEDC21A7}" type="pres">
      <dgm:prSet presAssocID="{0FBEFC31-F492-4D0B-85C6-2CFABC8EF956}" presName="parentText" presStyleLbl="node1" presStyleIdx="2" presStyleCnt="8">
        <dgm:presLayoutVars>
          <dgm:chMax val="0"/>
          <dgm:bulletEnabled val="1"/>
        </dgm:presLayoutVars>
      </dgm:prSet>
      <dgm:spPr/>
    </dgm:pt>
    <dgm:pt modelId="{FA755644-441B-40A5-99C7-200ECF77E868}" type="pres">
      <dgm:prSet presAssocID="{37ADCA33-E2A3-4371-A974-53BE10787984}" presName="spacer" presStyleCnt="0"/>
      <dgm:spPr/>
    </dgm:pt>
    <dgm:pt modelId="{A3E84DD9-7637-4B98-A6A4-3E323053CB2C}" type="pres">
      <dgm:prSet presAssocID="{D62CCD05-1310-4673-90AC-A683D060A496}" presName="parentText" presStyleLbl="node1" presStyleIdx="3" presStyleCnt="8" custLinFactNeighborY="-12329">
        <dgm:presLayoutVars>
          <dgm:chMax val="0"/>
          <dgm:bulletEnabled val="1"/>
        </dgm:presLayoutVars>
      </dgm:prSet>
      <dgm:spPr/>
    </dgm:pt>
    <dgm:pt modelId="{1C731EE2-F194-4A52-9868-3DDF7BA40EBA}" type="pres">
      <dgm:prSet presAssocID="{B87D63DA-C5A6-4B46-96A3-CCDDB782265B}" presName="spacer" presStyleCnt="0"/>
      <dgm:spPr/>
    </dgm:pt>
    <dgm:pt modelId="{9E8D84D7-647D-4C71-BE4D-970DB788DE11}" type="pres">
      <dgm:prSet presAssocID="{2E302E7D-ECE5-4FEE-AC17-30EDC1B6FEC0}" presName="parentText" presStyleLbl="node1" presStyleIdx="4" presStyleCnt="8">
        <dgm:presLayoutVars>
          <dgm:chMax val="0"/>
          <dgm:bulletEnabled val="1"/>
        </dgm:presLayoutVars>
      </dgm:prSet>
      <dgm:spPr/>
    </dgm:pt>
    <dgm:pt modelId="{0001206F-0211-4DCD-BAD3-1D626B2383D4}" type="pres">
      <dgm:prSet presAssocID="{9138573E-F68C-40A6-B14C-563C250DF957}" presName="spacer" presStyleCnt="0"/>
      <dgm:spPr/>
    </dgm:pt>
    <dgm:pt modelId="{18239D73-F502-4C6F-BB17-D26D5EF96A7E}" type="pres">
      <dgm:prSet presAssocID="{F0BFC24D-61A8-459F-9A9B-46F8DCFA8DFB}" presName="parentText" presStyleLbl="node1" presStyleIdx="5" presStyleCnt="8">
        <dgm:presLayoutVars>
          <dgm:chMax val="0"/>
          <dgm:bulletEnabled val="1"/>
        </dgm:presLayoutVars>
      </dgm:prSet>
      <dgm:spPr/>
    </dgm:pt>
    <dgm:pt modelId="{6BF53621-0EE2-46C1-A684-B347D88087F5}" type="pres">
      <dgm:prSet presAssocID="{82175A14-B988-4D6F-8E39-3290666BEE5D}" presName="spacer" presStyleCnt="0"/>
      <dgm:spPr/>
    </dgm:pt>
    <dgm:pt modelId="{921FFFEC-3486-445F-A15D-10D97597C743}" type="pres">
      <dgm:prSet presAssocID="{2A777AC2-CF61-4B20-B9BC-80432D7EABBF}" presName="parentText" presStyleLbl="node1" presStyleIdx="6" presStyleCnt="8">
        <dgm:presLayoutVars>
          <dgm:chMax val="0"/>
          <dgm:bulletEnabled val="1"/>
        </dgm:presLayoutVars>
      </dgm:prSet>
      <dgm:spPr/>
    </dgm:pt>
    <dgm:pt modelId="{E2CAF4D0-18E4-49CF-B5C1-A03FA8601232}" type="pres">
      <dgm:prSet presAssocID="{C1892C10-6FAA-49D7-8DE2-0AA2BFDC5C8E}" presName="spacer" presStyleCnt="0"/>
      <dgm:spPr/>
    </dgm:pt>
    <dgm:pt modelId="{04C20C9E-02D7-4E47-9BF4-4C3859D14284}" type="pres">
      <dgm:prSet presAssocID="{1BF25DD4-9A05-4FD7-B9EF-98ECD5A2AA6B}" presName="parentText" presStyleLbl="node1" presStyleIdx="7" presStyleCnt="8">
        <dgm:presLayoutVars>
          <dgm:chMax val="0"/>
          <dgm:bulletEnabled val="1"/>
        </dgm:presLayoutVars>
      </dgm:prSet>
      <dgm:spPr/>
    </dgm:pt>
  </dgm:ptLst>
  <dgm:cxnLst>
    <dgm:cxn modelId="{049F3001-4877-4440-BEE9-34D3FC031187}" type="presOf" srcId="{D20C02BE-36E2-48EA-B05D-E2EABB9FA6D4}" destId="{54BEACCC-AADB-4516-BEE6-B5AFD6BDB46A}" srcOrd="0" destOrd="0" presId="urn:microsoft.com/office/officeart/2005/8/layout/vList2"/>
    <dgm:cxn modelId="{05B0380B-03B0-4C5B-8CB8-7CC5CB238615}" srcId="{C797C759-36A9-43F2-9EB9-809BB363F900}" destId="{2E302E7D-ECE5-4FEE-AC17-30EDC1B6FEC0}" srcOrd="4" destOrd="0" parTransId="{25BF3717-D316-40EC-9C43-49002D7D11E4}" sibTransId="{9138573E-F68C-40A6-B14C-563C250DF957}"/>
    <dgm:cxn modelId="{583DD51C-D7DF-4900-9DD6-A8F156B07353}" srcId="{C797C759-36A9-43F2-9EB9-809BB363F900}" destId="{5E37F43E-2B58-4762-B783-C0BA893707F0}" srcOrd="0" destOrd="0" parTransId="{28899E7B-37EC-40DE-9061-0786CF208C95}" sibTransId="{EC30197F-856A-4CDB-ABED-43DFF4ECD0B5}"/>
    <dgm:cxn modelId="{34468A1D-5DD2-4F8E-AA67-1667AA10036F}" srcId="{C797C759-36A9-43F2-9EB9-809BB363F900}" destId="{D62CCD05-1310-4673-90AC-A683D060A496}" srcOrd="3" destOrd="0" parTransId="{F38265A7-367C-4E87-931A-9F0B57B86E46}" sibTransId="{B87D63DA-C5A6-4B46-96A3-CCDDB782265B}"/>
    <dgm:cxn modelId="{EC38B028-016C-4887-9F9D-98EF20ADFDF0}" type="presOf" srcId="{2A777AC2-CF61-4B20-B9BC-80432D7EABBF}" destId="{921FFFEC-3486-445F-A15D-10D97597C743}" srcOrd="0" destOrd="0" presId="urn:microsoft.com/office/officeart/2005/8/layout/vList2"/>
    <dgm:cxn modelId="{1D3F6929-98A8-4926-8F69-0749024F6528}" type="presOf" srcId="{F0BFC24D-61A8-459F-9A9B-46F8DCFA8DFB}" destId="{18239D73-F502-4C6F-BB17-D26D5EF96A7E}" srcOrd="0" destOrd="0" presId="urn:microsoft.com/office/officeart/2005/8/layout/vList2"/>
    <dgm:cxn modelId="{64F6A061-32B4-499C-89A6-307EDEB881DD}" type="presOf" srcId="{D62CCD05-1310-4673-90AC-A683D060A496}" destId="{A3E84DD9-7637-4B98-A6A4-3E323053CB2C}" srcOrd="0" destOrd="0" presId="urn:microsoft.com/office/officeart/2005/8/layout/vList2"/>
    <dgm:cxn modelId="{A2DB3A62-ADFB-4CA2-98B7-E2EE7BA9F646}" type="presOf" srcId="{5E37F43E-2B58-4762-B783-C0BA893707F0}" destId="{9B291E81-8880-4453-97DE-216A947EBD90}" srcOrd="0" destOrd="0" presId="urn:microsoft.com/office/officeart/2005/8/layout/vList2"/>
    <dgm:cxn modelId="{51347E50-27E0-4ACD-874D-FD728FE25CCE}" type="presOf" srcId="{C797C759-36A9-43F2-9EB9-809BB363F900}" destId="{73F3F5DB-123E-486C-9506-08952BD6C04D}" srcOrd="0" destOrd="0" presId="urn:microsoft.com/office/officeart/2005/8/layout/vList2"/>
    <dgm:cxn modelId="{604B4052-B08B-4082-B5A0-8E5DC804353E}" srcId="{C797C759-36A9-43F2-9EB9-809BB363F900}" destId="{2A777AC2-CF61-4B20-B9BC-80432D7EABBF}" srcOrd="6" destOrd="0" parTransId="{6834D410-13F1-4A75-A35C-C3DC0450AE66}" sibTransId="{C1892C10-6FAA-49D7-8DE2-0AA2BFDC5C8E}"/>
    <dgm:cxn modelId="{57ECD452-79A5-4FED-AD06-3ABB5BC9877D}" type="presOf" srcId="{0FBEFC31-F492-4D0B-85C6-2CFABC8EF956}" destId="{E8D5185E-6276-43CC-9B3B-F860FEDC21A7}" srcOrd="0" destOrd="0" presId="urn:microsoft.com/office/officeart/2005/8/layout/vList2"/>
    <dgm:cxn modelId="{01726E81-7D5D-4AAB-88E7-9CB8E2BDA320}" srcId="{C797C759-36A9-43F2-9EB9-809BB363F900}" destId="{1BF25DD4-9A05-4FD7-B9EF-98ECD5A2AA6B}" srcOrd="7" destOrd="0" parTransId="{6AD44231-A1F5-4F10-ADCC-068D4E388AB6}" sibTransId="{CA782E2E-564D-4E9C-BC46-B1A09E7E77E8}"/>
    <dgm:cxn modelId="{36333D83-5E92-4AAC-86AF-C8EEC0C8E7FB}" type="presOf" srcId="{2E302E7D-ECE5-4FEE-AC17-30EDC1B6FEC0}" destId="{9E8D84D7-647D-4C71-BE4D-970DB788DE11}" srcOrd="0" destOrd="0" presId="urn:microsoft.com/office/officeart/2005/8/layout/vList2"/>
    <dgm:cxn modelId="{05AEE8B1-3C61-4359-8B1A-19E6B7EFC148}" srcId="{C797C759-36A9-43F2-9EB9-809BB363F900}" destId="{0FBEFC31-F492-4D0B-85C6-2CFABC8EF956}" srcOrd="2" destOrd="0" parTransId="{ECC78D11-CC92-4073-8486-5FDEC47EBFE9}" sibTransId="{37ADCA33-E2A3-4371-A974-53BE10787984}"/>
    <dgm:cxn modelId="{B374BED1-81A8-4618-BB29-07FDFF4F6EEF}" srcId="{C797C759-36A9-43F2-9EB9-809BB363F900}" destId="{F0BFC24D-61A8-459F-9A9B-46F8DCFA8DFB}" srcOrd="5" destOrd="0" parTransId="{4D96B056-2C39-4C75-84F7-1653EEA4EC23}" sibTransId="{82175A14-B988-4D6F-8E39-3290666BEE5D}"/>
    <dgm:cxn modelId="{DCF5F4F2-F6BB-46C0-95B6-C2FAF2E434EE}" srcId="{C797C759-36A9-43F2-9EB9-809BB363F900}" destId="{D20C02BE-36E2-48EA-B05D-E2EABB9FA6D4}" srcOrd="1" destOrd="0" parTransId="{3B3A96B2-8E39-4ECD-BE42-8B93A5722FF7}" sibTransId="{FDCDAECF-5771-4AE1-8C4C-74DA9B977FB1}"/>
    <dgm:cxn modelId="{8BDE2AF6-90A2-49F2-91C5-9FA6D0F40A0B}" type="presOf" srcId="{1BF25DD4-9A05-4FD7-B9EF-98ECD5A2AA6B}" destId="{04C20C9E-02D7-4E47-9BF4-4C3859D14284}" srcOrd="0" destOrd="0" presId="urn:microsoft.com/office/officeart/2005/8/layout/vList2"/>
    <dgm:cxn modelId="{0C8FC07A-0353-41A7-8C13-08BE5BE6DB24}" type="presParOf" srcId="{73F3F5DB-123E-486C-9506-08952BD6C04D}" destId="{9B291E81-8880-4453-97DE-216A947EBD90}" srcOrd="0" destOrd="0" presId="urn:microsoft.com/office/officeart/2005/8/layout/vList2"/>
    <dgm:cxn modelId="{1839DEDC-B23E-4095-B10A-75F3A7DE43B1}" type="presParOf" srcId="{73F3F5DB-123E-486C-9506-08952BD6C04D}" destId="{8349DA69-A213-4042-945C-1C8E29B05046}" srcOrd="1" destOrd="0" presId="urn:microsoft.com/office/officeart/2005/8/layout/vList2"/>
    <dgm:cxn modelId="{FACA94CE-3DA9-4432-9BE5-22CFD4E3AC42}" type="presParOf" srcId="{73F3F5DB-123E-486C-9506-08952BD6C04D}" destId="{54BEACCC-AADB-4516-BEE6-B5AFD6BDB46A}" srcOrd="2" destOrd="0" presId="urn:microsoft.com/office/officeart/2005/8/layout/vList2"/>
    <dgm:cxn modelId="{4E9D7BEE-BFD2-474B-947E-78E6B48181EC}" type="presParOf" srcId="{73F3F5DB-123E-486C-9506-08952BD6C04D}" destId="{BFB6FEDB-9D1E-4E7F-A907-4116F543BCE9}" srcOrd="3" destOrd="0" presId="urn:microsoft.com/office/officeart/2005/8/layout/vList2"/>
    <dgm:cxn modelId="{AC5904FC-538E-49AA-BDD8-056AC06163BB}" type="presParOf" srcId="{73F3F5DB-123E-486C-9506-08952BD6C04D}" destId="{E8D5185E-6276-43CC-9B3B-F860FEDC21A7}" srcOrd="4" destOrd="0" presId="urn:microsoft.com/office/officeart/2005/8/layout/vList2"/>
    <dgm:cxn modelId="{71373DA3-9CE5-461C-8B2A-5E7534AD3499}" type="presParOf" srcId="{73F3F5DB-123E-486C-9506-08952BD6C04D}" destId="{FA755644-441B-40A5-99C7-200ECF77E868}" srcOrd="5" destOrd="0" presId="urn:microsoft.com/office/officeart/2005/8/layout/vList2"/>
    <dgm:cxn modelId="{0E182DCE-CC04-4576-8ADE-875EE7FB9B6C}" type="presParOf" srcId="{73F3F5DB-123E-486C-9506-08952BD6C04D}" destId="{A3E84DD9-7637-4B98-A6A4-3E323053CB2C}" srcOrd="6" destOrd="0" presId="urn:microsoft.com/office/officeart/2005/8/layout/vList2"/>
    <dgm:cxn modelId="{A622EFC4-7626-4FB4-9C92-08D20B69CEDF}" type="presParOf" srcId="{73F3F5DB-123E-486C-9506-08952BD6C04D}" destId="{1C731EE2-F194-4A52-9868-3DDF7BA40EBA}" srcOrd="7" destOrd="0" presId="urn:microsoft.com/office/officeart/2005/8/layout/vList2"/>
    <dgm:cxn modelId="{F60A25E7-CF9A-44ED-93D6-8F3F3FC084D1}" type="presParOf" srcId="{73F3F5DB-123E-486C-9506-08952BD6C04D}" destId="{9E8D84D7-647D-4C71-BE4D-970DB788DE11}" srcOrd="8" destOrd="0" presId="urn:microsoft.com/office/officeart/2005/8/layout/vList2"/>
    <dgm:cxn modelId="{2A06AE07-6928-430E-93AE-8C7D808057FF}" type="presParOf" srcId="{73F3F5DB-123E-486C-9506-08952BD6C04D}" destId="{0001206F-0211-4DCD-BAD3-1D626B2383D4}" srcOrd="9" destOrd="0" presId="urn:microsoft.com/office/officeart/2005/8/layout/vList2"/>
    <dgm:cxn modelId="{03F632E3-5965-48E1-8DFE-4AB70AD15617}" type="presParOf" srcId="{73F3F5DB-123E-486C-9506-08952BD6C04D}" destId="{18239D73-F502-4C6F-BB17-D26D5EF96A7E}" srcOrd="10" destOrd="0" presId="urn:microsoft.com/office/officeart/2005/8/layout/vList2"/>
    <dgm:cxn modelId="{4B03D6DD-9476-4B70-9D99-C8DF3E1D2226}" type="presParOf" srcId="{73F3F5DB-123E-486C-9506-08952BD6C04D}" destId="{6BF53621-0EE2-46C1-A684-B347D88087F5}" srcOrd="11" destOrd="0" presId="urn:microsoft.com/office/officeart/2005/8/layout/vList2"/>
    <dgm:cxn modelId="{70EDE984-9A1E-46D0-A60A-F595DBF1926F}" type="presParOf" srcId="{73F3F5DB-123E-486C-9506-08952BD6C04D}" destId="{921FFFEC-3486-445F-A15D-10D97597C743}" srcOrd="12" destOrd="0" presId="urn:microsoft.com/office/officeart/2005/8/layout/vList2"/>
    <dgm:cxn modelId="{918C81C5-2926-4742-9797-DE02DA86B608}" type="presParOf" srcId="{73F3F5DB-123E-486C-9506-08952BD6C04D}" destId="{E2CAF4D0-18E4-49CF-B5C1-A03FA8601232}" srcOrd="13" destOrd="0" presId="urn:microsoft.com/office/officeart/2005/8/layout/vList2"/>
    <dgm:cxn modelId="{556B0914-89CD-40EC-AC0B-55D3134EACF5}" type="presParOf" srcId="{73F3F5DB-123E-486C-9506-08952BD6C04D}" destId="{04C20C9E-02D7-4E47-9BF4-4C3859D14284}" srcOrd="1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E254EF-1C8A-437D-9E1E-4CDE17FA315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E972768-9DFA-4B56-A15F-28E89BE83E0D}">
      <dgm:prSet phldrT="[Text]"/>
      <dgm:spPr/>
      <dgm:t>
        <a:bodyPr/>
        <a:lstStyle/>
        <a:p>
          <a:r>
            <a:rPr lang="en-US" dirty="0"/>
            <a:t>0</a:t>
          </a:r>
        </a:p>
      </dgm:t>
    </dgm:pt>
    <dgm:pt modelId="{12929B36-E74B-47D8-9A42-0EB588852D6E}" type="parTrans" cxnId="{277173B4-85B9-4B1B-91C0-EBD7FCB199DE}">
      <dgm:prSet/>
      <dgm:spPr/>
      <dgm:t>
        <a:bodyPr/>
        <a:lstStyle/>
        <a:p>
          <a:endParaRPr lang="en-US"/>
        </a:p>
      </dgm:t>
    </dgm:pt>
    <dgm:pt modelId="{05A3D5C9-BD87-4A38-8787-D82B417BADBC}" type="sibTrans" cxnId="{277173B4-85B9-4B1B-91C0-EBD7FCB199DE}">
      <dgm:prSet/>
      <dgm:spPr/>
      <dgm:t>
        <a:bodyPr/>
        <a:lstStyle/>
        <a:p>
          <a:endParaRPr lang="en-US"/>
        </a:p>
      </dgm:t>
    </dgm:pt>
    <dgm:pt modelId="{772603F7-7219-4195-BEB5-F15A4172EAFD}">
      <dgm:prSet phldrT="[Text]"/>
      <dgm:spPr/>
      <dgm:t>
        <a:bodyPr/>
        <a:lstStyle/>
        <a:p>
          <a:r>
            <a:rPr lang="en-US" dirty="0"/>
            <a:t>0</a:t>
          </a:r>
        </a:p>
      </dgm:t>
    </dgm:pt>
    <dgm:pt modelId="{77C3AB23-122A-46C7-8DEF-196EFB4B4260}" type="parTrans" cxnId="{854D3264-33BB-4FEB-A536-E7F5CBE61A35}">
      <dgm:prSet/>
      <dgm:spPr/>
      <dgm:t>
        <a:bodyPr/>
        <a:lstStyle/>
        <a:p>
          <a:endParaRPr lang="en-US"/>
        </a:p>
      </dgm:t>
    </dgm:pt>
    <dgm:pt modelId="{47C4AAA5-529B-425A-9CDC-092F5D917B87}" type="sibTrans" cxnId="{854D3264-33BB-4FEB-A536-E7F5CBE61A35}">
      <dgm:prSet/>
      <dgm:spPr/>
      <dgm:t>
        <a:bodyPr/>
        <a:lstStyle/>
        <a:p>
          <a:endParaRPr lang="en-US"/>
        </a:p>
      </dgm:t>
    </dgm:pt>
    <dgm:pt modelId="{F874DB69-DCC6-4642-B51A-DB0554E44FC3}">
      <dgm:prSet phldrT="[Text]"/>
      <dgm:spPr/>
      <dgm:t>
        <a:bodyPr/>
        <a:lstStyle/>
        <a:p>
          <a:r>
            <a:rPr lang="en-US" dirty="0"/>
            <a:t>0</a:t>
          </a:r>
        </a:p>
      </dgm:t>
    </dgm:pt>
    <dgm:pt modelId="{259D32CB-2425-484F-81D1-8612BEA16861}" type="sibTrans" cxnId="{3F7BFBF1-DF6C-4991-B2E2-AF6361ABA942}">
      <dgm:prSet/>
      <dgm:spPr/>
      <dgm:t>
        <a:bodyPr/>
        <a:lstStyle/>
        <a:p>
          <a:endParaRPr lang="en-US"/>
        </a:p>
      </dgm:t>
    </dgm:pt>
    <dgm:pt modelId="{8688E327-207D-4EBF-88A1-A1EC8F66D39A}" type="parTrans" cxnId="{3F7BFBF1-DF6C-4991-B2E2-AF6361ABA942}">
      <dgm:prSet/>
      <dgm:spPr/>
      <dgm:t>
        <a:bodyPr/>
        <a:lstStyle/>
        <a:p>
          <a:endParaRPr lang="en-US"/>
        </a:p>
      </dgm:t>
    </dgm:pt>
    <dgm:pt modelId="{5BB372CD-E2FC-4083-A339-F425B14F18BC}">
      <dgm:prSet phldrT="[Text]"/>
      <dgm:spPr/>
      <dgm:t>
        <a:bodyPr/>
        <a:lstStyle/>
        <a:p>
          <a:r>
            <a:rPr lang="en-US" dirty="0"/>
            <a:t>107</a:t>
          </a:r>
        </a:p>
      </dgm:t>
    </dgm:pt>
    <dgm:pt modelId="{89F00DB3-DAEE-4B9B-8BD1-481E05AC7FFC}" type="sibTrans" cxnId="{FFCFD8EA-721E-4440-9CA5-134B3A28C3D9}">
      <dgm:prSet/>
      <dgm:spPr/>
      <dgm:t>
        <a:bodyPr/>
        <a:lstStyle/>
        <a:p>
          <a:endParaRPr lang="en-US"/>
        </a:p>
      </dgm:t>
    </dgm:pt>
    <dgm:pt modelId="{915F17C6-DB06-45AE-AD99-B4C5C2029BF5}" type="parTrans" cxnId="{FFCFD8EA-721E-4440-9CA5-134B3A28C3D9}">
      <dgm:prSet/>
      <dgm:spPr/>
      <dgm:t>
        <a:bodyPr/>
        <a:lstStyle/>
        <a:p>
          <a:endParaRPr lang="en-US"/>
        </a:p>
      </dgm:t>
    </dgm:pt>
    <dgm:pt modelId="{FF546EA2-8C7C-46C5-883E-49D3A9B49416}" type="pres">
      <dgm:prSet presAssocID="{0EE254EF-1C8A-437D-9E1E-4CDE17FA315B}" presName="diagram" presStyleCnt="0">
        <dgm:presLayoutVars>
          <dgm:dir/>
          <dgm:resizeHandles val="exact"/>
        </dgm:presLayoutVars>
      </dgm:prSet>
      <dgm:spPr/>
    </dgm:pt>
    <dgm:pt modelId="{EFDBF474-52C6-4FE3-B385-DBF018A2B79B}" type="pres">
      <dgm:prSet presAssocID="{5BB372CD-E2FC-4083-A339-F425B14F18BC}" presName="node" presStyleLbl="node1" presStyleIdx="0" presStyleCnt="4">
        <dgm:presLayoutVars>
          <dgm:bulletEnabled val="1"/>
        </dgm:presLayoutVars>
      </dgm:prSet>
      <dgm:spPr/>
    </dgm:pt>
    <dgm:pt modelId="{A142F79B-09F3-49F4-B270-439E4AB69F31}" type="pres">
      <dgm:prSet presAssocID="{89F00DB3-DAEE-4B9B-8BD1-481E05AC7FFC}" presName="sibTrans" presStyleCnt="0"/>
      <dgm:spPr/>
    </dgm:pt>
    <dgm:pt modelId="{39C33C13-3D84-47E2-A856-70C82041549F}" type="pres">
      <dgm:prSet presAssocID="{F874DB69-DCC6-4642-B51A-DB0554E44FC3}" presName="node" presStyleLbl="node1" presStyleIdx="1" presStyleCnt="4">
        <dgm:presLayoutVars>
          <dgm:bulletEnabled val="1"/>
        </dgm:presLayoutVars>
      </dgm:prSet>
      <dgm:spPr/>
    </dgm:pt>
    <dgm:pt modelId="{B874FA95-F4A7-4229-88FB-CEA99E6071AD}" type="pres">
      <dgm:prSet presAssocID="{259D32CB-2425-484F-81D1-8612BEA16861}" presName="sibTrans" presStyleCnt="0"/>
      <dgm:spPr/>
    </dgm:pt>
    <dgm:pt modelId="{F4C0A7FE-BE72-4063-A1DD-711279D40926}" type="pres">
      <dgm:prSet presAssocID="{4E972768-9DFA-4B56-A15F-28E89BE83E0D}" presName="node" presStyleLbl="node1" presStyleIdx="2" presStyleCnt="4">
        <dgm:presLayoutVars>
          <dgm:bulletEnabled val="1"/>
        </dgm:presLayoutVars>
      </dgm:prSet>
      <dgm:spPr/>
    </dgm:pt>
    <dgm:pt modelId="{30AE36FB-B61F-4233-BFA8-A915F2519C2F}" type="pres">
      <dgm:prSet presAssocID="{05A3D5C9-BD87-4A38-8787-D82B417BADBC}" presName="sibTrans" presStyleCnt="0"/>
      <dgm:spPr/>
    </dgm:pt>
    <dgm:pt modelId="{ECD17F49-DB23-4A4F-B728-1A9325D734E0}" type="pres">
      <dgm:prSet presAssocID="{772603F7-7219-4195-BEB5-F15A4172EAFD}" presName="node" presStyleLbl="node1" presStyleIdx="3" presStyleCnt="4">
        <dgm:presLayoutVars>
          <dgm:bulletEnabled val="1"/>
        </dgm:presLayoutVars>
      </dgm:prSet>
      <dgm:spPr/>
    </dgm:pt>
  </dgm:ptLst>
  <dgm:cxnLst>
    <dgm:cxn modelId="{17B86B06-5B4D-40C2-A248-AD786F51E19B}" type="presOf" srcId="{F874DB69-DCC6-4642-B51A-DB0554E44FC3}" destId="{39C33C13-3D84-47E2-A856-70C82041549F}" srcOrd="0" destOrd="0" presId="urn:microsoft.com/office/officeart/2005/8/layout/default"/>
    <dgm:cxn modelId="{608B650C-A243-42CA-B794-E2781D5B2FB8}" type="presOf" srcId="{5BB372CD-E2FC-4083-A339-F425B14F18BC}" destId="{EFDBF474-52C6-4FE3-B385-DBF018A2B79B}" srcOrd="0" destOrd="0" presId="urn:microsoft.com/office/officeart/2005/8/layout/default"/>
    <dgm:cxn modelId="{2454112C-D6A7-4A6A-AB2D-ED7A7FDB1751}" type="presOf" srcId="{0EE254EF-1C8A-437D-9E1E-4CDE17FA315B}" destId="{FF546EA2-8C7C-46C5-883E-49D3A9B49416}" srcOrd="0" destOrd="0" presId="urn:microsoft.com/office/officeart/2005/8/layout/default"/>
    <dgm:cxn modelId="{C7BDEF32-69B8-41DB-A8E4-B5B9110152FE}" type="presOf" srcId="{772603F7-7219-4195-BEB5-F15A4172EAFD}" destId="{ECD17F49-DB23-4A4F-B728-1A9325D734E0}" srcOrd="0" destOrd="0" presId="urn:microsoft.com/office/officeart/2005/8/layout/default"/>
    <dgm:cxn modelId="{854D3264-33BB-4FEB-A536-E7F5CBE61A35}" srcId="{0EE254EF-1C8A-437D-9E1E-4CDE17FA315B}" destId="{772603F7-7219-4195-BEB5-F15A4172EAFD}" srcOrd="3" destOrd="0" parTransId="{77C3AB23-122A-46C7-8DEF-196EFB4B4260}" sibTransId="{47C4AAA5-529B-425A-9CDC-092F5D917B87}"/>
    <dgm:cxn modelId="{AD252977-3B09-4047-9F68-46B8E349AEA4}" type="presOf" srcId="{4E972768-9DFA-4B56-A15F-28E89BE83E0D}" destId="{F4C0A7FE-BE72-4063-A1DD-711279D40926}" srcOrd="0" destOrd="0" presId="urn:microsoft.com/office/officeart/2005/8/layout/default"/>
    <dgm:cxn modelId="{277173B4-85B9-4B1B-91C0-EBD7FCB199DE}" srcId="{0EE254EF-1C8A-437D-9E1E-4CDE17FA315B}" destId="{4E972768-9DFA-4B56-A15F-28E89BE83E0D}" srcOrd="2" destOrd="0" parTransId="{12929B36-E74B-47D8-9A42-0EB588852D6E}" sibTransId="{05A3D5C9-BD87-4A38-8787-D82B417BADBC}"/>
    <dgm:cxn modelId="{FFCFD8EA-721E-4440-9CA5-134B3A28C3D9}" srcId="{0EE254EF-1C8A-437D-9E1E-4CDE17FA315B}" destId="{5BB372CD-E2FC-4083-A339-F425B14F18BC}" srcOrd="0" destOrd="0" parTransId="{915F17C6-DB06-45AE-AD99-B4C5C2029BF5}" sibTransId="{89F00DB3-DAEE-4B9B-8BD1-481E05AC7FFC}"/>
    <dgm:cxn modelId="{3F7BFBF1-DF6C-4991-B2E2-AF6361ABA942}" srcId="{0EE254EF-1C8A-437D-9E1E-4CDE17FA315B}" destId="{F874DB69-DCC6-4642-B51A-DB0554E44FC3}" srcOrd="1" destOrd="0" parTransId="{8688E327-207D-4EBF-88A1-A1EC8F66D39A}" sibTransId="{259D32CB-2425-484F-81D1-8612BEA16861}"/>
    <dgm:cxn modelId="{4C66E43E-33E6-4333-A920-37D031E8884D}" type="presParOf" srcId="{FF546EA2-8C7C-46C5-883E-49D3A9B49416}" destId="{EFDBF474-52C6-4FE3-B385-DBF018A2B79B}" srcOrd="0" destOrd="0" presId="urn:microsoft.com/office/officeart/2005/8/layout/default"/>
    <dgm:cxn modelId="{748C1653-F3A5-4429-A674-581313640888}" type="presParOf" srcId="{FF546EA2-8C7C-46C5-883E-49D3A9B49416}" destId="{A142F79B-09F3-49F4-B270-439E4AB69F31}" srcOrd="1" destOrd="0" presId="urn:microsoft.com/office/officeart/2005/8/layout/default"/>
    <dgm:cxn modelId="{D78C680C-6583-4428-9927-868FB6EE7CC6}" type="presParOf" srcId="{FF546EA2-8C7C-46C5-883E-49D3A9B49416}" destId="{39C33C13-3D84-47E2-A856-70C82041549F}" srcOrd="2" destOrd="0" presId="urn:microsoft.com/office/officeart/2005/8/layout/default"/>
    <dgm:cxn modelId="{4BED1475-5E58-4672-951B-6530A40A722D}" type="presParOf" srcId="{FF546EA2-8C7C-46C5-883E-49D3A9B49416}" destId="{B874FA95-F4A7-4229-88FB-CEA99E6071AD}" srcOrd="3" destOrd="0" presId="urn:microsoft.com/office/officeart/2005/8/layout/default"/>
    <dgm:cxn modelId="{83285D94-3FB1-436B-BD59-00CBCC04A278}" type="presParOf" srcId="{FF546EA2-8C7C-46C5-883E-49D3A9B49416}" destId="{F4C0A7FE-BE72-4063-A1DD-711279D40926}" srcOrd="4" destOrd="0" presId="urn:microsoft.com/office/officeart/2005/8/layout/default"/>
    <dgm:cxn modelId="{5F1E2032-CF87-4393-9CA0-2E56FEC14225}" type="presParOf" srcId="{FF546EA2-8C7C-46C5-883E-49D3A9B49416}" destId="{30AE36FB-B61F-4233-BFA8-A915F2519C2F}" srcOrd="5" destOrd="0" presId="urn:microsoft.com/office/officeart/2005/8/layout/default"/>
    <dgm:cxn modelId="{553F4BB0-E371-4B19-9D7F-B598733560EE}" type="presParOf" srcId="{FF546EA2-8C7C-46C5-883E-49D3A9B49416}" destId="{ECD17F49-DB23-4A4F-B728-1A9325D734E0}" srcOrd="6"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F9DA02A-ADEB-4911-99D5-AA6CD41FCABC}"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9592AAEF-EF1C-499A-8B5D-70EF9D9AA67E}">
      <dgm:prSet phldrT="[Text]"/>
      <dgm:spPr/>
      <dgm:t>
        <a:bodyPr/>
        <a:lstStyle/>
        <a:p>
          <a:r>
            <a:rPr lang="en-US"/>
            <a:t>WCF Automation</a:t>
          </a:r>
        </a:p>
      </dgm:t>
    </dgm:pt>
    <dgm:pt modelId="{040BCD05-DBFF-4661-8D66-0CF6AB3B4E2C}" type="parTrans" cxnId="{063BCC71-328D-4A7C-AE4C-55AF8AEA79EE}">
      <dgm:prSet/>
      <dgm:spPr/>
      <dgm:t>
        <a:bodyPr/>
        <a:lstStyle/>
        <a:p>
          <a:endParaRPr lang="en-US"/>
        </a:p>
      </dgm:t>
    </dgm:pt>
    <dgm:pt modelId="{2D572180-A2BD-4ED0-B8FD-C42A29D27379}" type="sibTrans" cxnId="{063BCC71-328D-4A7C-AE4C-55AF8AEA79EE}">
      <dgm:prSet/>
      <dgm:spPr/>
      <dgm:t>
        <a:bodyPr/>
        <a:lstStyle/>
        <a:p>
          <a:endParaRPr lang="en-US"/>
        </a:p>
      </dgm:t>
    </dgm:pt>
    <dgm:pt modelId="{E0924BBC-00FD-4A0B-88C9-DCCAAFD1EBAA}">
      <dgm:prSet phldrT="[Text]"/>
      <dgm:spPr/>
      <dgm:t>
        <a:bodyPr/>
        <a:lstStyle/>
        <a:p>
          <a:r>
            <a:rPr lang="en-US"/>
            <a:t>Text Extraction</a:t>
          </a:r>
        </a:p>
      </dgm:t>
    </dgm:pt>
    <dgm:pt modelId="{787EF1C6-5BA9-405E-81F0-D96A4443093E}" type="parTrans" cxnId="{42E3B702-B2CC-466B-B75A-4D35FDEBF69F}">
      <dgm:prSet/>
      <dgm:spPr/>
      <dgm:t>
        <a:bodyPr/>
        <a:lstStyle/>
        <a:p>
          <a:endParaRPr lang="en-US"/>
        </a:p>
      </dgm:t>
    </dgm:pt>
    <dgm:pt modelId="{F5CCD714-89B4-4E55-9615-7A5EB6B6BC4B}" type="sibTrans" cxnId="{42E3B702-B2CC-466B-B75A-4D35FDEBF69F}">
      <dgm:prSet/>
      <dgm:spPr/>
      <dgm:t>
        <a:bodyPr/>
        <a:lstStyle/>
        <a:p>
          <a:endParaRPr lang="en-US"/>
        </a:p>
      </dgm:t>
    </dgm:pt>
    <dgm:pt modelId="{406FF9ED-23C0-4685-A25C-5E386F3333A1}">
      <dgm:prSet phldrT="[Text]"/>
      <dgm:spPr/>
      <dgm:t>
        <a:bodyPr/>
        <a:lstStyle/>
        <a:p>
          <a:r>
            <a:rPr lang="en-US"/>
            <a:t>Lots of Debugging </a:t>
          </a:r>
          <a:r>
            <a:rPr lang="en-US">
              <a:sym typeface="Wingdings" panose="05000000000000000000" pitchFamily="2" charset="2"/>
            </a:rPr>
            <a:t></a:t>
          </a:r>
          <a:endParaRPr lang="en-US"/>
        </a:p>
      </dgm:t>
    </dgm:pt>
    <dgm:pt modelId="{F25A6D23-536B-43BD-8421-8A717A6B6079}" type="parTrans" cxnId="{58FECCD9-1549-4620-A521-F3A0B80368A6}">
      <dgm:prSet/>
      <dgm:spPr/>
      <dgm:t>
        <a:bodyPr/>
        <a:lstStyle/>
        <a:p>
          <a:endParaRPr lang="en-US"/>
        </a:p>
      </dgm:t>
    </dgm:pt>
    <dgm:pt modelId="{D95E40B5-75BF-444C-86F1-3948A687066E}" type="sibTrans" cxnId="{58FECCD9-1549-4620-A521-F3A0B80368A6}">
      <dgm:prSet/>
      <dgm:spPr/>
      <dgm:t>
        <a:bodyPr/>
        <a:lstStyle/>
        <a:p>
          <a:endParaRPr lang="en-US"/>
        </a:p>
      </dgm:t>
    </dgm:pt>
    <dgm:pt modelId="{E4EE707B-900C-404C-A950-CCEF10819B46}">
      <dgm:prSet phldrT="[Text]"/>
      <dgm:spPr/>
      <dgm:t>
        <a:bodyPr/>
        <a:lstStyle/>
        <a:p>
          <a:r>
            <a:rPr lang="en-US"/>
            <a:t>DEMO</a:t>
          </a:r>
        </a:p>
      </dgm:t>
    </dgm:pt>
    <dgm:pt modelId="{7BDD1D4F-28D9-4596-83AA-A2C218DFAE82}" type="parTrans" cxnId="{996498AB-A51C-42DD-862C-779588513ACD}">
      <dgm:prSet/>
      <dgm:spPr/>
      <dgm:t>
        <a:bodyPr/>
        <a:lstStyle/>
        <a:p>
          <a:endParaRPr lang="en-US"/>
        </a:p>
      </dgm:t>
    </dgm:pt>
    <dgm:pt modelId="{633A1B94-7087-44EB-83EE-F318E859C4AF}" type="sibTrans" cxnId="{996498AB-A51C-42DD-862C-779588513ACD}">
      <dgm:prSet/>
      <dgm:spPr/>
      <dgm:t>
        <a:bodyPr/>
        <a:lstStyle/>
        <a:p>
          <a:endParaRPr lang="en-US"/>
        </a:p>
      </dgm:t>
    </dgm:pt>
    <dgm:pt modelId="{3F0188F9-A7AD-4FEB-82B6-EDA9E2915541}" type="pres">
      <dgm:prSet presAssocID="{6F9DA02A-ADEB-4911-99D5-AA6CD41FCABC}" presName="Name0" presStyleCnt="0">
        <dgm:presLayoutVars>
          <dgm:chMax val="4"/>
          <dgm:resizeHandles val="exact"/>
        </dgm:presLayoutVars>
      </dgm:prSet>
      <dgm:spPr/>
    </dgm:pt>
    <dgm:pt modelId="{782402EB-A138-4266-93AB-0900FBB91233}" type="pres">
      <dgm:prSet presAssocID="{6F9DA02A-ADEB-4911-99D5-AA6CD41FCABC}" presName="ellipse" presStyleLbl="trBgShp" presStyleIdx="0" presStyleCnt="1"/>
      <dgm:spPr/>
    </dgm:pt>
    <dgm:pt modelId="{B133666A-739B-4646-8B4A-A96DB27F2149}" type="pres">
      <dgm:prSet presAssocID="{6F9DA02A-ADEB-4911-99D5-AA6CD41FCABC}" presName="arrow1" presStyleLbl="fgShp" presStyleIdx="0" presStyleCnt="1"/>
      <dgm:spPr/>
    </dgm:pt>
    <dgm:pt modelId="{417F0756-DDDB-41AF-8EAD-0C9085D06092}" type="pres">
      <dgm:prSet presAssocID="{6F9DA02A-ADEB-4911-99D5-AA6CD41FCABC}" presName="rectangle" presStyleLbl="revTx" presStyleIdx="0" presStyleCnt="1">
        <dgm:presLayoutVars>
          <dgm:bulletEnabled val="1"/>
        </dgm:presLayoutVars>
      </dgm:prSet>
      <dgm:spPr/>
    </dgm:pt>
    <dgm:pt modelId="{27896D34-AD61-43D6-8A52-82752C580127}" type="pres">
      <dgm:prSet presAssocID="{E0924BBC-00FD-4A0B-88C9-DCCAAFD1EBAA}" presName="item1" presStyleLbl="node1" presStyleIdx="0" presStyleCnt="3">
        <dgm:presLayoutVars>
          <dgm:bulletEnabled val="1"/>
        </dgm:presLayoutVars>
      </dgm:prSet>
      <dgm:spPr/>
    </dgm:pt>
    <dgm:pt modelId="{CD203D3B-A3A6-4DE2-9073-452345470F09}" type="pres">
      <dgm:prSet presAssocID="{406FF9ED-23C0-4685-A25C-5E386F3333A1}" presName="item2" presStyleLbl="node1" presStyleIdx="1" presStyleCnt="3">
        <dgm:presLayoutVars>
          <dgm:bulletEnabled val="1"/>
        </dgm:presLayoutVars>
      </dgm:prSet>
      <dgm:spPr/>
    </dgm:pt>
    <dgm:pt modelId="{EC3C15C8-8936-45DA-B1A9-E5318F8F6CFB}" type="pres">
      <dgm:prSet presAssocID="{E4EE707B-900C-404C-A950-CCEF10819B46}" presName="item3" presStyleLbl="node1" presStyleIdx="2" presStyleCnt="3">
        <dgm:presLayoutVars>
          <dgm:bulletEnabled val="1"/>
        </dgm:presLayoutVars>
      </dgm:prSet>
      <dgm:spPr/>
    </dgm:pt>
    <dgm:pt modelId="{10025DE0-64CA-4EEF-8EE5-50A24855756A}" type="pres">
      <dgm:prSet presAssocID="{6F9DA02A-ADEB-4911-99D5-AA6CD41FCABC}" presName="funnel" presStyleLbl="trAlignAcc1" presStyleIdx="0" presStyleCnt="1"/>
      <dgm:spPr/>
    </dgm:pt>
  </dgm:ptLst>
  <dgm:cxnLst>
    <dgm:cxn modelId="{42E3B702-B2CC-466B-B75A-4D35FDEBF69F}" srcId="{6F9DA02A-ADEB-4911-99D5-AA6CD41FCABC}" destId="{E0924BBC-00FD-4A0B-88C9-DCCAAFD1EBAA}" srcOrd="1" destOrd="0" parTransId="{787EF1C6-5BA9-405E-81F0-D96A4443093E}" sibTransId="{F5CCD714-89B4-4E55-9615-7A5EB6B6BC4B}"/>
    <dgm:cxn modelId="{070FCB1D-312F-4C5D-B848-672A293B557F}" type="presOf" srcId="{9592AAEF-EF1C-499A-8B5D-70EF9D9AA67E}" destId="{EC3C15C8-8936-45DA-B1A9-E5318F8F6CFB}" srcOrd="0" destOrd="0" presId="urn:microsoft.com/office/officeart/2005/8/layout/funnel1"/>
    <dgm:cxn modelId="{3666AD2E-CCC9-4853-B0D4-69B5F134A8B8}" type="presOf" srcId="{6F9DA02A-ADEB-4911-99D5-AA6CD41FCABC}" destId="{3F0188F9-A7AD-4FEB-82B6-EDA9E2915541}" srcOrd="0" destOrd="0" presId="urn:microsoft.com/office/officeart/2005/8/layout/funnel1"/>
    <dgm:cxn modelId="{997FC830-2EE3-496E-9414-2DB30AD15EAA}" type="presOf" srcId="{406FF9ED-23C0-4685-A25C-5E386F3333A1}" destId="{27896D34-AD61-43D6-8A52-82752C580127}" srcOrd="0" destOrd="0" presId="urn:microsoft.com/office/officeart/2005/8/layout/funnel1"/>
    <dgm:cxn modelId="{063BCC71-328D-4A7C-AE4C-55AF8AEA79EE}" srcId="{6F9DA02A-ADEB-4911-99D5-AA6CD41FCABC}" destId="{9592AAEF-EF1C-499A-8B5D-70EF9D9AA67E}" srcOrd="0" destOrd="0" parTransId="{040BCD05-DBFF-4661-8D66-0CF6AB3B4E2C}" sibTransId="{2D572180-A2BD-4ED0-B8FD-C42A29D27379}"/>
    <dgm:cxn modelId="{5A6AC78C-A9DC-4FC7-8F87-C1A60DD2D2A0}" type="presOf" srcId="{E0924BBC-00FD-4A0B-88C9-DCCAAFD1EBAA}" destId="{CD203D3B-A3A6-4DE2-9073-452345470F09}" srcOrd="0" destOrd="0" presId="urn:microsoft.com/office/officeart/2005/8/layout/funnel1"/>
    <dgm:cxn modelId="{3AF6FE8F-0D2C-4027-AD98-DF98049EEC58}" type="presOf" srcId="{E4EE707B-900C-404C-A950-CCEF10819B46}" destId="{417F0756-DDDB-41AF-8EAD-0C9085D06092}" srcOrd="0" destOrd="0" presId="urn:microsoft.com/office/officeart/2005/8/layout/funnel1"/>
    <dgm:cxn modelId="{996498AB-A51C-42DD-862C-779588513ACD}" srcId="{6F9DA02A-ADEB-4911-99D5-AA6CD41FCABC}" destId="{E4EE707B-900C-404C-A950-CCEF10819B46}" srcOrd="3" destOrd="0" parTransId="{7BDD1D4F-28D9-4596-83AA-A2C218DFAE82}" sibTransId="{633A1B94-7087-44EB-83EE-F318E859C4AF}"/>
    <dgm:cxn modelId="{58FECCD9-1549-4620-A521-F3A0B80368A6}" srcId="{6F9DA02A-ADEB-4911-99D5-AA6CD41FCABC}" destId="{406FF9ED-23C0-4685-A25C-5E386F3333A1}" srcOrd="2" destOrd="0" parTransId="{F25A6D23-536B-43BD-8421-8A717A6B6079}" sibTransId="{D95E40B5-75BF-444C-86F1-3948A687066E}"/>
    <dgm:cxn modelId="{8AD0F166-ED58-40B1-8076-6023D371C8B3}" type="presParOf" srcId="{3F0188F9-A7AD-4FEB-82B6-EDA9E2915541}" destId="{782402EB-A138-4266-93AB-0900FBB91233}" srcOrd="0" destOrd="0" presId="urn:microsoft.com/office/officeart/2005/8/layout/funnel1"/>
    <dgm:cxn modelId="{507B724B-EA17-4165-B4AF-D5369A001272}" type="presParOf" srcId="{3F0188F9-A7AD-4FEB-82B6-EDA9E2915541}" destId="{B133666A-739B-4646-8B4A-A96DB27F2149}" srcOrd="1" destOrd="0" presId="urn:microsoft.com/office/officeart/2005/8/layout/funnel1"/>
    <dgm:cxn modelId="{E22FBD93-6F1E-4188-94E6-0AFCAF230D74}" type="presParOf" srcId="{3F0188F9-A7AD-4FEB-82B6-EDA9E2915541}" destId="{417F0756-DDDB-41AF-8EAD-0C9085D06092}" srcOrd="2" destOrd="0" presId="urn:microsoft.com/office/officeart/2005/8/layout/funnel1"/>
    <dgm:cxn modelId="{CCDAD525-3161-42AA-85EF-C845EDAD312A}" type="presParOf" srcId="{3F0188F9-A7AD-4FEB-82B6-EDA9E2915541}" destId="{27896D34-AD61-43D6-8A52-82752C580127}" srcOrd="3" destOrd="0" presId="urn:microsoft.com/office/officeart/2005/8/layout/funnel1"/>
    <dgm:cxn modelId="{A9E68E87-C1C5-40F6-A3A7-CE526AE72A4A}" type="presParOf" srcId="{3F0188F9-A7AD-4FEB-82B6-EDA9E2915541}" destId="{CD203D3B-A3A6-4DE2-9073-452345470F09}" srcOrd="4" destOrd="0" presId="urn:microsoft.com/office/officeart/2005/8/layout/funnel1"/>
    <dgm:cxn modelId="{86768EB4-61D5-4686-917E-FC9F14B6F0FB}" type="presParOf" srcId="{3F0188F9-A7AD-4FEB-82B6-EDA9E2915541}" destId="{EC3C15C8-8936-45DA-B1A9-E5318F8F6CFB}" srcOrd="5" destOrd="0" presId="urn:microsoft.com/office/officeart/2005/8/layout/funnel1"/>
    <dgm:cxn modelId="{AE4C62F0-77EC-4589-8B88-5422FECCE18F}" type="presParOf" srcId="{3F0188F9-A7AD-4FEB-82B6-EDA9E2915541}" destId="{10025DE0-64CA-4EEF-8EE5-50A24855756A}" srcOrd="6"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14AEBA-2C2F-468D-967F-A5F06D9CF5B8}" type="doc">
      <dgm:prSet loTypeId="urn:microsoft.com/office/officeart/2005/8/layout/hChevron3" loCatId="process" qsTypeId="urn:microsoft.com/office/officeart/2005/8/quickstyle/simple1" qsCatId="simple" csTypeId="urn:microsoft.com/office/officeart/2005/8/colors/colorful1" csCatId="colorful" phldr="1"/>
      <dgm:spPr/>
    </dgm:pt>
    <dgm:pt modelId="{8217DE3A-8EC6-4FAF-A823-BDE00CC96713}">
      <dgm:prSet phldrT="[Text]"/>
      <dgm:spPr>
        <a:solidFill>
          <a:schemeClr val="accent1"/>
        </a:solidFill>
      </dgm:spPr>
      <dgm:t>
        <a:bodyPr/>
        <a:lstStyle/>
        <a:p>
          <a:r>
            <a:rPr lang="en-US"/>
            <a:t>Milestone 1</a:t>
          </a:r>
        </a:p>
      </dgm:t>
    </dgm:pt>
    <dgm:pt modelId="{3A209ACF-57FD-4CD4-9032-EFA9679D7E8F}" type="parTrans" cxnId="{FEAD9144-4B21-4036-910B-B35ACE4CCE93}">
      <dgm:prSet/>
      <dgm:spPr/>
      <dgm:t>
        <a:bodyPr/>
        <a:lstStyle/>
        <a:p>
          <a:endParaRPr lang="en-US"/>
        </a:p>
      </dgm:t>
    </dgm:pt>
    <dgm:pt modelId="{2E1DA42A-DB21-40C3-8D1A-E29047D7424C}" type="sibTrans" cxnId="{FEAD9144-4B21-4036-910B-B35ACE4CCE93}">
      <dgm:prSet/>
      <dgm:spPr/>
      <dgm:t>
        <a:bodyPr/>
        <a:lstStyle/>
        <a:p>
          <a:endParaRPr lang="en-US"/>
        </a:p>
      </dgm:t>
    </dgm:pt>
    <dgm:pt modelId="{B5550C00-B3DC-4D7B-9C0C-01EC8FE8BA2D}">
      <dgm:prSet phldrT="[Text]"/>
      <dgm:spPr/>
      <dgm:t>
        <a:bodyPr/>
        <a:lstStyle/>
        <a:p>
          <a:r>
            <a:rPr lang="en-US"/>
            <a:t>Milestone2</a:t>
          </a:r>
        </a:p>
      </dgm:t>
    </dgm:pt>
    <dgm:pt modelId="{8140BE52-65D3-446E-BE92-582C5B09C1E6}" type="parTrans" cxnId="{FB81976B-9D61-492E-9DB9-77F44CBC04F7}">
      <dgm:prSet/>
      <dgm:spPr/>
      <dgm:t>
        <a:bodyPr/>
        <a:lstStyle/>
        <a:p>
          <a:endParaRPr lang="en-US"/>
        </a:p>
      </dgm:t>
    </dgm:pt>
    <dgm:pt modelId="{EAF2A59E-A962-4955-93AC-22E3F588FF1B}" type="sibTrans" cxnId="{FB81976B-9D61-492E-9DB9-77F44CBC04F7}">
      <dgm:prSet/>
      <dgm:spPr/>
      <dgm:t>
        <a:bodyPr/>
        <a:lstStyle/>
        <a:p>
          <a:endParaRPr lang="en-US"/>
        </a:p>
      </dgm:t>
    </dgm:pt>
    <dgm:pt modelId="{F15DE71E-F4EB-4B2C-9FBE-E4D5E62F8A36}">
      <dgm:prSet phldrT="[Text]"/>
      <dgm:spPr/>
      <dgm:t>
        <a:bodyPr/>
        <a:lstStyle/>
        <a:p>
          <a:r>
            <a:rPr lang="en-US"/>
            <a:t>Milestone3</a:t>
          </a:r>
        </a:p>
      </dgm:t>
    </dgm:pt>
    <dgm:pt modelId="{63839D68-5CBE-47C0-B33E-CCAF17B9CAD1}" type="parTrans" cxnId="{297AFCA4-5D34-4A40-BA4B-E04E65632857}">
      <dgm:prSet/>
      <dgm:spPr/>
      <dgm:t>
        <a:bodyPr/>
        <a:lstStyle/>
        <a:p>
          <a:endParaRPr lang="en-US"/>
        </a:p>
      </dgm:t>
    </dgm:pt>
    <dgm:pt modelId="{C3258037-2994-4794-9773-19598AB5C4FE}" type="sibTrans" cxnId="{297AFCA4-5D34-4A40-BA4B-E04E65632857}">
      <dgm:prSet/>
      <dgm:spPr/>
      <dgm:t>
        <a:bodyPr/>
        <a:lstStyle/>
        <a:p>
          <a:endParaRPr lang="en-US"/>
        </a:p>
      </dgm:t>
    </dgm:pt>
    <dgm:pt modelId="{AD698DDF-EB70-4B57-B64E-6178E07E459B}">
      <dgm:prSet phldrT="[Text]"/>
      <dgm:spPr/>
      <dgm:t>
        <a:bodyPr/>
        <a:lstStyle/>
        <a:p>
          <a:r>
            <a:rPr lang="en-US"/>
            <a:t>Milestone4</a:t>
          </a:r>
        </a:p>
      </dgm:t>
    </dgm:pt>
    <dgm:pt modelId="{26D4CEAF-A16F-4690-835D-2B023347D7B3}" type="parTrans" cxnId="{B84D5DB0-9AD9-426A-98F1-1010D8FBFDEC}">
      <dgm:prSet/>
      <dgm:spPr/>
      <dgm:t>
        <a:bodyPr/>
        <a:lstStyle/>
        <a:p>
          <a:endParaRPr lang="en-US"/>
        </a:p>
      </dgm:t>
    </dgm:pt>
    <dgm:pt modelId="{DF07DE34-94B8-418E-9CAC-8394A527EC87}" type="sibTrans" cxnId="{B84D5DB0-9AD9-426A-98F1-1010D8FBFDEC}">
      <dgm:prSet/>
      <dgm:spPr/>
      <dgm:t>
        <a:bodyPr/>
        <a:lstStyle/>
        <a:p>
          <a:endParaRPr lang="en-US"/>
        </a:p>
      </dgm:t>
    </dgm:pt>
    <dgm:pt modelId="{39368AC8-6D8B-447B-B8BC-EAD6E650BB60}" type="pres">
      <dgm:prSet presAssocID="{6314AEBA-2C2F-468D-967F-A5F06D9CF5B8}" presName="Name0" presStyleCnt="0">
        <dgm:presLayoutVars>
          <dgm:dir/>
          <dgm:resizeHandles val="exact"/>
        </dgm:presLayoutVars>
      </dgm:prSet>
      <dgm:spPr/>
    </dgm:pt>
    <dgm:pt modelId="{BAD42F2B-6A7B-4C29-BEBF-3F67E78906E3}" type="pres">
      <dgm:prSet presAssocID="{8217DE3A-8EC6-4FAF-A823-BDE00CC96713}" presName="parTxOnly" presStyleLbl="node1" presStyleIdx="0" presStyleCnt="4">
        <dgm:presLayoutVars>
          <dgm:bulletEnabled val="1"/>
        </dgm:presLayoutVars>
      </dgm:prSet>
      <dgm:spPr/>
    </dgm:pt>
    <dgm:pt modelId="{A76AE865-9E0A-41C5-9DC8-7193A7FBE76D}" type="pres">
      <dgm:prSet presAssocID="{2E1DA42A-DB21-40C3-8D1A-E29047D7424C}" presName="parSpace" presStyleCnt="0"/>
      <dgm:spPr/>
    </dgm:pt>
    <dgm:pt modelId="{6800A914-5A98-40D6-8208-73774B1562B8}" type="pres">
      <dgm:prSet presAssocID="{B5550C00-B3DC-4D7B-9C0C-01EC8FE8BA2D}" presName="parTxOnly" presStyleLbl="node1" presStyleIdx="1" presStyleCnt="4">
        <dgm:presLayoutVars>
          <dgm:bulletEnabled val="1"/>
        </dgm:presLayoutVars>
      </dgm:prSet>
      <dgm:spPr/>
    </dgm:pt>
    <dgm:pt modelId="{84F172EC-6415-46C4-A82C-F00783CA3177}" type="pres">
      <dgm:prSet presAssocID="{EAF2A59E-A962-4955-93AC-22E3F588FF1B}" presName="parSpace" presStyleCnt="0"/>
      <dgm:spPr/>
    </dgm:pt>
    <dgm:pt modelId="{FBC71DC8-6B05-45FD-AB25-D56ECA81A255}" type="pres">
      <dgm:prSet presAssocID="{F15DE71E-F4EB-4B2C-9FBE-E4D5E62F8A36}" presName="parTxOnly" presStyleLbl="node1" presStyleIdx="2" presStyleCnt="4">
        <dgm:presLayoutVars>
          <dgm:bulletEnabled val="1"/>
        </dgm:presLayoutVars>
      </dgm:prSet>
      <dgm:spPr/>
    </dgm:pt>
    <dgm:pt modelId="{09708DEF-5770-4264-832B-C96FBA9923F3}" type="pres">
      <dgm:prSet presAssocID="{C3258037-2994-4794-9773-19598AB5C4FE}" presName="parSpace" presStyleCnt="0"/>
      <dgm:spPr/>
    </dgm:pt>
    <dgm:pt modelId="{9AABEE2B-0954-47D4-9D8B-F29F64BEA69E}" type="pres">
      <dgm:prSet presAssocID="{AD698DDF-EB70-4B57-B64E-6178E07E459B}" presName="parTxOnly" presStyleLbl="node1" presStyleIdx="3" presStyleCnt="4" custLinFactNeighborX="537" custLinFactNeighborY="-148">
        <dgm:presLayoutVars>
          <dgm:bulletEnabled val="1"/>
        </dgm:presLayoutVars>
      </dgm:prSet>
      <dgm:spPr/>
    </dgm:pt>
  </dgm:ptLst>
  <dgm:cxnLst>
    <dgm:cxn modelId="{16AF215D-819C-43CC-B848-7F26C37FEC45}" type="presOf" srcId="{B5550C00-B3DC-4D7B-9C0C-01EC8FE8BA2D}" destId="{6800A914-5A98-40D6-8208-73774B1562B8}" srcOrd="0" destOrd="0" presId="urn:microsoft.com/office/officeart/2005/8/layout/hChevron3"/>
    <dgm:cxn modelId="{583AE662-D423-48F9-BDB2-003F05B1F2D2}" type="presOf" srcId="{6314AEBA-2C2F-468D-967F-A5F06D9CF5B8}" destId="{39368AC8-6D8B-447B-B8BC-EAD6E650BB60}" srcOrd="0" destOrd="0" presId="urn:microsoft.com/office/officeart/2005/8/layout/hChevron3"/>
    <dgm:cxn modelId="{FEAD9144-4B21-4036-910B-B35ACE4CCE93}" srcId="{6314AEBA-2C2F-468D-967F-A5F06D9CF5B8}" destId="{8217DE3A-8EC6-4FAF-A823-BDE00CC96713}" srcOrd="0" destOrd="0" parTransId="{3A209ACF-57FD-4CD4-9032-EFA9679D7E8F}" sibTransId="{2E1DA42A-DB21-40C3-8D1A-E29047D7424C}"/>
    <dgm:cxn modelId="{FB81976B-9D61-492E-9DB9-77F44CBC04F7}" srcId="{6314AEBA-2C2F-468D-967F-A5F06D9CF5B8}" destId="{B5550C00-B3DC-4D7B-9C0C-01EC8FE8BA2D}" srcOrd="1" destOrd="0" parTransId="{8140BE52-65D3-446E-BE92-582C5B09C1E6}" sibTransId="{EAF2A59E-A962-4955-93AC-22E3F588FF1B}"/>
    <dgm:cxn modelId="{2FDACD77-362E-45D9-9BC2-1F09CEFCC9D5}" type="presOf" srcId="{F15DE71E-F4EB-4B2C-9FBE-E4D5E62F8A36}" destId="{FBC71DC8-6B05-45FD-AB25-D56ECA81A255}" srcOrd="0" destOrd="0" presId="urn:microsoft.com/office/officeart/2005/8/layout/hChevron3"/>
    <dgm:cxn modelId="{E2388892-B24C-46EA-9A03-AD424DA732E6}" type="presOf" srcId="{8217DE3A-8EC6-4FAF-A823-BDE00CC96713}" destId="{BAD42F2B-6A7B-4C29-BEBF-3F67E78906E3}" srcOrd="0" destOrd="0" presId="urn:microsoft.com/office/officeart/2005/8/layout/hChevron3"/>
    <dgm:cxn modelId="{297AFCA4-5D34-4A40-BA4B-E04E65632857}" srcId="{6314AEBA-2C2F-468D-967F-A5F06D9CF5B8}" destId="{F15DE71E-F4EB-4B2C-9FBE-E4D5E62F8A36}" srcOrd="2" destOrd="0" parTransId="{63839D68-5CBE-47C0-B33E-CCAF17B9CAD1}" sibTransId="{C3258037-2994-4794-9773-19598AB5C4FE}"/>
    <dgm:cxn modelId="{B84D5DB0-9AD9-426A-98F1-1010D8FBFDEC}" srcId="{6314AEBA-2C2F-468D-967F-A5F06D9CF5B8}" destId="{AD698DDF-EB70-4B57-B64E-6178E07E459B}" srcOrd="3" destOrd="0" parTransId="{26D4CEAF-A16F-4690-835D-2B023347D7B3}" sibTransId="{DF07DE34-94B8-418E-9CAC-8394A527EC87}"/>
    <dgm:cxn modelId="{BCCEAECC-50D8-4570-B566-FAE9115DB948}" type="presOf" srcId="{AD698DDF-EB70-4B57-B64E-6178E07E459B}" destId="{9AABEE2B-0954-47D4-9D8B-F29F64BEA69E}" srcOrd="0" destOrd="0" presId="urn:microsoft.com/office/officeart/2005/8/layout/hChevron3"/>
    <dgm:cxn modelId="{B706AAF2-F73B-4DCB-A6D9-FEA15C7E2614}" type="presParOf" srcId="{39368AC8-6D8B-447B-B8BC-EAD6E650BB60}" destId="{BAD42F2B-6A7B-4C29-BEBF-3F67E78906E3}" srcOrd="0" destOrd="0" presId="urn:microsoft.com/office/officeart/2005/8/layout/hChevron3"/>
    <dgm:cxn modelId="{7243BAE7-D2CF-4466-93EE-7848CC9D4DF6}" type="presParOf" srcId="{39368AC8-6D8B-447B-B8BC-EAD6E650BB60}" destId="{A76AE865-9E0A-41C5-9DC8-7193A7FBE76D}" srcOrd="1" destOrd="0" presId="urn:microsoft.com/office/officeart/2005/8/layout/hChevron3"/>
    <dgm:cxn modelId="{67524B18-764D-44CE-8CCA-A479F8CD17AD}" type="presParOf" srcId="{39368AC8-6D8B-447B-B8BC-EAD6E650BB60}" destId="{6800A914-5A98-40D6-8208-73774B1562B8}" srcOrd="2" destOrd="0" presId="urn:microsoft.com/office/officeart/2005/8/layout/hChevron3"/>
    <dgm:cxn modelId="{46E0CA9E-6E4D-4981-AE0C-4492328FEEB6}" type="presParOf" srcId="{39368AC8-6D8B-447B-B8BC-EAD6E650BB60}" destId="{84F172EC-6415-46C4-A82C-F00783CA3177}" srcOrd="3" destOrd="0" presId="urn:microsoft.com/office/officeart/2005/8/layout/hChevron3"/>
    <dgm:cxn modelId="{DCF87BCC-6F5D-4D8F-844C-CB56EACF0712}" type="presParOf" srcId="{39368AC8-6D8B-447B-B8BC-EAD6E650BB60}" destId="{FBC71DC8-6B05-45FD-AB25-D56ECA81A255}" srcOrd="4" destOrd="0" presId="urn:microsoft.com/office/officeart/2005/8/layout/hChevron3"/>
    <dgm:cxn modelId="{24D78B4F-246D-40EC-90E1-B6FF415283C6}" type="presParOf" srcId="{39368AC8-6D8B-447B-B8BC-EAD6E650BB60}" destId="{09708DEF-5770-4264-832B-C96FBA9923F3}" srcOrd="5" destOrd="0" presId="urn:microsoft.com/office/officeart/2005/8/layout/hChevron3"/>
    <dgm:cxn modelId="{2BC46625-4901-40D7-9D61-8B7AE8B90FA2}" type="presParOf" srcId="{39368AC8-6D8B-447B-B8BC-EAD6E650BB60}" destId="{9AABEE2B-0954-47D4-9D8B-F29F64BEA69E}" srcOrd="6"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48D6EA-BE37-40E1-83EF-37D00C8A66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E9218B-E06D-410A-9800-7A2E42D36294}">
      <dgm:prSet phldrT="[Text]"/>
      <dgm:spPr/>
      <dgm:t>
        <a:bodyPr/>
        <a:lstStyle/>
        <a:p>
          <a:r>
            <a:rPr lang="en-US"/>
            <a:t>Claims Forms</a:t>
          </a:r>
        </a:p>
      </dgm:t>
    </dgm:pt>
    <dgm:pt modelId="{EC3F6F0B-287D-4E21-B991-5D868392DDC4}" type="parTrans" cxnId="{F3BA7989-8962-4BB2-82C0-F8FF4F7CCC5F}">
      <dgm:prSet/>
      <dgm:spPr/>
      <dgm:t>
        <a:bodyPr/>
        <a:lstStyle/>
        <a:p>
          <a:endParaRPr lang="en-US"/>
        </a:p>
      </dgm:t>
    </dgm:pt>
    <dgm:pt modelId="{70A5EE75-BD73-4C63-878F-AE8128954A07}" type="sibTrans" cxnId="{F3BA7989-8962-4BB2-82C0-F8FF4F7CCC5F}">
      <dgm:prSet/>
      <dgm:spPr/>
      <dgm:t>
        <a:bodyPr/>
        <a:lstStyle/>
        <a:p>
          <a:endParaRPr lang="en-US"/>
        </a:p>
      </dgm:t>
    </dgm:pt>
    <dgm:pt modelId="{9238ECEA-4D9E-44F0-8725-F5E12AC4D26B}">
      <dgm:prSet phldrT="[Text]"/>
      <dgm:spPr/>
      <dgm:t>
        <a:bodyPr/>
        <a:lstStyle/>
        <a:p>
          <a:r>
            <a:rPr lang="en-US"/>
            <a:t>Medical Form</a:t>
          </a:r>
        </a:p>
      </dgm:t>
    </dgm:pt>
    <dgm:pt modelId="{55AF18DF-6D6C-41A7-A20F-1FCD88013F77}" type="parTrans" cxnId="{07ADD62B-0B54-4CBB-A5E5-6099814134CC}">
      <dgm:prSet/>
      <dgm:spPr/>
      <dgm:t>
        <a:bodyPr/>
        <a:lstStyle/>
        <a:p>
          <a:endParaRPr lang="en-US"/>
        </a:p>
      </dgm:t>
    </dgm:pt>
    <dgm:pt modelId="{13DB4DDE-DF50-4D0F-8971-A0E72FF08B0B}" type="sibTrans" cxnId="{07ADD62B-0B54-4CBB-A5E5-6099814134CC}">
      <dgm:prSet/>
      <dgm:spPr/>
      <dgm:t>
        <a:bodyPr/>
        <a:lstStyle/>
        <a:p>
          <a:endParaRPr lang="en-US"/>
        </a:p>
      </dgm:t>
    </dgm:pt>
    <dgm:pt modelId="{A0F3C4DB-D21C-4D5E-B219-BA8975BF99D0}">
      <dgm:prSet phldrT="[Text]"/>
      <dgm:spPr/>
      <dgm:t>
        <a:bodyPr/>
        <a:lstStyle/>
        <a:p>
          <a:r>
            <a:rPr lang="en-US"/>
            <a:t>Anaconda (</a:t>
          </a:r>
          <a:r>
            <a:rPr lang="en-US" err="1"/>
            <a:t>Jupyter</a:t>
          </a:r>
          <a:r>
            <a:rPr lang="en-US"/>
            <a:t> &amp; Spyder)</a:t>
          </a:r>
        </a:p>
      </dgm:t>
    </dgm:pt>
    <dgm:pt modelId="{9DC637F7-8244-4DC6-9F36-A25366AA5D7A}" type="parTrans" cxnId="{A55B5350-B109-4C7F-B171-2A35F9C48907}">
      <dgm:prSet/>
      <dgm:spPr/>
      <dgm:t>
        <a:bodyPr/>
        <a:lstStyle/>
        <a:p>
          <a:endParaRPr lang="en-US"/>
        </a:p>
      </dgm:t>
    </dgm:pt>
    <dgm:pt modelId="{A1E074E9-37F9-4F79-B07B-26A77BBE5430}" type="sibTrans" cxnId="{A55B5350-B109-4C7F-B171-2A35F9C48907}">
      <dgm:prSet/>
      <dgm:spPr/>
      <dgm:t>
        <a:bodyPr/>
        <a:lstStyle/>
        <a:p>
          <a:endParaRPr lang="en-US"/>
        </a:p>
      </dgm:t>
    </dgm:pt>
    <dgm:pt modelId="{36C9E637-3482-430E-9E17-C970A0AD40D8}">
      <dgm:prSet phldrT="[Text]"/>
      <dgm:spPr/>
      <dgm:t>
        <a:bodyPr/>
        <a:lstStyle/>
        <a:p>
          <a:r>
            <a:rPr lang="en-US" err="1"/>
            <a:t>Easyocr</a:t>
          </a:r>
          <a:endParaRPr lang="en-US"/>
        </a:p>
      </dgm:t>
    </dgm:pt>
    <dgm:pt modelId="{5EE9743F-87C1-4C33-BD24-2F268DEBD4C1}" type="parTrans" cxnId="{0EA802C6-C177-4856-B8AF-5E70BBD8623F}">
      <dgm:prSet/>
      <dgm:spPr/>
      <dgm:t>
        <a:bodyPr/>
        <a:lstStyle/>
        <a:p>
          <a:endParaRPr lang="en-US"/>
        </a:p>
      </dgm:t>
    </dgm:pt>
    <dgm:pt modelId="{89D4A219-BB77-45A4-B8FF-7787D6EBDE67}" type="sibTrans" cxnId="{0EA802C6-C177-4856-B8AF-5E70BBD8623F}">
      <dgm:prSet/>
      <dgm:spPr/>
      <dgm:t>
        <a:bodyPr/>
        <a:lstStyle/>
        <a:p>
          <a:endParaRPr lang="en-US"/>
        </a:p>
      </dgm:t>
    </dgm:pt>
    <dgm:pt modelId="{43B28FC2-245E-445C-BF23-7C364DC7038F}">
      <dgm:prSet phldrT="[Text]"/>
      <dgm:spPr/>
      <dgm:t>
        <a:bodyPr/>
        <a:lstStyle/>
        <a:p>
          <a:r>
            <a:rPr lang="en-US" err="1"/>
            <a:t>Poppler</a:t>
          </a:r>
          <a:endParaRPr lang="en-US"/>
        </a:p>
      </dgm:t>
    </dgm:pt>
    <dgm:pt modelId="{5FD787A8-D144-4E95-B9E0-4D47CB3ECE4A}" type="parTrans" cxnId="{36BAC4B5-F493-4C74-8F0C-EC19C37BAB76}">
      <dgm:prSet/>
      <dgm:spPr/>
      <dgm:t>
        <a:bodyPr/>
        <a:lstStyle/>
        <a:p>
          <a:endParaRPr lang="en-US"/>
        </a:p>
      </dgm:t>
    </dgm:pt>
    <dgm:pt modelId="{D57CDBB3-B803-4D7F-866B-EA2C545D4E9F}" type="sibTrans" cxnId="{36BAC4B5-F493-4C74-8F0C-EC19C37BAB76}">
      <dgm:prSet/>
      <dgm:spPr/>
      <dgm:t>
        <a:bodyPr/>
        <a:lstStyle/>
        <a:p>
          <a:endParaRPr lang="en-US"/>
        </a:p>
      </dgm:t>
    </dgm:pt>
    <dgm:pt modelId="{91DEFDB4-B684-4D48-B607-0AA0A5D07670}">
      <dgm:prSet phldrT="[Text]"/>
      <dgm:spPr/>
      <dgm:t>
        <a:bodyPr/>
        <a:lstStyle/>
        <a:p>
          <a:r>
            <a:rPr lang="en-US"/>
            <a:t>Internet Explorer 32-bit driver</a:t>
          </a:r>
        </a:p>
      </dgm:t>
    </dgm:pt>
    <dgm:pt modelId="{4A8E75D2-C854-4855-9E2C-AD6DB20F1A17}" type="parTrans" cxnId="{1010292F-7333-421A-B21C-69E32060428B}">
      <dgm:prSet/>
      <dgm:spPr/>
      <dgm:t>
        <a:bodyPr/>
        <a:lstStyle/>
        <a:p>
          <a:endParaRPr lang="en-US"/>
        </a:p>
      </dgm:t>
    </dgm:pt>
    <dgm:pt modelId="{C29D7EDF-DCBC-475D-B6C6-7F5A91C2FCC6}" type="sibTrans" cxnId="{1010292F-7333-421A-B21C-69E32060428B}">
      <dgm:prSet/>
      <dgm:spPr/>
      <dgm:t>
        <a:bodyPr/>
        <a:lstStyle/>
        <a:p>
          <a:endParaRPr lang="en-US"/>
        </a:p>
      </dgm:t>
    </dgm:pt>
    <dgm:pt modelId="{F00D1D1A-20EE-4407-95AE-53EDAB9D143D}">
      <dgm:prSet phldrT="[Text]"/>
      <dgm:spPr/>
      <dgm:t>
        <a:bodyPr/>
        <a:lstStyle/>
        <a:p>
          <a:r>
            <a:rPr lang="en-US"/>
            <a:t>Java 32-bit</a:t>
          </a:r>
        </a:p>
      </dgm:t>
    </dgm:pt>
    <dgm:pt modelId="{A9C07E01-75C6-4B31-A1A6-4A0E68E53294}" type="parTrans" cxnId="{FECEA4FE-F3F9-4B25-B69D-BF7F3039AF64}">
      <dgm:prSet/>
      <dgm:spPr/>
    </dgm:pt>
    <dgm:pt modelId="{D44E86CF-10B0-4774-8D48-9286971E7ECF}" type="sibTrans" cxnId="{FECEA4FE-F3F9-4B25-B69D-BF7F3039AF64}">
      <dgm:prSet/>
      <dgm:spPr/>
    </dgm:pt>
    <dgm:pt modelId="{2B95D102-6D08-462C-8DEA-642B990D4280}">
      <dgm:prSet phldrT="[Text]"/>
      <dgm:spPr/>
      <dgm:t>
        <a:bodyPr/>
        <a:lstStyle/>
        <a:p>
          <a:r>
            <a:rPr lang="en-US"/>
            <a:t>Selenium</a:t>
          </a:r>
        </a:p>
      </dgm:t>
    </dgm:pt>
    <dgm:pt modelId="{462D93B8-8FE0-40CF-9B15-8C8FCFB27704}" type="parTrans" cxnId="{0E4FD0A8-13A2-4CCB-81D5-5E8B5CD506CD}">
      <dgm:prSet/>
      <dgm:spPr/>
    </dgm:pt>
    <dgm:pt modelId="{0D229199-8AC7-4C90-B10B-4C7C389BC5AF}" type="sibTrans" cxnId="{0E4FD0A8-13A2-4CCB-81D5-5E8B5CD506CD}">
      <dgm:prSet/>
      <dgm:spPr/>
    </dgm:pt>
    <dgm:pt modelId="{64605C52-8740-403A-8B36-52CF88E4F173}" type="pres">
      <dgm:prSet presAssocID="{6D48D6EA-BE37-40E1-83EF-37D00C8A6640}" presName="linear" presStyleCnt="0">
        <dgm:presLayoutVars>
          <dgm:animLvl val="lvl"/>
          <dgm:resizeHandles val="exact"/>
        </dgm:presLayoutVars>
      </dgm:prSet>
      <dgm:spPr/>
    </dgm:pt>
    <dgm:pt modelId="{E77B05DE-FDD8-4555-9C00-7CDDF98B1B40}" type="pres">
      <dgm:prSet presAssocID="{FFE9218B-E06D-410A-9800-7A2E42D36294}" presName="parentText" presStyleLbl="node1" presStyleIdx="0" presStyleCnt="8">
        <dgm:presLayoutVars>
          <dgm:chMax val="0"/>
          <dgm:bulletEnabled val="1"/>
        </dgm:presLayoutVars>
      </dgm:prSet>
      <dgm:spPr/>
    </dgm:pt>
    <dgm:pt modelId="{850D0E28-C6E4-4E1E-B421-52E600797096}" type="pres">
      <dgm:prSet presAssocID="{70A5EE75-BD73-4C63-878F-AE8128954A07}" presName="spacer" presStyleCnt="0"/>
      <dgm:spPr/>
    </dgm:pt>
    <dgm:pt modelId="{61814745-B682-4509-8E4E-F6C619B43260}" type="pres">
      <dgm:prSet presAssocID="{9238ECEA-4D9E-44F0-8725-F5E12AC4D26B}" presName="parentText" presStyleLbl="node1" presStyleIdx="1" presStyleCnt="8">
        <dgm:presLayoutVars>
          <dgm:chMax val="0"/>
          <dgm:bulletEnabled val="1"/>
        </dgm:presLayoutVars>
      </dgm:prSet>
      <dgm:spPr/>
    </dgm:pt>
    <dgm:pt modelId="{6A8FBAFD-3A79-43AB-85D3-D42C24018654}" type="pres">
      <dgm:prSet presAssocID="{13DB4DDE-DF50-4D0F-8971-A0E72FF08B0B}" presName="spacer" presStyleCnt="0"/>
      <dgm:spPr/>
    </dgm:pt>
    <dgm:pt modelId="{D1B5D9AA-1379-437E-8BCD-D3520E4B6150}" type="pres">
      <dgm:prSet presAssocID="{A0F3C4DB-D21C-4D5E-B219-BA8975BF99D0}" presName="parentText" presStyleLbl="node1" presStyleIdx="2" presStyleCnt="8">
        <dgm:presLayoutVars>
          <dgm:chMax val="0"/>
          <dgm:bulletEnabled val="1"/>
        </dgm:presLayoutVars>
      </dgm:prSet>
      <dgm:spPr/>
    </dgm:pt>
    <dgm:pt modelId="{25885205-AAAA-48ED-BE06-C25ACF5BF223}" type="pres">
      <dgm:prSet presAssocID="{A1E074E9-37F9-4F79-B07B-26A77BBE5430}" presName="spacer" presStyleCnt="0"/>
      <dgm:spPr/>
    </dgm:pt>
    <dgm:pt modelId="{4D893DC4-D48D-4A14-8333-682FE4DC4DA5}" type="pres">
      <dgm:prSet presAssocID="{36C9E637-3482-430E-9E17-C970A0AD40D8}" presName="parentText" presStyleLbl="node1" presStyleIdx="3" presStyleCnt="8">
        <dgm:presLayoutVars>
          <dgm:chMax val="0"/>
          <dgm:bulletEnabled val="1"/>
        </dgm:presLayoutVars>
      </dgm:prSet>
      <dgm:spPr/>
    </dgm:pt>
    <dgm:pt modelId="{C2336975-77A2-4185-9EC0-2F956F7326FA}" type="pres">
      <dgm:prSet presAssocID="{89D4A219-BB77-45A4-B8FF-7787D6EBDE67}" presName="spacer" presStyleCnt="0"/>
      <dgm:spPr/>
    </dgm:pt>
    <dgm:pt modelId="{F6798858-357D-42A4-A1E7-DB0A46007034}" type="pres">
      <dgm:prSet presAssocID="{43B28FC2-245E-445C-BF23-7C364DC7038F}" presName="parentText" presStyleLbl="node1" presStyleIdx="4" presStyleCnt="8">
        <dgm:presLayoutVars>
          <dgm:chMax val="0"/>
          <dgm:bulletEnabled val="1"/>
        </dgm:presLayoutVars>
      </dgm:prSet>
      <dgm:spPr/>
    </dgm:pt>
    <dgm:pt modelId="{2AA77769-4173-41CC-8320-3A0850C88EC1}" type="pres">
      <dgm:prSet presAssocID="{D57CDBB3-B803-4D7F-866B-EA2C545D4E9F}" presName="spacer" presStyleCnt="0"/>
      <dgm:spPr/>
    </dgm:pt>
    <dgm:pt modelId="{0F070318-039B-4721-956C-82424D18B957}" type="pres">
      <dgm:prSet presAssocID="{2B95D102-6D08-462C-8DEA-642B990D4280}" presName="parentText" presStyleLbl="node1" presStyleIdx="5" presStyleCnt="8">
        <dgm:presLayoutVars>
          <dgm:chMax val="0"/>
          <dgm:bulletEnabled val="1"/>
        </dgm:presLayoutVars>
      </dgm:prSet>
      <dgm:spPr/>
    </dgm:pt>
    <dgm:pt modelId="{7BBFC3C9-91F1-41FB-93C2-4BA0BEB0754D}" type="pres">
      <dgm:prSet presAssocID="{0D229199-8AC7-4C90-B10B-4C7C389BC5AF}" presName="spacer" presStyleCnt="0"/>
      <dgm:spPr/>
    </dgm:pt>
    <dgm:pt modelId="{D882D5E2-B0EE-405A-9D41-815DDDAB24C4}" type="pres">
      <dgm:prSet presAssocID="{91DEFDB4-B684-4D48-B607-0AA0A5D07670}" presName="parentText" presStyleLbl="node1" presStyleIdx="6" presStyleCnt="8">
        <dgm:presLayoutVars>
          <dgm:chMax val="0"/>
          <dgm:bulletEnabled val="1"/>
        </dgm:presLayoutVars>
      </dgm:prSet>
      <dgm:spPr/>
    </dgm:pt>
    <dgm:pt modelId="{01701886-7921-4738-AC3C-0559BE87300F}" type="pres">
      <dgm:prSet presAssocID="{C29D7EDF-DCBC-475D-B6C6-7F5A91C2FCC6}" presName="spacer" presStyleCnt="0"/>
      <dgm:spPr/>
    </dgm:pt>
    <dgm:pt modelId="{7384042F-A92C-4CCB-B826-03D663F34790}" type="pres">
      <dgm:prSet presAssocID="{F00D1D1A-20EE-4407-95AE-53EDAB9D143D}" presName="parentText" presStyleLbl="node1" presStyleIdx="7" presStyleCnt="8">
        <dgm:presLayoutVars>
          <dgm:chMax val="0"/>
          <dgm:bulletEnabled val="1"/>
        </dgm:presLayoutVars>
      </dgm:prSet>
      <dgm:spPr/>
    </dgm:pt>
  </dgm:ptLst>
  <dgm:cxnLst>
    <dgm:cxn modelId="{0E918D0E-E4F3-4A81-88B3-34965225FDEA}" type="presOf" srcId="{2B95D102-6D08-462C-8DEA-642B990D4280}" destId="{0F070318-039B-4721-956C-82424D18B957}" srcOrd="0" destOrd="0" presId="urn:microsoft.com/office/officeart/2005/8/layout/vList2"/>
    <dgm:cxn modelId="{0B6EC11B-454F-4AAD-A00D-4A53C6C80DCF}" type="presOf" srcId="{A0F3C4DB-D21C-4D5E-B219-BA8975BF99D0}" destId="{D1B5D9AA-1379-437E-8BCD-D3520E4B6150}" srcOrd="0" destOrd="0" presId="urn:microsoft.com/office/officeart/2005/8/layout/vList2"/>
    <dgm:cxn modelId="{71F0C71D-1729-46D5-A75A-4BEF447C2425}" type="presOf" srcId="{91DEFDB4-B684-4D48-B607-0AA0A5D07670}" destId="{D882D5E2-B0EE-405A-9D41-815DDDAB24C4}" srcOrd="0" destOrd="0" presId="urn:microsoft.com/office/officeart/2005/8/layout/vList2"/>
    <dgm:cxn modelId="{07ADD62B-0B54-4CBB-A5E5-6099814134CC}" srcId="{6D48D6EA-BE37-40E1-83EF-37D00C8A6640}" destId="{9238ECEA-4D9E-44F0-8725-F5E12AC4D26B}" srcOrd="1" destOrd="0" parTransId="{55AF18DF-6D6C-41A7-A20F-1FCD88013F77}" sibTransId="{13DB4DDE-DF50-4D0F-8971-A0E72FF08B0B}"/>
    <dgm:cxn modelId="{1010292F-7333-421A-B21C-69E32060428B}" srcId="{6D48D6EA-BE37-40E1-83EF-37D00C8A6640}" destId="{91DEFDB4-B684-4D48-B607-0AA0A5D07670}" srcOrd="6" destOrd="0" parTransId="{4A8E75D2-C854-4855-9E2C-AD6DB20F1A17}" sibTransId="{C29D7EDF-DCBC-475D-B6C6-7F5A91C2FCC6}"/>
    <dgm:cxn modelId="{E9AE7C5E-D0FF-4CDE-B8C6-48BCF1F17D0F}" type="presOf" srcId="{9238ECEA-4D9E-44F0-8725-F5E12AC4D26B}" destId="{61814745-B682-4509-8E4E-F6C619B43260}" srcOrd="0" destOrd="0" presId="urn:microsoft.com/office/officeart/2005/8/layout/vList2"/>
    <dgm:cxn modelId="{0B8D5742-2479-4942-868B-123AA86937BB}" type="presOf" srcId="{FFE9218B-E06D-410A-9800-7A2E42D36294}" destId="{E77B05DE-FDD8-4555-9C00-7CDDF98B1B40}" srcOrd="0" destOrd="0" presId="urn:microsoft.com/office/officeart/2005/8/layout/vList2"/>
    <dgm:cxn modelId="{DBB42949-CF6E-4E7D-8558-DED4701D7D61}" type="presOf" srcId="{36C9E637-3482-430E-9E17-C970A0AD40D8}" destId="{4D893DC4-D48D-4A14-8333-682FE4DC4DA5}" srcOrd="0" destOrd="0" presId="urn:microsoft.com/office/officeart/2005/8/layout/vList2"/>
    <dgm:cxn modelId="{A55B5350-B109-4C7F-B171-2A35F9C48907}" srcId="{6D48D6EA-BE37-40E1-83EF-37D00C8A6640}" destId="{A0F3C4DB-D21C-4D5E-B219-BA8975BF99D0}" srcOrd="2" destOrd="0" parTransId="{9DC637F7-8244-4DC6-9F36-A25366AA5D7A}" sibTransId="{A1E074E9-37F9-4F79-B07B-26A77BBE5430}"/>
    <dgm:cxn modelId="{F3BA7989-8962-4BB2-82C0-F8FF4F7CCC5F}" srcId="{6D48D6EA-BE37-40E1-83EF-37D00C8A6640}" destId="{FFE9218B-E06D-410A-9800-7A2E42D36294}" srcOrd="0" destOrd="0" parTransId="{EC3F6F0B-287D-4E21-B991-5D868392DDC4}" sibTransId="{70A5EE75-BD73-4C63-878F-AE8128954A07}"/>
    <dgm:cxn modelId="{0E4FD0A8-13A2-4CCB-81D5-5E8B5CD506CD}" srcId="{6D48D6EA-BE37-40E1-83EF-37D00C8A6640}" destId="{2B95D102-6D08-462C-8DEA-642B990D4280}" srcOrd="5" destOrd="0" parTransId="{462D93B8-8FE0-40CF-9B15-8C8FCFB27704}" sibTransId="{0D229199-8AC7-4C90-B10B-4C7C389BC5AF}"/>
    <dgm:cxn modelId="{36BAC4B5-F493-4C74-8F0C-EC19C37BAB76}" srcId="{6D48D6EA-BE37-40E1-83EF-37D00C8A6640}" destId="{43B28FC2-245E-445C-BF23-7C364DC7038F}" srcOrd="4" destOrd="0" parTransId="{5FD787A8-D144-4E95-B9E0-4D47CB3ECE4A}" sibTransId="{D57CDBB3-B803-4D7F-866B-EA2C545D4E9F}"/>
    <dgm:cxn modelId="{FBE92EC1-2BA0-4D75-BF42-510C0B08C51A}" type="presOf" srcId="{43B28FC2-245E-445C-BF23-7C364DC7038F}" destId="{F6798858-357D-42A4-A1E7-DB0A46007034}" srcOrd="0" destOrd="0" presId="urn:microsoft.com/office/officeart/2005/8/layout/vList2"/>
    <dgm:cxn modelId="{0EA802C6-C177-4856-B8AF-5E70BBD8623F}" srcId="{6D48D6EA-BE37-40E1-83EF-37D00C8A6640}" destId="{36C9E637-3482-430E-9E17-C970A0AD40D8}" srcOrd="3" destOrd="0" parTransId="{5EE9743F-87C1-4C33-BD24-2F268DEBD4C1}" sibTransId="{89D4A219-BB77-45A4-B8FF-7787D6EBDE67}"/>
    <dgm:cxn modelId="{1242DBED-C62C-4519-8A17-D285E32C4B6B}" type="presOf" srcId="{6D48D6EA-BE37-40E1-83EF-37D00C8A6640}" destId="{64605C52-8740-403A-8B36-52CF88E4F173}" srcOrd="0" destOrd="0" presId="urn:microsoft.com/office/officeart/2005/8/layout/vList2"/>
    <dgm:cxn modelId="{8DF375EF-4590-4414-9DA8-B3B282ECAA9E}" type="presOf" srcId="{F00D1D1A-20EE-4407-95AE-53EDAB9D143D}" destId="{7384042F-A92C-4CCB-B826-03D663F34790}" srcOrd="0" destOrd="0" presId="urn:microsoft.com/office/officeart/2005/8/layout/vList2"/>
    <dgm:cxn modelId="{FECEA4FE-F3F9-4B25-B69D-BF7F3039AF64}" srcId="{6D48D6EA-BE37-40E1-83EF-37D00C8A6640}" destId="{F00D1D1A-20EE-4407-95AE-53EDAB9D143D}" srcOrd="7" destOrd="0" parTransId="{A9C07E01-75C6-4B31-A1A6-4A0E68E53294}" sibTransId="{D44E86CF-10B0-4774-8D48-9286971E7ECF}"/>
    <dgm:cxn modelId="{5C7B305F-D052-4F9F-8237-7BDB3DBEFF69}" type="presParOf" srcId="{64605C52-8740-403A-8B36-52CF88E4F173}" destId="{E77B05DE-FDD8-4555-9C00-7CDDF98B1B40}" srcOrd="0" destOrd="0" presId="urn:microsoft.com/office/officeart/2005/8/layout/vList2"/>
    <dgm:cxn modelId="{D9276B8F-F905-4227-A616-45A86AF4DDF9}" type="presParOf" srcId="{64605C52-8740-403A-8B36-52CF88E4F173}" destId="{850D0E28-C6E4-4E1E-B421-52E600797096}" srcOrd="1" destOrd="0" presId="urn:microsoft.com/office/officeart/2005/8/layout/vList2"/>
    <dgm:cxn modelId="{796E8787-A84A-4C77-B8CE-3A7F226553BB}" type="presParOf" srcId="{64605C52-8740-403A-8B36-52CF88E4F173}" destId="{61814745-B682-4509-8E4E-F6C619B43260}" srcOrd="2" destOrd="0" presId="urn:microsoft.com/office/officeart/2005/8/layout/vList2"/>
    <dgm:cxn modelId="{F0CB659C-60A8-41D1-BD62-741B4E022014}" type="presParOf" srcId="{64605C52-8740-403A-8B36-52CF88E4F173}" destId="{6A8FBAFD-3A79-43AB-85D3-D42C24018654}" srcOrd="3" destOrd="0" presId="urn:microsoft.com/office/officeart/2005/8/layout/vList2"/>
    <dgm:cxn modelId="{ADB4A556-BB82-4280-A7CE-635057ED35C3}" type="presParOf" srcId="{64605C52-8740-403A-8B36-52CF88E4F173}" destId="{D1B5D9AA-1379-437E-8BCD-D3520E4B6150}" srcOrd="4" destOrd="0" presId="urn:microsoft.com/office/officeart/2005/8/layout/vList2"/>
    <dgm:cxn modelId="{64D572C6-2E94-4F39-887C-0F28FAE40390}" type="presParOf" srcId="{64605C52-8740-403A-8B36-52CF88E4F173}" destId="{25885205-AAAA-48ED-BE06-C25ACF5BF223}" srcOrd="5" destOrd="0" presId="urn:microsoft.com/office/officeart/2005/8/layout/vList2"/>
    <dgm:cxn modelId="{E6895923-3C86-4AD3-A095-D5D95C05F26E}" type="presParOf" srcId="{64605C52-8740-403A-8B36-52CF88E4F173}" destId="{4D893DC4-D48D-4A14-8333-682FE4DC4DA5}" srcOrd="6" destOrd="0" presId="urn:microsoft.com/office/officeart/2005/8/layout/vList2"/>
    <dgm:cxn modelId="{7D4F745E-99F5-4F9C-AB31-DC8D2E0FDDBE}" type="presParOf" srcId="{64605C52-8740-403A-8B36-52CF88E4F173}" destId="{C2336975-77A2-4185-9EC0-2F956F7326FA}" srcOrd="7" destOrd="0" presId="urn:microsoft.com/office/officeart/2005/8/layout/vList2"/>
    <dgm:cxn modelId="{47807819-8046-435B-BDE4-0191C1C9EB2F}" type="presParOf" srcId="{64605C52-8740-403A-8B36-52CF88E4F173}" destId="{F6798858-357D-42A4-A1E7-DB0A46007034}" srcOrd="8" destOrd="0" presId="urn:microsoft.com/office/officeart/2005/8/layout/vList2"/>
    <dgm:cxn modelId="{58CF394D-0B5C-46FD-8674-8F45A7AD7B7B}" type="presParOf" srcId="{64605C52-8740-403A-8B36-52CF88E4F173}" destId="{2AA77769-4173-41CC-8320-3A0850C88EC1}" srcOrd="9" destOrd="0" presId="urn:microsoft.com/office/officeart/2005/8/layout/vList2"/>
    <dgm:cxn modelId="{FF02C291-2A6D-4456-B248-7F6F2370A025}" type="presParOf" srcId="{64605C52-8740-403A-8B36-52CF88E4F173}" destId="{0F070318-039B-4721-956C-82424D18B957}" srcOrd="10" destOrd="0" presId="urn:microsoft.com/office/officeart/2005/8/layout/vList2"/>
    <dgm:cxn modelId="{31F7A6D3-44E1-4C20-AC4C-48F5346E750C}" type="presParOf" srcId="{64605C52-8740-403A-8B36-52CF88E4F173}" destId="{7BBFC3C9-91F1-41FB-93C2-4BA0BEB0754D}" srcOrd="11" destOrd="0" presId="urn:microsoft.com/office/officeart/2005/8/layout/vList2"/>
    <dgm:cxn modelId="{89694F46-A18F-4C17-B117-EF60BA8740DF}" type="presParOf" srcId="{64605C52-8740-403A-8B36-52CF88E4F173}" destId="{D882D5E2-B0EE-405A-9D41-815DDDAB24C4}" srcOrd="12" destOrd="0" presId="urn:microsoft.com/office/officeart/2005/8/layout/vList2"/>
    <dgm:cxn modelId="{48FD53C8-3E7D-4346-842B-9B9297098903}" type="presParOf" srcId="{64605C52-8740-403A-8B36-52CF88E4F173}" destId="{01701886-7921-4738-AC3C-0559BE87300F}" srcOrd="13" destOrd="0" presId="urn:microsoft.com/office/officeart/2005/8/layout/vList2"/>
    <dgm:cxn modelId="{8EAC314F-D690-4E03-871B-8E652E40E54B}" type="presParOf" srcId="{64605C52-8740-403A-8B36-52CF88E4F173}" destId="{7384042F-A92C-4CCB-B826-03D663F34790}" srcOrd="1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872E09-8C81-4950-99A4-095DC93155C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C09A15B0-4DF3-42BA-B4B6-F615C67C1B79}">
      <dgm:prSet phldrT="[Text]"/>
      <dgm:spPr/>
      <dgm:t>
        <a:bodyPr/>
        <a:lstStyle/>
        <a:p>
          <a:r>
            <a:rPr lang="en-US"/>
            <a:t>Convert Pdfs to images</a:t>
          </a:r>
        </a:p>
      </dgm:t>
    </dgm:pt>
    <dgm:pt modelId="{5314DBC3-0591-4C23-A9A1-8505C21FDFD2}" type="parTrans" cxnId="{BF071E52-7C1A-4720-90AF-315941BEAD35}">
      <dgm:prSet/>
      <dgm:spPr/>
      <dgm:t>
        <a:bodyPr/>
        <a:lstStyle/>
        <a:p>
          <a:endParaRPr lang="en-US"/>
        </a:p>
      </dgm:t>
    </dgm:pt>
    <dgm:pt modelId="{8EB668E0-EFF0-4D7E-BBA1-1A7BD39197CB}" type="sibTrans" cxnId="{BF071E52-7C1A-4720-90AF-315941BEAD35}">
      <dgm:prSet/>
      <dgm:spPr/>
      <dgm:t>
        <a:bodyPr/>
        <a:lstStyle/>
        <a:p>
          <a:endParaRPr lang="en-US"/>
        </a:p>
      </dgm:t>
    </dgm:pt>
    <dgm:pt modelId="{B98AC8A9-1AA9-4530-B4F1-37B22A1990B9}">
      <dgm:prSet phldrT="[Text]"/>
      <dgm:spPr/>
      <dgm:t>
        <a:bodyPr/>
        <a:lstStyle/>
        <a:p>
          <a:r>
            <a:rPr lang="en-US"/>
            <a:t>Image Preprocessing</a:t>
          </a:r>
        </a:p>
      </dgm:t>
    </dgm:pt>
    <dgm:pt modelId="{DA42BA8A-F33B-4E0D-A967-33136452BBE9}" type="parTrans" cxnId="{99FB6496-7C61-44C8-B88A-FECC422F15F8}">
      <dgm:prSet/>
      <dgm:spPr/>
      <dgm:t>
        <a:bodyPr/>
        <a:lstStyle/>
        <a:p>
          <a:endParaRPr lang="en-US"/>
        </a:p>
      </dgm:t>
    </dgm:pt>
    <dgm:pt modelId="{835A0830-BC9D-4D50-8F1D-E5F1F080F605}" type="sibTrans" cxnId="{99FB6496-7C61-44C8-B88A-FECC422F15F8}">
      <dgm:prSet/>
      <dgm:spPr/>
      <dgm:t>
        <a:bodyPr/>
        <a:lstStyle/>
        <a:p>
          <a:endParaRPr lang="en-US"/>
        </a:p>
      </dgm:t>
    </dgm:pt>
    <dgm:pt modelId="{55D3391B-B4C9-4EE1-90D5-A5B8E2938099}">
      <dgm:prSet phldrT="[Text]"/>
      <dgm:spPr/>
      <dgm:t>
        <a:bodyPr/>
        <a:lstStyle/>
        <a:p>
          <a:r>
            <a:rPr lang="en-US"/>
            <a:t>Take Out Required fields using indexing</a:t>
          </a:r>
        </a:p>
      </dgm:t>
    </dgm:pt>
    <dgm:pt modelId="{43736EC7-F640-42C1-8929-512CB0B99E2C}" type="parTrans" cxnId="{296BAE41-03B7-41B0-B709-A509F8B31BEA}">
      <dgm:prSet/>
      <dgm:spPr/>
      <dgm:t>
        <a:bodyPr/>
        <a:lstStyle/>
        <a:p>
          <a:endParaRPr lang="en-US"/>
        </a:p>
      </dgm:t>
    </dgm:pt>
    <dgm:pt modelId="{BA9A21C5-33C1-42C6-8B86-7177A2B74848}" type="sibTrans" cxnId="{296BAE41-03B7-41B0-B709-A509F8B31BEA}">
      <dgm:prSet/>
      <dgm:spPr/>
      <dgm:t>
        <a:bodyPr/>
        <a:lstStyle/>
        <a:p>
          <a:endParaRPr lang="en-US"/>
        </a:p>
      </dgm:t>
    </dgm:pt>
    <dgm:pt modelId="{8C444710-6D7D-424E-A173-3CF7071C8944}">
      <dgm:prSet phldrT="[Text]"/>
      <dgm:spPr/>
      <dgm:t>
        <a:bodyPr/>
        <a:lstStyle/>
        <a:p>
          <a:r>
            <a:rPr lang="en-US"/>
            <a:t>Extract Data using OCR </a:t>
          </a:r>
        </a:p>
      </dgm:t>
    </dgm:pt>
    <dgm:pt modelId="{04A5BFA7-2A06-474C-858C-118D1B826669}" type="parTrans" cxnId="{80125059-E0CA-47A1-AA61-7DD30CE04F4F}">
      <dgm:prSet/>
      <dgm:spPr/>
      <dgm:t>
        <a:bodyPr/>
        <a:lstStyle/>
        <a:p>
          <a:endParaRPr lang="en-US"/>
        </a:p>
      </dgm:t>
    </dgm:pt>
    <dgm:pt modelId="{FEBB613E-839C-4EF4-892B-BF8535F16065}" type="sibTrans" cxnId="{80125059-E0CA-47A1-AA61-7DD30CE04F4F}">
      <dgm:prSet/>
      <dgm:spPr/>
      <dgm:t>
        <a:bodyPr/>
        <a:lstStyle/>
        <a:p>
          <a:endParaRPr lang="en-US"/>
        </a:p>
      </dgm:t>
    </dgm:pt>
    <dgm:pt modelId="{FB2F8EAE-02C8-4600-9BED-3073A11EC5A0}">
      <dgm:prSet phldrT="[Text]"/>
      <dgm:spPr/>
      <dgm:t>
        <a:bodyPr/>
        <a:lstStyle/>
        <a:p>
          <a:r>
            <a:rPr lang="en-US"/>
            <a:t>Store Information in a Dictionary</a:t>
          </a:r>
        </a:p>
      </dgm:t>
    </dgm:pt>
    <dgm:pt modelId="{52B1DE6B-66AE-4020-A27C-4528D9BAA284}" type="parTrans" cxnId="{A6E8B148-D534-439A-B6EE-87A02EE0F17E}">
      <dgm:prSet/>
      <dgm:spPr/>
      <dgm:t>
        <a:bodyPr/>
        <a:lstStyle/>
        <a:p>
          <a:endParaRPr lang="en-US"/>
        </a:p>
      </dgm:t>
    </dgm:pt>
    <dgm:pt modelId="{50353464-3F13-44EB-BDD1-3D11F3225C44}" type="sibTrans" cxnId="{A6E8B148-D534-439A-B6EE-87A02EE0F17E}">
      <dgm:prSet/>
      <dgm:spPr/>
      <dgm:t>
        <a:bodyPr/>
        <a:lstStyle/>
        <a:p>
          <a:endParaRPr lang="en-US"/>
        </a:p>
      </dgm:t>
    </dgm:pt>
    <dgm:pt modelId="{6D43F080-46B9-4A4E-9F41-DDA01879A9ED}" type="pres">
      <dgm:prSet presAssocID="{77872E09-8C81-4950-99A4-095DC93155C8}" presName="diagram" presStyleCnt="0">
        <dgm:presLayoutVars>
          <dgm:dir/>
          <dgm:resizeHandles val="exact"/>
        </dgm:presLayoutVars>
      </dgm:prSet>
      <dgm:spPr/>
    </dgm:pt>
    <dgm:pt modelId="{70E6F589-986E-4D91-8078-57AC28CA18ED}" type="pres">
      <dgm:prSet presAssocID="{C09A15B0-4DF3-42BA-B4B6-F615C67C1B79}" presName="node" presStyleLbl="node1" presStyleIdx="0" presStyleCnt="5">
        <dgm:presLayoutVars>
          <dgm:bulletEnabled val="1"/>
        </dgm:presLayoutVars>
      </dgm:prSet>
      <dgm:spPr/>
    </dgm:pt>
    <dgm:pt modelId="{6CA96592-60F9-4778-8962-FE93BFF304DE}" type="pres">
      <dgm:prSet presAssocID="{8EB668E0-EFF0-4D7E-BBA1-1A7BD39197CB}" presName="sibTrans" presStyleLbl="sibTrans2D1" presStyleIdx="0" presStyleCnt="4"/>
      <dgm:spPr/>
    </dgm:pt>
    <dgm:pt modelId="{0192A762-6108-404C-8EAB-DC25400AAD93}" type="pres">
      <dgm:prSet presAssocID="{8EB668E0-EFF0-4D7E-BBA1-1A7BD39197CB}" presName="connectorText" presStyleLbl="sibTrans2D1" presStyleIdx="0" presStyleCnt="4"/>
      <dgm:spPr/>
    </dgm:pt>
    <dgm:pt modelId="{8D0D4E6C-7AC2-4974-BB00-62AA29118096}" type="pres">
      <dgm:prSet presAssocID="{B98AC8A9-1AA9-4530-B4F1-37B22A1990B9}" presName="node" presStyleLbl="node1" presStyleIdx="1" presStyleCnt="5">
        <dgm:presLayoutVars>
          <dgm:bulletEnabled val="1"/>
        </dgm:presLayoutVars>
      </dgm:prSet>
      <dgm:spPr/>
    </dgm:pt>
    <dgm:pt modelId="{98F6156C-3220-462F-B478-C5504192626A}" type="pres">
      <dgm:prSet presAssocID="{835A0830-BC9D-4D50-8F1D-E5F1F080F605}" presName="sibTrans" presStyleLbl="sibTrans2D1" presStyleIdx="1" presStyleCnt="4"/>
      <dgm:spPr/>
    </dgm:pt>
    <dgm:pt modelId="{4134AFCF-ABE9-4F6C-913F-FF9948D84CB5}" type="pres">
      <dgm:prSet presAssocID="{835A0830-BC9D-4D50-8F1D-E5F1F080F605}" presName="connectorText" presStyleLbl="sibTrans2D1" presStyleIdx="1" presStyleCnt="4"/>
      <dgm:spPr/>
    </dgm:pt>
    <dgm:pt modelId="{72CF128B-EAE1-4471-9E01-A95B504A7CF6}" type="pres">
      <dgm:prSet presAssocID="{55D3391B-B4C9-4EE1-90D5-A5B8E2938099}" presName="node" presStyleLbl="node1" presStyleIdx="2" presStyleCnt="5">
        <dgm:presLayoutVars>
          <dgm:bulletEnabled val="1"/>
        </dgm:presLayoutVars>
      </dgm:prSet>
      <dgm:spPr/>
    </dgm:pt>
    <dgm:pt modelId="{F5E394BE-06F6-4BB7-9B86-8717B147BA55}" type="pres">
      <dgm:prSet presAssocID="{BA9A21C5-33C1-42C6-8B86-7177A2B74848}" presName="sibTrans" presStyleLbl="sibTrans2D1" presStyleIdx="2" presStyleCnt="4"/>
      <dgm:spPr/>
    </dgm:pt>
    <dgm:pt modelId="{B57688D9-BA8D-479B-A79B-E026AACB51BD}" type="pres">
      <dgm:prSet presAssocID="{BA9A21C5-33C1-42C6-8B86-7177A2B74848}" presName="connectorText" presStyleLbl="sibTrans2D1" presStyleIdx="2" presStyleCnt="4"/>
      <dgm:spPr/>
    </dgm:pt>
    <dgm:pt modelId="{38D6B830-E57C-4BAE-8588-89F0729F5B5E}" type="pres">
      <dgm:prSet presAssocID="{8C444710-6D7D-424E-A173-3CF7071C8944}" presName="node" presStyleLbl="node1" presStyleIdx="3" presStyleCnt="5">
        <dgm:presLayoutVars>
          <dgm:bulletEnabled val="1"/>
        </dgm:presLayoutVars>
      </dgm:prSet>
      <dgm:spPr/>
    </dgm:pt>
    <dgm:pt modelId="{C01CAB67-FE3E-4764-9CC8-55D31C5EC39F}" type="pres">
      <dgm:prSet presAssocID="{FEBB613E-839C-4EF4-892B-BF8535F16065}" presName="sibTrans" presStyleLbl="sibTrans2D1" presStyleIdx="3" presStyleCnt="4"/>
      <dgm:spPr/>
    </dgm:pt>
    <dgm:pt modelId="{F0F068F4-88A9-4039-A82D-F08CB1E354DF}" type="pres">
      <dgm:prSet presAssocID="{FEBB613E-839C-4EF4-892B-BF8535F16065}" presName="connectorText" presStyleLbl="sibTrans2D1" presStyleIdx="3" presStyleCnt="4"/>
      <dgm:spPr/>
    </dgm:pt>
    <dgm:pt modelId="{F15594AA-5059-4784-B6E9-02C74FEE6600}" type="pres">
      <dgm:prSet presAssocID="{FB2F8EAE-02C8-4600-9BED-3073A11EC5A0}" presName="node" presStyleLbl="node1" presStyleIdx="4" presStyleCnt="5">
        <dgm:presLayoutVars>
          <dgm:bulletEnabled val="1"/>
        </dgm:presLayoutVars>
      </dgm:prSet>
      <dgm:spPr/>
    </dgm:pt>
  </dgm:ptLst>
  <dgm:cxnLst>
    <dgm:cxn modelId="{E6C5940D-1A4C-4930-95F0-F73533088775}" type="presOf" srcId="{BA9A21C5-33C1-42C6-8B86-7177A2B74848}" destId="{B57688D9-BA8D-479B-A79B-E026AACB51BD}" srcOrd="1" destOrd="0" presId="urn:microsoft.com/office/officeart/2005/8/layout/process5"/>
    <dgm:cxn modelId="{23C37715-7318-4093-8449-A438E14D04D1}" type="presOf" srcId="{8C444710-6D7D-424E-A173-3CF7071C8944}" destId="{38D6B830-E57C-4BAE-8588-89F0729F5B5E}" srcOrd="0" destOrd="0" presId="urn:microsoft.com/office/officeart/2005/8/layout/process5"/>
    <dgm:cxn modelId="{296BAE41-03B7-41B0-B709-A509F8B31BEA}" srcId="{77872E09-8C81-4950-99A4-095DC93155C8}" destId="{55D3391B-B4C9-4EE1-90D5-A5B8E2938099}" srcOrd="2" destOrd="0" parTransId="{43736EC7-F640-42C1-8929-512CB0B99E2C}" sibTransId="{BA9A21C5-33C1-42C6-8B86-7177A2B74848}"/>
    <dgm:cxn modelId="{A6E8B148-D534-439A-B6EE-87A02EE0F17E}" srcId="{77872E09-8C81-4950-99A4-095DC93155C8}" destId="{FB2F8EAE-02C8-4600-9BED-3073A11EC5A0}" srcOrd="4" destOrd="0" parTransId="{52B1DE6B-66AE-4020-A27C-4528D9BAA284}" sibTransId="{50353464-3F13-44EB-BDD1-3D11F3225C44}"/>
    <dgm:cxn modelId="{BF071E52-7C1A-4720-90AF-315941BEAD35}" srcId="{77872E09-8C81-4950-99A4-095DC93155C8}" destId="{C09A15B0-4DF3-42BA-B4B6-F615C67C1B79}" srcOrd="0" destOrd="0" parTransId="{5314DBC3-0591-4C23-A9A1-8505C21FDFD2}" sibTransId="{8EB668E0-EFF0-4D7E-BBA1-1A7BD39197CB}"/>
    <dgm:cxn modelId="{37375C77-39CA-4A3B-9CF8-17903EFB5D8E}" type="presOf" srcId="{835A0830-BC9D-4D50-8F1D-E5F1F080F605}" destId="{98F6156C-3220-462F-B478-C5504192626A}" srcOrd="0" destOrd="0" presId="urn:microsoft.com/office/officeart/2005/8/layout/process5"/>
    <dgm:cxn modelId="{80125059-E0CA-47A1-AA61-7DD30CE04F4F}" srcId="{77872E09-8C81-4950-99A4-095DC93155C8}" destId="{8C444710-6D7D-424E-A173-3CF7071C8944}" srcOrd="3" destOrd="0" parTransId="{04A5BFA7-2A06-474C-858C-118D1B826669}" sibTransId="{FEBB613E-839C-4EF4-892B-BF8535F16065}"/>
    <dgm:cxn modelId="{85D61B82-C3D1-415F-9412-6EBB7392A90E}" type="presOf" srcId="{FB2F8EAE-02C8-4600-9BED-3073A11EC5A0}" destId="{F15594AA-5059-4784-B6E9-02C74FEE6600}" srcOrd="0" destOrd="0" presId="urn:microsoft.com/office/officeart/2005/8/layout/process5"/>
    <dgm:cxn modelId="{2D537A83-CE7D-4EFF-852E-FDCCB9F9FA79}" type="presOf" srcId="{FEBB613E-839C-4EF4-892B-BF8535F16065}" destId="{F0F068F4-88A9-4039-A82D-F08CB1E354DF}" srcOrd="1" destOrd="0" presId="urn:microsoft.com/office/officeart/2005/8/layout/process5"/>
    <dgm:cxn modelId="{99FB6496-7C61-44C8-B88A-FECC422F15F8}" srcId="{77872E09-8C81-4950-99A4-095DC93155C8}" destId="{B98AC8A9-1AA9-4530-B4F1-37B22A1990B9}" srcOrd="1" destOrd="0" parTransId="{DA42BA8A-F33B-4E0D-A967-33136452BBE9}" sibTransId="{835A0830-BC9D-4D50-8F1D-E5F1F080F605}"/>
    <dgm:cxn modelId="{57AAA5A5-5764-47F9-81A3-4C93477CBFDD}" type="presOf" srcId="{C09A15B0-4DF3-42BA-B4B6-F615C67C1B79}" destId="{70E6F589-986E-4D91-8078-57AC28CA18ED}" srcOrd="0" destOrd="0" presId="urn:microsoft.com/office/officeart/2005/8/layout/process5"/>
    <dgm:cxn modelId="{3A11A1B2-5B43-4677-8B0B-BC698BAD1834}" type="presOf" srcId="{BA9A21C5-33C1-42C6-8B86-7177A2B74848}" destId="{F5E394BE-06F6-4BB7-9B86-8717B147BA55}" srcOrd="0" destOrd="0" presId="urn:microsoft.com/office/officeart/2005/8/layout/process5"/>
    <dgm:cxn modelId="{6958EEB3-5656-4363-84D7-BC575594EFCA}" type="presOf" srcId="{77872E09-8C81-4950-99A4-095DC93155C8}" destId="{6D43F080-46B9-4A4E-9F41-DDA01879A9ED}" srcOrd="0" destOrd="0" presId="urn:microsoft.com/office/officeart/2005/8/layout/process5"/>
    <dgm:cxn modelId="{ACF853B8-84D2-44D2-B330-F1CFDF881E40}" type="presOf" srcId="{8EB668E0-EFF0-4D7E-BBA1-1A7BD39197CB}" destId="{0192A762-6108-404C-8EAB-DC25400AAD93}" srcOrd="1" destOrd="0" presId="urn:microsoft.com/office/officeart/2005/8/layout/process5"/>
    <dgm:cxn modelId="{8EC052B9-39BB-4C09-A821-A14C378CA48A}" type="presOf" srcId="{FEBB613E-839C-4EF4-892B-BF8535F16065}" destId="{C01CAB67-FE3E-4764-9CC8-55D31C5EC39F}" srcOrd="0" destOrd="0" presId="urn:microsoft.com/office/officeart/2005/8/layout/process5"/>
    <dgm:cxn modelId="{BE28B1BD-86D2-457D-AF0C-5E48D7D09F1B}" type="presOf" srcId="{8EB668E0-EFF0-4D7E-BBA1-1A7BD39197CB}" destId="{6CA96592-60F9-4778-8962-FE93BFF304DE}" srcOrd="0" destOrd="0" presId="urn:microsoft.com/office/officeart/2005/8/layout/process5"/>
    <dgm:cxn modelId="{78C519CC-643D-4B72-8C88-D96877E4B18D}" type="presOf" srcId="{B98AC8A9-1AA9-4530-B4F1-37B22A1990B9}" destId="{8D0D4E6C-7AC2-4974-BB00-62AA29118096}" srcOrd="0" destOrd="0" presId="urn:microsoft.com/office/officeart/2005/8/layout/process5"/>
    <dgm:cxn modelId="{B9A191F0-30A9-4864-90D8-885130E21ABD}" type="presOf" srcId="{55D3391B-B4C9-4EE1-90D5-A5B8E2938099}" destId="{72CF128B-EAE1-4471-9E01-A95B504A7CF6}" srcOrd="0" destOrd="0" presId="urn:microsoft.com/office/officeart/2005/8/layout/process5"/>
    <dgm:cxn modelId="{E6646CF5-D698-490F-84C1-4866C2D27981}" type="presOf" srcId="{835A0830-BC9D-4D50-8F1D-E5F1F080F605}" destId="{4134AFCF-ABE9-4F6C-913F-FF9948D84CB5}" srcOrd="1" destOrd="0" presId="urn:microsoft.com/office/officeart/2005/8/layout/process5"/>
    <dgm:cxn modelId="{2257BF80-4E0B-4E5F-B470-F95BA60E5D30}" type="presParOf" srcId="{6D43F080-46B9-4A4E-9F41-DDA01879A9ED}" destId="{70E6F589-986E-4D91-8078-57AC28CA18ED}" srcOrd="0" destOrd="0" presId="urn:microsoft.com/office/officeart/2005/8/layout/process5"/>
    <dgm:cxn modelId="{5E638321-700F-4982-96B4-FFAFDF55A5B3}" type="presParOf" srcId="{6D43F080-46B9-4A4E-9F41-DDA01879A9ED}" destId="{6CA96592-60F9-4778-8962-FE93BFF304DE}" srcOrd="1" destOrd="0" presId="urn:microsoft.com/office/officeart/2005/8/layout/process5"/>
    <dgm:cxn modelId="{33CF44C9-EBA5-4BE0-BE67-7C1221773542}" type="presParOf" srcId="{6CA96592-60F9-4778-8962-FE93BFF304DE}" destId="{0192A762-6108-404C-8EAB-DC25400AAD93}" srcOrd="0" destOrd="0" presId="urn:microsoft.com/office/officeart/2005/8/layout/process5"/>
    <dgm:cxn modelId="{12B31253-3BAE-4415-9CA1-416611182582}" type="presParOf" srcId="{6D43F080-46B9-4A4E-9F41-DDA01879A9ED}" destId="{8D0D4E6C-7AC2-4974-BB00-62AA29118096}" srcOrd="2" destOrd="0" presId="urn:microsoft.com/office/officeart/2005/8/layout/process5"/>
    <dgm:cxn modelId="{2B255B9A-021B-4122-AA19-BC9C54E2D670}" type="presParOf" srcId="{6D43F080-46B9-4A4E-9F41-DDA01879A9ED}" destId="{98F6156C-3220-462F-B478-C5504192626A}" srcOrd="3" destOrd="0" presId="urn:microsoft.com/office/officeart/2005/8/layout/process5"/>
    <dgm:cxn modelId="{603CDBFA-B318-40E5-B6C9-83F1769FE154}" type="presParOf" srcId="{98F6156C-3220-462F-B478-C5504192626A}" destId="{4134AFCF-ABE9-4F6C-913F-FF9948D84CB5}" srcOrd="0" destOrd="0" presId="urn:microsoft.com/office/officeart/2005/8/layout/process5"/>
    <dgm:cxn modelId="{4F61D747-B7CB-4873-AEFF-812889639CD8}" type="presParOf" srcId="{6D43F080-46B9-4A4E-9F41-DDA01879A9ED}" destId="{72CF128B-EAE1-4471-9E01-A95B504A7CF6}" srcOrd="4" destOrd="0" presId="urn:microsoft.com/office/officeart/2005/8/layout/process5"/>
    <dgm:cxn modelId="{3F1366BB-79E6-4E61-94E9-1A3635D25D8D}" type="presParOf" srcId="{6D43F080-46B9-4A4E-9F41-DDA01879A9ED}" destId="{F5E394BE-06F6-4BB7-9B86-8717B147BA55}" srcOrd="5" destOrd="0" presId="urn:microsoft.com/office/officeart/2005/8/layout/process5"/>
    <dgm:cxn modelId="{F93B2DE2-F316-4AB9-8A6C-50700ED34F28}" type="presParOf" srcId="{F5E394BE-06F6-4BB7-9B86-8717B147BA55}" destId="{B57688D9-BA8D-479B-A79B-E026AACB51BD}" srcOrd="0" destOrd="0" presId="urn:microsoft.com/office/officeart/2005/8/layout/process5"/>
    <dgm:cxn modelId="{C2145476-1601-47D3-BDFD-1B7B6134E7B9}" type="presParOf" srcId="{6D43F080-46B9-4A4E-9F41-DDA01879A9ED}" destId="{38D6B830-E57C-4BAE-8588-89F0729F5B5E}" srcOrd="6" destOrd="0" presId="urn:microsoft.com/office/officeart/2005/8/layout/process5"/>
    <dgm:cxn modelId="{A36A0DB3-7859-48D5-B83C-F901F5B5D17C}" type="presParOf" srcId="{6D43F080-46B9-4A4E-9F41-DDA01879A9ED}" destId="{C01CAB67-FE3E-4764-9CC8-55D31C5EC39F}" srcOrd="7" destOrd="0" presId="urn:microsoft.com/office/officeart/2005/8/layout/process5"/>
    <dgm:cxn modelId="{40E9D918-9266-4782-A021-F3DC955AD58D}" type="presParOf" srcId="{C01CAB67-FE3E-4764-9CC8-55D31C5EC39F}" destId="{F0F068F4-88A9-4039-A82D-F08CB1E354DF}" srcOrd="0" destOrd="0" presId="urn:microsoft.com/office/officeart/2005/8/layout/process5"/>
    <dgm:cxn modelId="{C1A0AF41-D2C4-47B7-B3A0-7860CA9AB548}" type="presParOf" srcId="{6D43F080-46B9-4A4E-9F41-DDA01879A9ED}" destId="{F15594AA-5059-4784-B6E9-02C74FEE6600}" srcOrd="8" destOrd="0" presId="urn:microsoft.com/office/officeart/2005/8/layout/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AE8261-41BE-4B47-8C23-33D3B1E3B3A5}"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CEAABD45-FD3A-4977-BA6C-54696AF95B52}">
      <dgm:prSet phldrT="[Text]"/>
      <dgm:spPr/>
      <dgm:t>
        <a:bodyPr/>
        <a:lstStyle/>
        <a:p>
          <a:r>
            <a:rPr lang="en-US"/>
            <a:t>Bot writes data in excel sheet</a:t>
          </a:r>
        </a:p>
      </dgm:t>
    </dgm:pt>
    <dgm:pt modelId="{C45A780F-C932-4305-AAF1-00FEFD8B9013}" type="parTrans" cxnId="{A9942B9B-C3B1-4EB4-95CD-0BFD65B3EF7F}">
      <dgm:prSet/>
      <dgm:spPr/>
      <dgm:t>
        <a:bodyPr/>
        <a:lstStyle/>
        <a:p>
          <a:endParaRPr lang="en-US"/>
        </a:p>
      </dgm:t>
    </dgm:pt>
    <dgm:pt modelId="{9CF83344-A4C9-4F88-8B9A-C92850D0175D}" type="sibTrans" cxnId="{A9942B9B-C3B1-4EB4-95CD-0BFD65B3EF7F}">
      <dgm:prSet/>
      <dgm:spPr/>
      <dgm:t>
        <a:bodyPr/>
        <a:lstStyle/>
        <a:p>
          <a:endParaRPr lang="en-US"/>
        </a:p>
      </dgm:t>
    </dgm:pt>
    <dgm:pt modelId="{9D560A65-72F7-4F7C-BD6B-E9AB05E0BF86}">
      <dgm:prSet phldrT="[Text]"/>
      <dgm:spPr/>
      <dgm:t>
        <a:bodyPr/>
        <a:lstStyle/>
        <a:p>
          <a:r>
            <a:rPr lang="en-US"/>
            <a:t>Script takes claim data from excel</a:t>
          </a:r>
        </a:p>
      </dgm:t>
    </dgm:pt>
    <dgm:pt modelId="{182A7793-CFD2-4AA3-B055-2F9382FA3093}" type="parTrans" cxnId="{4E4F0D86-40E7-4C8D-B392-47B293CC5380}">
      <dgm:prSet/>
      <dgm:spPr/>
      <dgm:t>
        <a:bodyPr/>
        <a:lstStyle/>
        <a:p>
          <a:endParaRPr lang="en-US"/>
        </a:p>
      </dgm:t>
    </dgm:pt>
    <dgm:pt modelId="{8613D1A3-E147-4078-B7C9-22590B2569EC}" type="sibTrans" cxnId="{4E4F0D86-40E7-4C8D-B392-47B293CC5380}">
      <dgm:prSet/>
      <dgm:spPr/>
      <dgm:t>
        <a:bodyPr/>
        <a:lstStyle/>
        <a:p>
          <a:endParaRPr lang="en-US"/>
        </a:p>
      </dgm:t>
    </dgm:pt>
    <dgm:pt modelId="{7EBA67D8-5B76-4D34-B4CA-24B84464D915}">
      <dgm:prSet phldrT="[Text]"/>
      <dgm:spPr/>
      <dgm:t>
        <a:bodyPr/>
        <a:lstStyle/>
        <a:p>
          <a:r>
            <a:rPr lang="en-US"/>
            <a:t>Opens and login WCF filenet portal</a:t>
          </a:r>
        </a:p>
      </dgm:t>
    </dgm:pt>
    <dgm:pt modelId="{36CD16EA-C1E7-4E08-99D8-E356948A20FA}" type="parTrans" cxnId="{A1E11937-AC5D-4B3B-AB12-2828FF0DFC35}">
      <dgm:prSet/>
      <dgm:spPr/>
      <dgm:t>
        <a:bodyPr/>
        <a:lstStyle/>
        <a:p>
          <a:endParaRPr lang="en-US"/>
        </a:p>
      </dgm:t>
    </dgm:pt>
    <dgm:pt modelId="{CEEC282B-79BD-47D8-9A2E-23377E6FBECA}" type="sibTrans" cxnId="{A1E11937-AC5D-4B3B-AB12-2828FF0DFC35}">
      <dgm:prSet/>
      <dgm:spPr/>
      <dgm:t>
        <a:bodyPr/>
        <a:lstStyle/>
        <a:p>
          <a:endParaRPr lang="en-US"/>
        </a:p>
      </dgm:t>
    </dgm:pt>
    <dgm:pt modelId="{90022620-39D3-4F33-9437-3BAF412027CA}">
      <dgm:prSet phldrT="[Text]"/>
      <dgm:spPr/>
      <dgm:t>
        <a:bodyPr/>
        <a:lstStyle/>
        <a:p>
          <a:r>
            <a:rPr lang="en-US"/>
            <a:t>Searches for the attachments</a:t>
          </a:r>
        </a:p>
      </dgm:t>
    </dgm:pt>
    <dgm:pt modelId="{8E85E408-D8EA-4DA2-AD41-F6D9FBCF08FE}" type="parTrans" cxnId="{83B78824-E7FE-4CE4-A6FA-9E5C939CF03C}">
      <dgm:prSet/>
      <dgm:spPr/>
      <dgm:t>
        <a:bodyPr/>
        <a:lstStyle/>
        <a:p>
          <a:endParaRPr lang="en-US"/>
        </a:p>
      </dgm:t>
    </dgm:pt>
    <dgm:pt modelId="{CEA48A7E-097D-4723-9481-EA834AF0958A}" type="sibTrans" cxnId="{83B78824-E7FE-4CE4-A6FA-9E5C939CF03C}">
      <dgm:prSet/>
      <dgm:spPr/>
      <dgm:t>
        <a:bodyPr/>
        <a:lstStyle/>
        <a:p>
          <a:endParaRPr lang="en-US"/>
        </a:p>
      </dgm:t>
    </dgm:pt>
    <dgm:pt modelId="{0B41AD2F-22B3-4F53-9545-A50541200297}">
      <dgm:prSet phldrT="[Text]"/>
      <dgm:spPr/>
      <dgm:t>
        <a:bodyPr/>
        <a:lstStyle/>
        <a:p>
          <a:r>
            <a:rPr lang="en-US"/>
            <a:t>Download if present</a:t>
          </a:r>
        </a:p>
      </dgm:t>
    </dgm:pt>
    <dgm:pt modelId="{FC211E81-0654-4F38-A1EC-4736D5597826}" type="parTrans" cxnId="{2CAC935E-E312-467F-9C25-56E469E352DA}">
      <dgm:prSet/>
      <dgm:spPr/>
      <dgm:t>
        <a:bodyPr/>
        <a:lstStyle/>
        <a:p>
          <a:endParaRPr lang="en-US"/>
        </a:p>
      </dgm:t>
    </dgm:pt>
    <dgm:pt modelId="{7ACFF683-2CAE-4FA4-9750-40A3F3437202}" type="sibTrans" cxnId="{2CAC935E-E312-467F-9C25-56E469E352DA}">
      <dgm:prSet/>
      <dgm:spPr/>
      <dgm:t>
        <a:bodyPr/>
        <a:lstStyle/>
        <a:p>
          <a:endParaRPr lang="en-US"/>
        </a:p>
      </dgm:t>
    </dgm:pt>
    <dgm:pt modelId="{127635A5-8879-4F6C-B68F-B118A274D06A}">
      <dgm:prSet phldrT="[Text]"/>
      <dgm:spPr/>
      <dgm:t>
        <a:bodyPr/>
        <a:lstStyle/>
        <a:p>
          <a:r>
            <a:rPr lang="en-US"/>
            <a:t>Extract data and Match the required fields</a:t>
          </a:r>
        </a:p>
      </dgm:t>
    </dgm:pt>
    <dgm:pt modelId="{72CC66D5-67F2-4909-A13F-4F825C09A614}" type="parTrans" cxnId="{D74BDD9D-B5AE-42B6-B3E3-2A62A8471909}">
      <dgm:prSet/>
      <dgm:spPr/>
      <dgm:t>
        <a:bodyPr/>
        <a:lstStyle/>
        <a:p>
          <a:endParaRPr lang="en-US"/>
        </a:p>
      </dgm:t>
    </dgm:pt>
    <dgm:pt modelId="{F310B4AD-E000-46CC-96CB-1A79ABCC932B}" type="sibTrans" cxnId="{D74BDD9D-B5AE-42B6-B3E3-2A62A8471909}">
      <dgm:prSet/>
      <dgm:spPr/>
      <dgm:t>
        <a:bodyPr/>
        <a:lstStyle/>
        <a:p>
          <a:endParaRPr lang="en-US"/>
        </a:p>
      </dgm:t>
    </dgm:pt>
    <dgm:pt modelId="{C77F4C27-CF8B-4EE6-807F-260BA8C5B0F2}">
      <dgm:prSet phldrT="[Text]"/>
      <dgm:spPr/>
      <dgm:t>
        <a:bodyPr/>
        <a:lstStyle/>
        <a:p>
          <a:r>
            <a:rPr lang="en-US"/>
            <a:t>Script writes T/F in the excel sheet.</a:t>
          </a:r>
        </a:p>
      </dgm:t>
    </dgm:pt>
    <dgm:pt modelId="{99CCE3E6-661F-4878-8FAF-51F3F8DCDCA5}" type="parTrans" cxnId="{D021FE46-B864-4059-8ED9-2256B7E78DD6}">
      <dgm:prSet/>
      <dgm:spPr/>
      <dgm:t>
        <a:bodyPr/>
        <a:lstStyle/>
        <a:p>
          <a:endParaRPr lang="en-US"/>
        </a:p>
      </dgm:t>
    </dgm:pt>
    <dgm:pt modelId="{7CBA1772-000A-4065-9748-3D86C0004EC3}" type="sibTrans" cxnId="{D021FE46-B864-4059-8ED9-2256B7E78DD6}">
      <dgm:prSet/>
      <dgm:spPr/>
      <dgm:t>
        <a:bodyPr/>
        <a:lstStyle/>
        <a:p>
          <a:endParaRPr lang="en-US"/>
        </a:p>
      </dgm:t>
    </dgm:pt>
    <dgm:pt modelId="{08628B11-3BD7-45CA-BF44-AFC1A45CF152}" type="pres">
      <dgm:prSet presAssocID="{79AE8261-41BE-4B47-8C23-33D3B1E3B3A5}" presName="Name0" presStyleCnt="0">
        <dgm:presLayoutVars>
          <dgm:dir/>
          <dgm:resizeHandles val="exact"/>
        </dgm:presLayoutVars>
      </dgm:prSet>
      <dgm:spPr/>
    </dgm:pt>
    <dgm:pt modelId="{CB71BB13-95D5-42BF-B5A4-FAFFE29D5248}" type="pres">
      <dgm:prSet presAssocID="{79AE8261-41BE-4B47-8C23-33D3B1E3B3A5}" presName="cycle" presStyleCnt="0"/>
      <dgm:spPr/>
    </dgm:pt>
    <dgm:pt modelId="{3D6EF6EF-A515-419A-BF27-1784919F5D12}" type="pres">
      <dgm:prSet presAssocID="{CEAABD45-FD3A-4977-BA6C-54696AF95B52}" presName="nodeFirstNode" presStyleLbl="node1" presStyleIdx="0" presStyleCnt="7">
        <dgm:presLayoutVars>
          <dgm:bulletEnabled val="1"/>
        </dgm:presLayoutVars>
      </dgm:prSet>
      <dgm:spPr/>
    </dgm:pt>
    <dgm:pt modelId="{EC5E93E1-B58B-46B5-AE74-BA11BFF6C946}" type="pres">
      <dgm:prSet presAssocID="{9CF83344-A4C9-4F88-8B9A-C92850D0175D}" presName="sibTransFirstNode" presStyleLbl="bgShp" presStyleIdx="0" presStyleCnt="1"/>
      <dgm:spPr/>
    </dgm:pt>
    <dgm:pt modelId="{D6C54E4B-5CC6-46CC-A879-C7A0553955BF}" type="pres">
      <dgm:prSet presAssocID="{9D560A65-72F7-4F7C-BD6B-E9AB05E0BF86}" presName="nodeFollowingNodes" presStyleLbl="node1" presStyleIdx="1" presStyleCnt="7">
        <dgm:presLayoutVars>
          <dgm:bulletEnabled val="1"/>
        </dgm:presLayoutVars>
      </dgm:prSet>
      <dgm:spPr/>
    </dgm:pt>
    <dgm:pt modelId="{569512AA-665F-4EAB-84BD-04EA85DD10D1}" type="pres">
      <dgm:prSet presAssocID="{7EBA67D8-5B76-4D34-B4CA-24B84464D915}" presName="nodeFollowingNodes" presStyleLbl="node1" presStyleIdx="2" presStyleCnt="7">
        <dgm:presLayoutVars>
          <dgm:bulletEnabled val="1"/>
        </dgm:presLayoutVars>
      </dgm:prSet>
      <dgm:spPr/>
    </dgm:pt>
    <dgm:pt modelId="{069BFC3C-D810-49FF-9993-033DF1BC5744}" type="pres">
      <dgm:prSet presAssocID="{90022620-39D3-4F33-9437-3BAF412027CA}" presName="nodeFollowingNodes" presStyleLbl="node1" presStyleIdx="3" presStyleCnt="7">
        <dgm:presLayoutVars>
          <dgm:bulletEnabled val="1"/>
        </dgm:presLayoutVars>
      </dgm:prSet>
      <dgm:spPr/>
    </dgm:pt>
    <dgm:pt modelId="{E6B54783-7618-4475-BF8B-0C69F1F96D75}" type="pres">
      <dgm:prSet presAssocID="{0B41AD2F-22B3-4F53-9545-A50541200297}" presName="nodeFollowingNodes" presStyleLbl="node1" presStyleIdx="4" presStyleCnt="7">
        <dgm:presLayoutVars>
          <dgm:bulletEnabled val="1"/>
        </dgm:presLayoutVars>
      </dgm:prSet>
      <dgm:spPr/>
    </dgm:pt>
    <dgm:pt modelId="{47D1ACBE-E171-4DAC-BEE4-7C8B46D4C1E9}" type="pres">
      <dgm:prSet presAssocID="{127635A5-8879-4F6C-B68F-B118A274D06A}" presName="nodeFollowingNodes" presStyleLbl="node1" presStyleIdx="5" presStyleCnt="7">
        <dgm:presLayoutVars>
          <dgm:bulletEnabled val="1"/>
        </dgm:presLayoutVars>
      </dgm:prSet>
      <dgm:spPr/>
    </dgm:pt>
    <dgm:pt modelId="{35A84EDC-3BA7-44DC-AF17-7596A71A86F8}" type="pres">
      <dgm:prSet presAssocID="{C77F4C27-CF8B-4EE6-807F-260BA8C5B0F2}" presName="nodeFollowingNodes" presStyleLbl="node1" presStyleIdx="6" presStyleCnt="7">
        <dgm:presLayoutVars>
          <dgm:bulletEnabled val="1"/>
        </dgm:presLayoutVars>
      </dgm:prSet>
      <dgm:spPr/>
    </dgm:pt>
  </dgm:ptLst>
  <dgm:cxnLst>
    <dgm:cxn modelId="{60957A07-4A49-4140-BCEF-316BBE5DCFF9}" type="presOf" srcId="{79AE8261-41BE-4B47-8C23-33D3B1E3B3A5}" destId="{08628B11-3BD7-45CA-BF44-AFC1A45CF152}" srcOrd="0" destOrd="0" presId="urn:microsoft.com/office/officeart/2005/8/layout/cycle3"/>
    <dgm:cxn modelId="{332E160B-9630-4E36-8F41-293640163DC8}" type="presOf" srcId="{9D560A65-72F7-4F7C-BD6B-E9AB05E0BF86}" destId="{D6C54E4B-5CC6-46CC-A879-C7A0553955BF}" srcOrd="0" destOrd="0" presId="urn:microsoft.com/office/officeart/2005/8/layout/cycle3"/>
    <dgm:cxn modelId="{83B78824-E7FE-4CE4-A6FA-9E5C939CF03C}" srcId="{79AE8261-41BE-4B47-8C23-33D3B1E3B3A5}" destId="{90022620-39D3-4F33-9437-3BAF412027CA}" srcOrd="3" destOrd="0" parTransId="{8E85E408-D8EA-4DA2-AD41-F6D9FBCF08FE}" sibTransId="{CEA48A7E-097D-4723-9481-EA834AF0958A}"/>
    <dgm:cxn modelId="{A1E11937-AC5D-4B3B-AB12-2828FF0DFC35}" srcId="{79AE8261-41BE-4B47-8C23-33D3B1E3B3A5}" destId="{7EBA67D8-5B76-4D34-B4CA-24B84464D915}" srcOrd="2" destOrd="0" parTransId="{36CD16EA-C1E7-4E08-99D8-E356948A20FA}" sibTransId="{CEEC282B-79BD-47D8-9A2E-23377E6FBECA}"/>
    <dgm:cxn modelId="{2CAC935E-E312-467F-9C25-56E469E352DA}" srcId="{79AE8261-41BE-4B47-8C23-33D3B1E3B3A5}" destId="{0B41AD2F-22B3-4F53-9545-A50541200297}" srcOrd="4" destOrd="0" parTransId="{FC211E81-0654-4F38-A1EC-4736D5597826}" sibTransId="{7ACFF683-2CAE-4FA4-9750-40A3F3437202}"/>
    <dgm:cxn modelId="{1A375144-A110-4EDD-930D-502782F9A337}" type="presOf" srcId="{90022620-39D3-4F33-9437-3BAF412027CA}" destId="{069BFC3C-D810-49FF-9993-033DF1BC5744}" srcOrd="0" destOrd="0" presId="urn:microsoft.com/office/officeart/2005/8/layout/cycle3"/>
    <dgm:cxn modelId="{D021FE46-B864-4059-8ED9-2256B7E78DD6}" srcId="{79AE8261-41BE-4B47-8C23-33D3B1E3B3A5}" destId="{C77F4C27-CF8B-4EE6-807F-260BA8C5B0F2}" srcOrd="6" destOrd="0" parTransId="{99CCE3E6-661F-4878-8FAF-51F3F8DCDCA5}" sibTransId="{7CBA1772-000A-4065-9748-3D86C0004EC3}"/>
    <dgm:cxn modelId="{E7BE4F6F-1B8C-46D3-9E03-8F4967BC7066}" type="presOf" srcId="{9CF83344-A4C9-4F88-8B9A-C92850D0175D}" destId="{EC5E93E1-B58B-46B5-AE74-BA11BFF6C946}" srcOrd="0" destOrd="0" presId="urn:microsoft.com/office/officeart/2005/8/layout/cycle3"/>
    <dgm:cxn modelId="{4E4F0D86-40E7-4C8D-B392-47B293CC5380}" srcId="{79AE8261-41BE-4B47-8C23-33D3B1E3B3A5}" destId="{9D560A65-72F7-4F7C-BD6B-E9AB05E0BF86}" srcOrd="1" destOrd="0" parTransId="{182A7793-CFD2-4AA3-B055-2F9382FA3093}" sibTransId="{8613D1A3-E147-4078-B7C9-22590B2569EC}"/>
    <dgm:cxn modelId="{DFF3D186-CF8C-4551-8DCA-10BBDD777949}" type="presOf" srcId="{7EBA67D8-5B76-4D34-B4CA-24B84464D915}" destId="{569512AA-665F-4EAB-84BD-04EA85DD10D1}" srcOrd="0" destOrd="0" presId="urn:microsoft.com/office/officeart/2005/8/layout/cycle3"/>
    <dgm:cxn modelId="{F8EBBE99-ADCA-4A71-AB5C-68D87A733117}" type="presOf" srcId="{0B41AD2F-22B3-4F53-9545-A50541200297}" destId="{E6B54783-7618-4475-BF8B-0C69F1F96D75}" srcOrd="0" destOrd="0" presId="urn:microsoft.com/office/officeart/2005/8/layout/cycle3"/>
    <dgm:cxn modelId="{A9942B9B-C3B1-4EB4-95CD-0BFD65B3EF7F}" srcId="{79AE8261-41BE-4B47-8C23-33D3B1E3B3A5}" destId="{CEAABD45-FD3A-4977-BA6C-54696AF95B52}" srcOrd="0" destOrd="0" parTransId="{C45A780F-C932-4305-AAF1-00FEFD8B9013}" sibTransId="{9CF83344-A4C9-4F88-8B9A-C92850D0175D}"/>
    <dgm:cxn modelId="{D74BDD9D-B5AE-42B6-B3E3-2A62A8471909}" srcId="{79AE8261-41BE-4B47-8C23-33D3B1E3B3A5}" destId="{127635A5-8879-4F6C-B68F-B118A274D06A}" srcOrd="5" destOrd="0" parTransId="{72CC66D5-67F2-4909-A13F-4F825C09A614}" sibTransId="{F310B4AD-E000-46CC-96CB-1A79ABCC932B}"/>
    <dgm:cxn modelId="{71B33AB7-C0A9-439A-BB0B-9DA6ABB3E658}" type="presOf" srcId="{CEAABD45-FD3A-4977-BA6C-54696AF95B52}" destId="{3D6EF6EF-A515-419A-BF27-1784919F5D12}" srcOrd="0" destOrd="0" presId="urn:microsoft.com/office/officeart/2005/8/layout/cycle3"/>
    <dgm:cxn modelId="{ADB74DEF-E803-46EA-BB1C-AE5E5CC03DE7}" type="presOf" srcId="{C77F4C27-CF8B-4EE6-807F-260BA8C5B0F2}" destId="{35A84EDC-3BA7-44DC-AF17-7596A71A86F8}" srcOrd="0" destOrd="0" presId="urn:microsoft.com/office/officeart/2005/8/layout/cycle3"/>
    <dgm:cxn modelId="{065073F5-5DD4-4FD1-9DCF-B327A8C1C902}" type="presOf" srcId="{127635A5-8879-4F6C-B68F-B118A274D06A}" destId="{47D1ACBE-E171-4DAC-BEE4-7C8B46D4C1E9}" srcOrd="0" destOrd="0" presId="urn:microsoft.com/office/officeart/2005/8/layout/cycle3"/>
    <dgm:cxn modelId="{95FD84BF-5DA4-492B-837D-71ECBF0B9B54}" type="presParOf" srcId="{08628B11-3BD7-45CA-BF44-AFC1A45CF152}" destId="{CB71BB13-95D5-42BF-B5A4-FAFFE29D5248}" srcOrd="0" destOrd="0" presId="urn:microsoft.com/office/officeart/2005/8/layout/cycle3"/>
    <dgm:cxn modelId="{EACEC6AF-E8AF-45B8-987D-03CE64F714FB}" type="presParOf" srcId="{CB71BB13-95D5-42BF-B5A4-FAFFE29D5248}" destId="{3D6EF6EF-A515-419A-BF27-1784919F5D12}" srcOrd="0" destOrd="0" presId="urn:microsoft.com/office/officeart/2005/8/layout/cycle3"/>
    <dgm:cxn modelId="{3E3D3918-5F9A-4B2E-8570-8D143758205D}" type="presParOf" srcId="{CB71BB13-95D5-42BF-B5A4-FAFFE29D5248}" destId="{EC5E93E1-B58B-46B5-AE74-BA11BFF6C946}" srcOrd="1" destOrd="0" presId="urn:microsoft.com/office/officeart/2005/8/layout/cycle3"/>
    <dgm:cxn modelId="{F3355887-3D5F-43B4-BE53-DF9A07F8B918}" type="presParOf" srcId="{CB71BB13-95D5-42BF-B5A4-FAFFE29D5248}" destId="{D6C54E4B-5CC6-46CC-A879-C7A0553955BF}" srcOrd="2" destOrd="0" presId="urn:microsoft.com/office/officeart/2005/8/layout/cycle3"/>
    <dgm:cxn modelId="{591F1E5E-B9C2-46CA-B8CC-E4F0C1D55F31}" type="presParOf" srcId="{CB71BB13-95D5-42BF-B5A4-FAFFE29D5248}" destId="{569512AA-665F-4EAB-84BD-04EA85DD10D1}" srcOrd="3" destOrd="0" presId="urn:microsoft.com/office/officeart/2005/8/layout/cycle3"/>
    <dgm:cxn modelId="{CD9B05D7-A0AF-42F9-B035-B7E831F6E00D}" type="presParOf" srcId="{CB71BB13-95D5-42BF-B5A4-FAFFE29D5248}" destId="{069BFC3C-D810-49FF-9993-033DF1BC5744}" srcOrd="4" destOrd="0" presId="urn:microsoft.com/office/officeart/2005/8/layout/cycle3"/>
    <dgm:cxn modelId="{C9EE8C52-2D41-4171-998E-8777E09F6687}" type="presParOf" srcId="{CB71BB13-95D5-42BF-B5A4-FAFFE29D5248}" destId="{E6B54783-7618-4475-BF8B-0C69F1F96D75}" srcOrd="5" destOrd="0" presId="urn:microsoft.com/office/officeart/2005/8/layout/cycle3"/>
    <dgm:cxn modelId="{27DE5517-1BF0-47C9-8F08-95FF67ABC0E9}" type="presParOf" srcId="{CB71BB13-95D5-42BF-B5A4-FAFFE29D5248}" destId="{47D1ACBE-E171-4DAC-BEE4-7C8B46D4C1E9}" srcOrd="6" destOrd="0" presId="urn:microsoft.com/office/officeart/2005/8/layout/cycle3"/>
    <dgm:cxn modelId="{9B67848D-305B-4DFF-A06C-E0C346D21FA2}" type="presParOf" srcId="{CB71BB13-95D5-42BF-B5A4-FAFFE29D5248}" destId="{35A84EDC-3BA7-44DC-AF17-7596A71A86F8}" srcOrd="7" destOrd="0" presId="urn:microsoft.com/office/officeart/2005/8/layout/cycle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AFFE4B-4AD2-4912-9382-72ED261CFA5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EDEF4903-38CD-4445-99F2-211539EDB8BA}">
      <dgm:prSet phldrT="[Text]"/>
      <dgm:spPr/>
      <dgm:t>
        <a:bodyPr/>
        <a:lstStyle/>
        <a:p>
          <a:r>
            <a:rPr lang="en-US" b="1"/>
            <a:t>Status</a:t>
          </a:r>
          <a:endParaRPr lang="en-US"/>
        </a:p>
      </dgm:t>
    </dgm:pt>
    <dgm:pt modelId="{DA02960B-FFF2-4671-85A0-2ED77A1AB356}" type="parTrans" cxnId="{EB701232-69C0-4E86-B1DA-0332547AED13}">
      <dgm:prSet/>
      <dgm:spPr/>
      <dgm:t>
        <a:bodyPr/>
        <a:lstStyle/>
        <a:p>
          <a:endParaRPr lang="en-US"/>
        </a:p>
      </dgm:t>
    </dgm:pt>
    <dgm:pt modelId="{6AC50297-5D5C-4222-9C6F-72D29912CBCE}" type="sibTrans" cxnId="{EB701232-69C0-4E86-B1DA-0332547AED13}">
      <dgm:prSet/>
      <dgm:spPr/>
      <dgm:t>
        <a:bodyPr/>
        <a:lstStyle/>
        <a:p>
          <a:endParaRPr lang="en-US"/>
        </a:p>
      </dgm:t>
    </dgm:pt>
    <dgm:pt modelId="{9E3A23F3-8494-4987-B20E-A59E8DF7105D}">
      <dgm:prSet phldrT="[Text]"/>
      <dgm:spPr/>
      <dgm:t>
        <a:bodyPr/>
        <a:lstStyle/>
        <a:p>
          <a:r>
            <a:rPr lang="en-US" b="0"/>
            <a:t>Demo ready</a:t>
          </a:r>
        </a:p>
      </dgm:t>
    </dgm:pt>
    <dgm:pt modelId="{E3C539E0-47E6-4BDC-8B01-E93FE2031E8A}" type="parTrans" cxnId="{56792932-FC9E-411A-B870-54F0FE9DDA26}">
      <dgm:prSet/>
      <dgm:spPr/>
      <dgm:t>
        <a:bodyPr/>
        <a:lstStyle/>
        <a:p>
          <a:endParaRPr lang="en-US"/>
        </a:p>
      </dgm:t>
    </dgm:pt>
    <dgm:pt modelId="{9D13F961-D4EE-4E8E-A53B-D22339D18A1A}" type="sibTrans" cxnId="{56792932-FC9E-411A-B870-54F0FE9DDA26}">
      <dgm:prSet/>
      <dgm:spPr/>
      <dgm:t>
        <a:bodyPr/>
        <a:lstStyle/>
        <a:p>
          <a:endParaRPr lang="en-US"/>
        </a:p>
      </dgm:t>
    </dgm:pt>
    <dgm:pt modelId="{CC38096C-C355-41F6-85DF-78C6BDFFEDC0}">
      <dgm:prSet phldrT="[Text]"/>
      <dgm:spPr/>
      <dgm:t>
        <a:bodyPr/>
        <a:lstStyle/>
        <a:p>
          <a:r>
            <a:rPr lang="en-US" b="0"/>
            <a:t>lack 1 claim form, medical records</a:t>
          </a:r>
        </a:p>
      </dgm:t>
    </dgm:pt>
    <dgm:pt modelId="{9CE3B962-B5EB-471D-827B-1EA547DD25E6}" type="parTrans" cxnId="{CEA6D83B-BC29-494D-AF02-155AFF5B2CCD}">
      <dgm:prSet/>
      <dgm:spPr/>
      <dgm:t>
        <a:bodyPr/>
        <a:lstStyle/>
        <a:p>
          <a:endParaRPr lang="en-US"/>
        </a:p>
      </dgm:t>
    </dgm:pt>
    <dgm:pt modelId="{7F06B422-3F39-48FF-A754-7EDE7591D8A8}" type="sibTrans" cxnId="{CEA6D83B-BC29-494D-AF02-155AFF5B2CCD}">
      <dgm:prSet/>
      <dgm:spPr/>
      <dgm:t>
        <a:bodyPr/>
        <a:lstStyle/>
        <a:p>
          <a:endParaRPr lang="en-US"/>
        </a:p>
      </dgm:t>
    </dgm:pt>
    <dgm:pt modelId="{71B5D5F7-6E86-43C9-9BEC-22A6D022BB4A}">
      <dgm:prSet phldrT="[Text]"/>
      <dgm:spPr/>
      <dgm:t>
        <a:bodyPr/>
        <a:lstStyle/>
        <a:p>
          <a:r>
            <a:rPr lang="en-US" b="1"/>
            <a:t>Challenges</a:t>
          </a:r>
          <a:endParaRPr lang="en-US"/>
        </a:p>
      </dgm:t>
    </dgm:pt>
    <dgm:pt modelId="{482A5D40-C88A-4B36-86EA-747F7BFC7E07}" type="parTrans" cxnId="{2CF8AA43-7336-4812-99A4-FE8AEEAED26E}">
      <dgm:prSet/>
      <dgm:spPr/>
      <dgm:t>
        <a:bodyPr/>
        <a:lstStyle/>
        <a:p>
          <a:endParaRPr lang="en-US"/>
        </a:p>
      </dgm:t>
    </dgm:pt>
    <dgm:pt modelId="{DFEC8CD0-4D8C-4672-9446-B9F797CC66EF}" type="sibTrans" cxnId="{2CF8AA43-7336-4812-99A4-FE8AEEAED26E}">
      <dgm:prSet/>
      <dgm:spPr/>
      <dgm:t>
        <a:bodyPr/>
        <a:lstStyle/>
        <a:p>
          <a:endParaRPr lang="en-US"/>
        </a:p>
      </dgm:t>
    </dgm:pt>
    <dgm:pt modelId="{FF380C07-C777-457B-885F-A0212F478454}">
      <dgm:prSet phldrT="[Text]"/>
      <dgm:spPr/>
      <dgm:t>
        <a:bodyPr/>
        <a:lstStyle/>
        <a:p>
          <a:r>
            <a:rPr lang="en-US" b="0" dirty="0"/>
            <a:t>optimization needed</a:t>
          </a:r>
        </a:p>
      </dgm:t>
    </dgm:pt>
    <dgm:pt modelId="{47F2A3AF-03B3-4BDC-A85A-BD7C47493980}" type="parTrans" cxnId="{2B51E6AE-F3E2-409A-8B8D-7B091671DAD4}">
      <dgm:prSet/>
      <dgm:spPr/>
      <dgm:t>
        <a:bodyPr/>
        <a:lstStyle/>
        <a:p>
          <a:endParaRPr lang="en-US"/>
        </a:p>
      </dgm:t>
    </dgm:pt>
    <dgm:pt modelId="{1F19AEA1-74A4-429D-9E00-420B04CA78A4}" type="sibTrans" cxnId="{2B51E6AE-F3E2-409A-8B8D-7B091671DAD4}">
      <dgm:prSet/>
      <dgm:spPr/>
      <dgm:t>
        <a:bodyPr/>
        <a:lstStyle/>
        <a:p>
          <a:endParaRPr lang="en-US"/>
        </a:p>
      </dgm:t>
    </dgm:pt>
    <dgm:pt modelId="{C80BE865-E52B-41B7-9B82-13BF852F9F66}">
      <dgm:prSet phldrT="[Text]"/>
      <dgm:spPr/>
      <dgm:t>
        <a:bodyPr/>
        <a:lstStyle/>
        <a:p>
          <a:r>
            <a:rPr lang="en-US" b="0">
              <a:sym typeface="Wingdings" panose="05000000000000000000" pitchFamily="2" charset="2"/>
            </a:rPr>
            <a:t>random popup while opening pdf</a:t>
          </a:r>
          <a:endParaRPr lang="en-US" b="0"/>
        </a:p>
      </dgm:t>
    </dgm:pt>
    <dgm:pt modelId="{4C4D7480-9610-4745-8611-14E5B907992E}" type="parTrans" cxnId="{09CDC81C-4AF2-49D1-9693-F6107CF62FF3}">
      <dgm:prSet/>
      <dgm:spPr/>
      <dgm:t>
        <a:bodyPr/>
        <a:lstStyle/>
        <a:p>
          <a:endParaRPr lang="en-US"/>
        </a:p>
      </dgm:t>
    </dgm:pt>
    <dgm:pt modelId="{3F9207E7-072E-4A14-9B60-BB2856DBB6CA}" type="sibTrans" cxnId="{09CDC81C-4AF2-49D1-9693-F6107CF62FF3}">
      <dgm:prSet/>
      <dgm:spPr/>
      <dgm:t>
        <a:bodyPr/>
        <a:lstStyle/>
        <a:p>
          <a:endParaRPr lang="en-US"/>
        </a:p>
      </dgm:t>
    </dgm:pt>
    <dgm:pt modelId="{CAB4FD50-A7DD-45AE-BFE4-BC14788A5360}">
      <dgm:prSet phldrT="[Text]"/>
      <dgm:spPr/>
      <dgm:t>
        <a:bodyPr/>
        <a:lstStyle/>
        <a:p>
          <a:r>
            <a:rPr lang="en-US" b="1" dirty="0"/>
            <a:t>Next Steps</a:t>
          </a:r>
          <a:endParaRPr lang="en-US" dirty="0"/>
        </a:p>
      </dgm:t>
    </dgm:pt>
    <dgm:pt modelId="{D75F5954-CD51-4DC9-AFBB-78932DFCDE59}" type="parTrans" cxnId="{14147329-C508-4563-8AC1-C0F45ED0E9AD}">
      <dgm:prSet/>
      <dgm:spPr/>
      <dgm:t>
        <a:bodyPr/>
        <a:lstStyle/>
        <a:p>
          <a:endParaRPr lang="en-US"/>
        </a:p>
      </dgm:t>
    </dgm:pt>
    <dgm:pt modelId="{4B7FEB1F-343B-4D1F-A008-43F267DAA200}" type="sibTrans" cxnId="{14147329-C508-4563-8AC1-C0F45ED0E9AD}">
      <dgm:prSet/>
      <dgm:spPr/>
      <dgm:t>
        <a:bodyPr/>
        <a:lstStyle/>
        <a:p>
          <a:endParaRPr lang="en-US"/>
        </a:p>
      </dgm:t>
    </dgm:pt>
    <dgm:pt modelId="{AD479E25-86EC-4D5D-8BD9-5FF220E71962}">
      <dgm:prSet phldrT="[Text]"/>
      <dgm:spPr/>
      <dgm:t>
        <a:bodyPr/>
        <a:lstStyle/>
        <a:p>
          <a:r>
            <a:rPr lang="en-US" b="0" dirty="0"/>
            <a:t>Link script with Bot through API</a:t>
          </a:r>
        </a:p>
      </dgm:t>
    </dgm:pt>
    <dgm:pt modelId="{E95EC3CB-4415-4DCB-8107-B9AC67FBDCCA}" type="parTrans" cxnId="{C57E73D3-4B02-4FC5-8283-4C6C66A42DA2}">
      <dgm:prSet/>
      <dgm:spPr/>
      <dgm:t>
        <a:bodyPr/>
        <a:lstStyle/>
        <a:p>
          <a:endParaRPr lang="en-US"/>
        </a:p>
      </dgm:t>
    </dgm:pt>
    <dgm:pt modelId="{8EF5045E-1B2B-406A-854D-294B75642BBB}" type="sibTrans" cxnId="{C57E73D3-4B02-4FC5-8283-4C6C66A42DA2}">
      <dgm:prSet/>
      <dgm:spPr/>
      <dgm:t>
        <a:bodyPr/>
        <a:lstStyle/>
        <a:p>
          <a:endParaRPr lang="en-US"/>
        </a:p>
      </dgm:t>
    </dgm:pt>
    <dgm:pt modelId="{011A886B-9F61-4DEC-9389-856607C9A32B}">
      <dgm:prSet phldrT="[Text]"/>
      <dgm:spPr/>
      <dgm:t>
        <a:bodyPr/>
        <a:lstStyle/>
        <a:p>
          <a:r>
            <a:rPr lang="en-US" b="0"/>
            <a:t>Reduce sleep time (if possible)</a:t>
          </a:r>
        </a:p>
      </dgm:t>
    </dgm:pt>
    <dgm:pt modelId="{07DD575D-399C-4E7B-A523-2073899A0F6C}" type="parTrans" cxnId="{EC1C72D2-BA8B-4F2F-9767-0B6E82397C0D}">
      <dgm:prSet/>
      <dgm:spPr/>
      <dgm:t>
        <a:bodyPr/>
        <a:lstStyle/>
        <a:p>
          <a:endParaRPr lang="en-US"/>
        </a:p>
      </dgm:t>
    </dgm:pt>
    <dgm:pt modelId="{279319E6-26CE-49E9-B1AA-65F0A4905567}" type="sibTrans" cxnId="{EC1C72D2-BA8B-4F2F-9767-0B6E82397C0D}">
      <dgm:prSet/>
      <dgm:spPr/>
      <dgm:t>
        <a:bodyPr/>
        <a:lstStyle/>
        <a:p>
          <a:endParaRPr lang="en-US"/>
        </a:p>
      </dgm:t>
    </dgm:pt>
    <dgm:pt modelId="{E1419F86-2F6D-47AE-864D-6512CE667F18}">
      <dgm:prSet phldrT="[Text]"/>
      <dgm:spPr/>
      <dgm:t>
        <a:bodyPr/>
        <a:lstStyle/>
        <a:p>
          <a:r>
            <a:rPr lang="en-US" b="0" dirty="0"/>
            <a:t>Integrate remaining claim forms</a:t>
          </a:r>
        </a:p>
      </dgm:t>
    </dgm:pt>
    <dgm:pt modelId="{F6EC86BC-8DAE-486E-9D52-814DA5470253}" type="parTrans" cxnId="{86DD88A3-CB63-4D30-BF70-6E1388962F1F}">
      <dgm:prSet/>
      <dgm:spPr/>
      <dgm:t>
        <a:bodyPr/>
        <a:lstStyle/>
        <a:p>
          <a:endParaRPr lang="en-US"/>
        </a:p>
      </dgm:t>
    </dgm:pt>
    <dgm:pt modelId="{D51BFC73-2922-4269-9CDA-1AC2F91C93D4}" type="sibTrans" cxnId="{86DD88A3-CB63-4D30-BF70-6E1388962F1F}">
      <dgm:prSet/>
      <dgm:spPr/>
      <dgm:t>
        <a:bodyPr/>
        <a:lstStyle/>
        <a:p>
          <a:endParaRPr lang="en-US"/>
        </a:p>
      </dgm:t>
    </dgm:pt>
    <dgm:pt modelId="{CB08A6A4-1C87-4174-B84F-9B460C8D4764}">
      <dgm:prSet phldrT="[Text]"/>
      <dgm:spPr/>
      <dgm:t>
        <a:bodyPr/>
        <a:lstStyle/>
        <a:p>
          <a:r>
            <a:rPr lang="en-US"/>
            <a:t>Claim form text extraction not used currently</a:t>
          </a:r>
        </a:p>
      </dgm:t>
    </dgm:pt>
    <dgm:pt modelId="{1EE9BB9D-A22C-45C1-8F86-DFE10F897B85}" type="parTrans" cxnId="{29898F6E-73EC-452A-8E3E-5F72E2CB37F7}">
      <dgm:prSet/>
      <dgm:spPr/>
      <dgm:t>
        <a:bodyPr/>
        <a:lstStyle/>
        <a:p>
          <a:endParaRPr lang="en-US"/>
        </a:p>
      </dgm:t>
    </dgm:pt>
    <dgm:pt modelId="{B59B6205-1966-45E3-96B7-41FF4DE748B2}" type="sibTrans" cxnId="{29898F6E-73EC-452A-8E3E-5F72E2CB37F7}">
      <dgm:prSet/>
      <dgm:spPr/>
      <dgm:t>
        <a:bodyPr/>
        <a:lstStyle/>
        <a:p>
          <a:endParaRPr lang="en-US"/>
        </a:p>
      </dgm:t>
    </dgm:pt>
    <dgm:pt modelId="{072C80A7-3525-4E06-B6AF-45EBC221ABEB}">
      <dgm:prSet phldrT="[Text]"/>
      <dgm:spPr/>
      <dgm:t>
        <a:bodyPr/>
        <a:lstStyle/>
        <a:p>
          <a:r>
            <a:rPr lang="en-US"/>
            <a:t>Timing issues </a:t>
          </a:r>
          <a:r>
            <a:rPr lang="en-US" b="0"/>
            <a:t>(IE </a:t>
          </a:r>
          <a:r>
            <a:rPr lang="en-US" b="0">
              <a:sym typeface="Wingdings" panose="05000000000000000000" pitchFamily="2" charset="2"/>
            </a:rPr>
            <a:t></a:t>
          </a:r>
          <a:r>
            <a:rPr lang="en-US" b="0"/>
            <a:t> </a:t>
          </a:r>
          <a:r>
            <a:rPr lang="en-US" b="0">
              <a:sym typeface="Wingdings" panose="05000000000000000000" pitchFamily="2" charset="2"/>
            </a:rPr>
            <a:t>)</a:t>
          </a:r>
          <a:endParaRPr lang="en-US" b="0"/>
        </a:p>
      </dgm:t>
    </dgm:pt>
    <dgm:pt modelId="{BBC69B05-6E3A-4801-8338-4EC7B2BE5BF9}" type="parTrans" cxnId="{EDFD1E8A-5FDB-42EB-BC82-A65C5EA59730}">
      <dgm:prSet/>
      <dgm:spPr/>
      <dgm:t>
        <a:bodyPr/>
        <a:lstStyle/>
        <a:p>
          <a:endParaRPr lang="en-US"/>
        </a:p>
      </dgm:t>
    </dgm:pt>
    <dgm:pt modelId="{A872DBCD-689F-412F-8046-C6C0AB317255}" type="sibTrans" cxnId="{EDFD1E8A-5FDB-42EB-BC82-A65C5EA59730}">
      <dgm:prSet/>
      <dgm:spPr/>
      <dgm:t>
        <a:bodyPr/>
        <a:lstStyle/>
        <a:p>
          <a:endParaRPr lang="en-US"/>
        </a:p>
      </dgm:t>
    </dgm:pt>
    <dgm:pt modelId="{CE258F3B-19CD-4FD9-B63E-D1C50FF744BD}">
      <dgm:prSet phldrT="[Text]"/>
      <dgm:spPr/>
      <dgm:t>
        <a:bodyPr/>
        <a:lstStyle/>
        <a:p>
          <a:r>
            <a:rPr lang="en-US"/>
            <a:t>Downloading pdfs (IE     ))</a:t>
          </a:r>
        </a:p>
      </dgm:t>
    </dgm:pt>
    <dgm:pt modelId="{6C11244C-3B0A-4662-825B-3309F5CF23E4}" type="parTrans" cxnId="{F7A6983E-1398-4953-96EA-56AE3B9C16F2}">
      <dgm:prSet/>
      <dgm:spPr/>
      <dgm:t>
        <a:bodyPr/>
        <a:lstStyle/>
        <a:p>
          <a:endParaRPr lang="en-US"/>
        </a:p>
      </dgm:t>
    </dgm:pt>
    <dgm:pt modelId="{0E423D82-AEC6-42CB-A0B2-811D059300BA}" type="sibTrans" cxnId="{F7A6983E-1398-4953-96EA-56AE3B9C16F2}">
      <dgm:prSet/>
      <dgm:spPr/>
      <dgm:t>
        <a:bodyPr/>
        <a:lstStyle/>
        <a:p>
          <a:endParaRPr lang="en-US"/>
        </a:p>
      </dgm:t>
    </dgm:pt>
    <dgm:pt modelId="{726FF94C-33E1-434A-AE9E-52848F4B8AE5}">
      <dgm:prSet phldrT="[Text]"/>
      <dgm:spPr/>
      <dgm:t>
        <a:bodyPr/>
        <a:lstStyle/>
        <a:p>
          <a:r>
            <a:rPr lang="en-US" b="0" dirty="0"/>
            <a:t>Use Multi-processing to reduce time.</a:t>
          </a:r>
        </a:p>
      </dgm:t>
    </dgm:pt>
    <dgm:pt modelId="{96CC2745-D91F-45C0-8CEE-E57CD19DC723}" type="parTrans" cxnId="{5B79D9DB-1121-4D75-80B3-1D835F5E142B}">
      <dgm:prSet/>
      <dgm:spPr/>
      <dgm:t>
        <a:bodyPr/>
        <a:lstStyle/>
        <a:p>
          <a:endParaRPr lang="en-US"/>
        </a:p>
      </dgm:t>
    </dgm:pt>
    <dgm:pt modelId="{DBB6BC09-E80A-4CA8-9A5D-E66D6C0312E0}" type="sibTrans" cxnId="{5B79D9DB-1121-4D75-80B3-1D835F5E142B}">
      <dgm:prSet/>
      <dgm:spPr/>
      <dgm:t>
        <a:bodyPr/>
        <a:lstStyle/>
        <a:p>
          <a:endParaRPr lang="en-US"/>
        </a:p>
      </dgm:t>
    </dgm:pt>
    <dgm:pt modelId="{5B59C1B2-E3DA-4B2F-919E-323168BBD284}">
      <dgm:prSet phldrT="[Text]"/>
      <dgm:spPr/>
      <dgm:t>
        <a:bodyPr/>
        <a:lstStyle/>
        <a:p>
          <a:r>
            <a:rPr lang="en-US" b="0" dirty="0"/>
            <a:t>Need to discuss with Hari</a:t>
          </a:r>
        </a:p>
      </dgm:t>
    </dgm:pt>
    <dgm:pt modelId="{3C1FA52A-27D8-4758-8240-A1A7B6E22222}" type="parTrans" cxnId="{1FA19AA7-3A64-4071-B97D-7195F6A0864C}">
      <dgm:prSet/>
      <dgm:spPr/>
      <dgm:t>
        <a:bodyPr/>
        <a:lstStyle/>
        <a:p>
          <a:endParaRPr lang="en-US"/>
        </a:p>
      </dgm:t>
    </dgm:pt>
    <dgm:pt modelId="{B69A750F-F0C8-4808-8977-1CFF8797F409}" type="sibTrans" cxnId="{1FA19AA7-3A64-4071-B97D-7195F6A0864C}">
      <dgm:prSet/>
      <dgm:spPr/>
      <dgm:t>
        <a:bodyPr/>
        <a:lstStyle/>
        <a:p>
          <a:endParaRPr lang="en-US"/>
        </a:p>
      </dgm:t>
    </dgm:pt>
    <dgm:pt modelId="{8B6C344F-AC3D-450C-BFE7-568EC308C06E}" type="pres">
      <dgm:prSet presAssocID="{A5AFFE4B-4AD2-4912-9382-72ED261CFA51}" presName="Name0" presStyleCnt="0">
        <dgm:presLayoutVars>
          <dgm:dir/>
          <dgm:animLvl val="lvl"/>
          <dgm:resizeHandles val="exact"/>
        </dgm:presLayoutVars>
      </dgm:prSet>
      <dgm:spPr/>
    </dgm:pt>
    <dgm:pt modelId="{85104DAB-43C8-4EA3-99BA-EAE5F2DB1B85}" type="pres">
      <dgm:prSet presAssocID="{A5AFFE4B-4AD2-4912-9382-72ED261CFA51}" presName="tSp" presStyleCnt="0"/>
      <dgm:spPr/>
    </dgm:pt>
    <dgm:pt modelId="{46FC677A-0EDD-42D0-B3BF-75E5AD005FD6}" type="pres">
      <dgm:prSet presAssocID="{A5AFFE4B-4AD2-4912-9382-72ED261CFA51}" presName="bSp" presStyleCnt="0"/>
      <dgm:spPr/>
    </dgm:pt>
    <dgm:pt modelId="{AF8488C1-E9F2-4FFD-8B53-BF41A5EA2850}" type="pres">
      <dgm:prSet presAssocID="{A5AFFE4B-4AD2-4912-9382-72ED261CFA51}" presName="process" presStyleCnt="0"/>
      <dgm:spPr/>
    </dgm:pt>
    <dgm:pt modelId="{C9E22433-AD02-4305-9290-645FEB9BE897}" type="pres">
      <dgm:prSet presAssocID="{EDEF4903-38CD-4445-99F2-211539EDB8BA}" presName="composite1" presStyleCnt="0"/>
      <dgm:spPr/>
    </dgm:pt>
    <dgm:pt modelId="{A9A63708-C827-40AA-A574-308D2F4E00B2}" type="pres">
      <dgm:prSet presAssocID="{EDEF4903-38CD-4445-99F2-211539EDB8BA}" presName="dummyNode1" presStyleLbl="node1" presStyleIdx="0" presStyleCnt="3"/>
      <dgm:spPr/>
    </dgm:pt>
    <dgm:pt modelId="{85BD6214-9052-4DFD-98C0-40E03B0E8090}" type="pres">
      <dgm:prSet presAssocID="{EDEF4903-38CD-4445-99F2-211539EDB8BA}" presName="childNode1" presStyleLbl="bgAcc1" presStyleIdx="0" presStyleCnt="3">
        <dgm:presLayoutVars>
          <dgm:bulletEnabled val="1"/>
        </dgm:presLayoutVars>
      </dgm:prSet>
      <dgm:spPr/>
    </dgm:pt>
    <dgm:pt modelId="{2C1703D7-9A9F-4DD5-B575-88E52E6ECFFB}" type="pres">
      <dgm:prSet presAssocID="{EDEF4903-38CD-4445-99F2-211539EDB8BA}" presName="childNode1tx" presStyleLbl="bgAcc1" presStyleIdx="0" presStyleCnt="3">
        <dgm:presLayoutVars>
          <dgm:bulletEnabled val="1"/>
        </dgm:presLayoutVars>
      </dgm:prSet>
      <dgm:spPr/>
    </dgm:pt>
    <dgm:pt modelId="{78AD3996-B8FF-41CC-BECD-32C9B1133C3A}" type="pres">
      <dgm:prSet presAssocID="{EDEF4903-38CD-4445-99F2-211539EDB8BA}" presName="parentNode1" presStyleLbl="node1" presStyleIdx="0" presStyleCnt="3">
        <dgm:presLayoutVars>
          <dgm:chMax val="1"/>
          <dgm:bulletEnabled val="1"/>
        </dgm:presLayoutVars>
      </dgm:prSet>
      <dgm:spPr/>
    </dgm:pt>
    <dgm:pt modelId="{E83B12E5-819F-4DDE-B818-13F206D6ED4D}" type="pres">
      <dgm:prSet presAssocID="{EDEF4903-38CD-4445-99F2-211539EDB8BA}" presName="connSite1" presStyleCnt="0"/>
      <dgm:spPr/>
    </dgm:pt>
    <dgm:pt modelId="{B5B32EDD-8092-466E-8C68-43F3781D0913}" type="pres">
      <dgm:prSet presAssocID="{6AC50297-5D5C-4222-9C6F-72D29912CBCE}" presName="Name9" presStyleLbl="sibTrans2D1" presStyleIdx="0" presStyleCnt="2"/>
      <dgm:spPr/>
    </dgm:pt>
    <dgm:pt modelId="{99270521-0663-44A5-A8C4-60E09F5D2F33}" type="pres">
      <dgm:prSet presAssocID="{71B5D5F7-6E86-43C9-9BEC-22A6D022BB4A}" presName="composite2" presStyleCnt="0"/>
      <dgm:spPr/>
    </dgm:pt>
    <dgm:pt modelId="{C2BDA49F-8301-4737-ADB3-AB8EFB1A81A1}" type="pres">
      <dgm:prSet presAssocID="{71B5D5F7-6E86-43C9-9BEC-22A6D022BB4A}" presName="dummyNode2" presStyleLbl="node1" presStyleIdx="0" presStyleCnt="3"/>
      <dgm:spPr/>
    </dgm:pt>
    <dgm:pt modelId="{3C8A01DD-18A4-4771-92BC-6E415A5B15CE}" type="pres">
      <dgm:prSet presAssocID="{71B5D5F7-6E86-43C9-9BEC-22A6D022BB4A}" presName="childNode2" presStyleLbl="bgAcc1" presStyleIdx="1" presStyleCnt="3">
        <dgm:presLayoutVars>
          <dgm:bulletEnabled val="1"/>
        </dgm:presLayoutVars>
      </dgm:prSet>
      <dgm:spPr/>
    </dgm:pt>
    <dgm:pt modelId="{54FDDDAE-D623-409F-96A7-FD19E131AEB7}" type="pres">
      <dgm:prSet presAssocID="{71B5D5F7-6E86-43C9-9BEC-22A6D022BB4A}" presName="childNode2tx" presStyleLbl="bgAcc1" presStyleIdx="1" presStyleCnt="3">
        <dgm:presLayoutVars>
          <dgm:bulletEnabled val="1"/>
        </dgm:presLayoutVars>
      </dgm:prSet>
      <dgm:spPr/>
    </dgm:pt>
    <dgm:pt modelId="{ED801325-3EBA-4DA8-B1A7-34A5847BDBEA}" type="pres">
      <dgm:prSet presAssocID="{71B5D5F7-6E86-43C9-9BEC-22A6D022BB4A}" presName="parentNode2" presStyleLbl="node1" presStyleIdx="1" presStyleCnt="3">
        <dgm:presLayoutVars>
          <dgm:chMax val="0"/>
          <dgm:bulletEnabled val="1"/>
        </dgm:presLayoutVars>
      </dgm:prSet>
      <dgm:spPr/>
    </dgm:pt>
    <dgm:pt modelId="{794492D8-9A84-4CAF-8049-939815D09BB3}" type="pres">
      <dgm:prSet presAssocID="{71B5D5F7-6E86-43C9-9BEC-22A6D022BB4A}" presName="connSite2" presStyleCnt="0"/>
      <dgm:spPr/>
    </dgm:pt>
    <dgm:pt modelId="{4ADD3ECF-D531-42E4-A516-1998741366ED}" type="pres">
      <dgm:prSet presAssocID="{DFEC8CD0-4D8C-4672-9446-B9F797CC66EF}" presName="Name18" presStyleLbl="sibTrans2D1" presStyleIdx="1" presStyleCnt="2"/>
      <dgm:spPr/>
    </dgm:pt>
    <dgm:pt modelId="{F0BBBBCC-C187-4E13-9053-4E5CE131F571}" type="pres">
      <dgm:prSet presAssocID="{CAB4FD50-A7DD-45AE-BFE4-BC14788A5360}" presName="composite1" presStyleCnt="0"/>
      <dgm:spPr/>
    </dgm:pt>
    <dgm:pt modelId="{436F1174-AC25-4BD7-A9F9-FAC9B4E11AA4}" type="pres">
      <dgm:prSet presAssocID="{CAB4FD50-A7DD-45AE-BFE4-BC14788A5360}" presName="dummyNode1" presStyleLbl="node1" presStyleIdx="1" presStyleCnt="3"/>
      <dgm:spPr/>
    </dgm:pt>
    <dgm:pt modelId="{35FE413E-FCC9-4699-9CAD-B764FB42F7EC}" type="pres">
      <dgm:prSet presAssocID="{CAB4FD50-A7DD-45AE-BFE4-BC14788A5360}" presName="childNode1" presStyleLbl="bgAcc1" presStyleIdx="2" presStyleCnt="3" custLinFactNeighborY="3722">
        <dgm:presLayoutVars>
          <dgm:bulletEnabled val="1"/>
        </dgm:presLayoutVars>
      </dgm:prSet>
      <dgm:spPr/>
    </dgm:pt>
    <dgm:pt modelId="{ECF0DD18-3398-4A2D-B932-6C975C62F43C}" type="pres">
      <dgm:prSet presAssocID="{CAB4FD50-A7DD-45AE-BFE4-BC14788A5360}" presName="childNode1tx" presStyleLbl="bgAcc1" presStyleIdx="2" presStyleCnt="3">
        <dgm:presLayoutVars>
          <dgm:bulletEnabled val="1"/>
        </dgm:presLayoutVars>
      </dgm:prSet>
      <dgm:spPr/>
    </dgm:pt>
    <dgm:pt modelId="{72511632-E197-4EDE-8B48-68E69CB5D96D}" type="pres">
      <dgm:prSet presAssocID="{CAB4FD50-A7DD-45AE-BFE4-BC14788A5360}" presName="parentNode1" presStyleLbl="node1" presStyleIdx="2" presStyleCnt="3">
        <dgm:presLayoutVars>
          <dgm:chMax val="1"/>
          <dgm:bulletEnabled val="1"/>
        </dgm:presLayoutVars>
      </dgm:prSet>
      <dgm:spPr/>
    </dgm:pt>
    <dgm:pt modelId="{835D8507-BBB0-4D64-B4E9-4B7EA54AF4D0}" type="pres">
      <dgm:prSet presAssocID="{CAB4FD50-A7DD-45AE-BFE4-BC14788A5360}" presName="connSite1" presStyleCnt="0"/>
      <dgm:spPr/>
    </dgm:pt>
  </dgm:ptLst>
  <dgm:cxnLst>
    <dgm:cxn modelId="{3A5B2E01-FE0C-478B-99C8-41B6A92D36DE}" type="presOf" srcId="{CAB4FD50-A7DD-45AE-BFE4-BC14788A5360}" destId="{72511632-E197-4EDE-8B48-68E69CB5D96D}" srcOrd="0" destOrd="0" presId="urn:microsoft.com/office/officeart/2005/8/layout/hProcess4"/>
    <dgm:cxn modelId="{7A878C18-EF79-4242-A81C-5FE7491BF214}" type="presOf" srcId="{CE258F3B-19CD-4FD9-B63E-D1C50FF744BD}" destId="{54FDDDAE-D623-409F-96A7-FD19E131AEB7}" srcOrd="1" destOrd="1" presId="urn:microsoft.com/office/officeart/2005/8/layout/hProcess4"/>
    <dgm:cxn modelId="{9B722819-F41C-4817-AD1C-06CC8136EB13}" type="presOf" srcId="{71B5D5F7-6E86-43C9-9BEC-22A6D022BB4A}" destId="{ED801325-3EBA-4DA8-B1A7-34A5847BDBEA}" srcOrd="0" destOrd="0" presId="urn:microsoft.com/office/officeart/2005/8/layout/hProcess4"/>
    <dgm:cxn modelId="{EFCBC11B-3E98-42A3-B4B6-3EA3210B70EC}" type="presOf" srcId="{C80BE865-E52B-41B7-9B82-13BF852F9F66}" destId="{3C8A01DD-18A4-4771-92BC-6E415A5B15CE}" srcOrd="0" destOrd="3" presId="urn:microsoft.com/office/officeart/2005/8/layout/hProcess4"/>
    <dgm:cxn modelId="{09CDC81C-4AF2-49D1-9693-F6107CF62FF3}" srcId="{71B5D5F7-6E86-43C9-9BEC-22A6D022BB4A}" destId="{C80BE865-E52B-41B7-9B82-13BF852F9F66}" srcOrd="3" destOrd="0" parTransId="{4C4D7480-9610-4745-8611-14E5B907992E}" sibTransId="{3F9207E7-072E-4A14-9B60-BB2856DBB6CA}"/>
    <dgm:cxn modelId="{14147329-C508-4563-8AC1-C0F45ED0E9AD}" srcId="{A5AFFE4B-4AD2-4912-9382-72ED261CFA51}" destId="{CAB4FD50-A7DD-45AE-BFE4-BC14788A5360}" srcOrd="2" destOrd="0" parTransId="{D75F5954-CD51-4DC9-AFBB-78932DFCDE59}" sibTransId="{4B7FEB1F-343B-4D1F-A008-43F267DAA200}"/>
    <dgm:cxn modelId="{EB701232-69C0-4E86-B1DA-0332547AED13}" srcId="{A5AFFE4B-4AD2-4912-9382-72ED261CFA51}" destId="{EDEF4903-38CD-4445-99F2-211539EDB8BA}" srcOrd="0" destOrd="0" parTransId="{DA02960B-FFF2-4671-85A0-2ED77A1AB356}" sibTransId="{6AC50297-5D5C-4222-9C6F-72D29912CBCE}"/>
    <dgm:cxn modelId="{56792932-FC9E-411A-B870-54F0FE9DDA26}" srcId="{EDEF4903-38CD-4445-99F2-211539EDB8BA}" destId="{9E3A23F3-8494-4987-B20E-A59E8DF7105D}" srcOrd="0" destOrd="0" parTransId="{E3C539E0-47E6-4BDC-8B01-E93FE2031E8A}" sibTransId="{9D13F961-D4EE-4E8E-A53B-D22339D18A1A}"/>
    <dgm:cxn modelId="{28AA6737-3A52-432D-B728-AE384B7B1E2D}" type="presOf" srcId="{AD479E25-86EC-4D5D-8BD9-5FF220E71962}" destId="{35FE413E-FCC9-4699-9CAD-B764FB42F7EC}" srcOrd="0" destOrd="1" presId="urn:microsoft.com/office/officeart/2005/8/layout/hProcess4"/>
    <dgm:cxn modelId="{CEA6D83B-BC29-494D-AF02-155AFF5B2CCD}" srcId="{EDEF4903-38CD-4445-99F2-211539EDB8BA}" destId="{CC38096C-C355-41F6-85DF-78C6BDFFEDC0}" srcOrd="1" destOrd="0" parTransId="{9CE3B962-B5EB-471D-827B-1EA547DD25E6}" sibTransId="{7F06B422-3F39-48FF-A754-7EDE7591D8A8}"/>
    <dgm:cxn modelId="{F7A6983E-1398-4953-96EA-56AE3B9C16F2}" srcId="{71B5D5F7-6E86-43C9-9BEC-22A6D022BB4A}" destId="{CE258F3B-19CD-4FD9-B63E-D1C50FF744BD}" srcOrd="1" destOrd="0" parTransId="{6C11244C-3B0A-4662-825B-3309F5CF23E4}" sibTransId="{0E423D82-AEC6-42CB-A0B2-811D059300BA}"/>
    <dgm:cxn modelId="{A670D860-48B0-4881-AC4A-B449111BE2BA}" type="presOf" srcId="{5B59C1B2-E3DA-4B2F-919E-323168BBD284}" destId="{35FE413E-FCC9-4699-9CAD-B764FB42F7EC}" srcOrd="0" destOrd="4" presId="urn:microsoft.com/office/officeart/2005/8/layout/hProcess4"/>
    <dgm:cxn modelId="{2CF8AA43-7336-4812-99A4-FE8AEEAED26E}" srcId="{A5AFFE4B-4AD2-4912-9382-72ED261CFA51}" destId="{71B5D5F7-6E86-43C9-9BEC-22A6D022BB4A}" srcOrd="1" destOrd="0" parTransId="{482A5D40-C88A-4B36-86EA-747F7BFC7E07}" sibTransId="{DFEC8CD0-4D8C-4672-9446-B9F797CC66EF}"/>
    <dgm:cxn modelId="{E6773145-9B96-4676-9C87-4841E59ACB15}" type="presOf" srcId="{FF380C07-C777-457B-885F-A0212F478454}" destId="{54FDDDAE-D623-409F-96A7-FD19E131AEB7}" srcOrd="1" destOrd="0" presId="urn:microsoft.com/office/officeart/2005/8/layout/hProcess4"/>
    <dgm:cxn modelId="{389D216C-1215-4B91-AAB1-8A6C8EA64919}" type="presOf" srcId="{072C80A7-3525-4E06-B6AF-45EBC221ABEB}" destId="{54FDDDAE-D623-409F-96A7-FD19E131AEB7}" srcOrd="1" destOrd="2" presId="urn:microsoft.com/office/officeart/2005/8/layout/hProcess4"/>
    <dgm:cxn modelId="{29898F6E-73EC-452A-8E3E-5F72E2CB37F7}" srcId="{EDEF4903-38CD-4445-99F2-211539EDB8BA}" destId="{CB08A6A4-1C87-4174-B84F-9B460C8D4764}" srcOrd="2" destOrd="0" parTransId="{1EE9BB9D-A22C-45C1-8F86-DFE10F897B85}" sibTransId="{B59B6205-1966-45E3-96B7-41FF4DE748B2}"/>
    <dgm:cxn modelId="{E088B47B-6CBE-48B5-B20C-4A662493B2E5}" type="presOf" srcId="{726FF94C-33E1-434A-AE9E-52848F4B8AE5}" destId="{ECF0DD18-3398-4A2D-B932-6C975C62F43C}" srcOrd="1" destOrd="0" presId="urn:microsoft.com/office/officeart/2005/8/layout/hProcess4"/>
    <dgm:cxn modelId="{F8E85382-CDD1-435C-B4FE-F67F42829FA9}" type="presOf" srcId="{FF380C07-C777-457B-885F-A0212F478454}" destId="{3C8A01DD-18A4-4771-92BC-6E415A5B15CE}" srcOrd="0" destOrd="0" presId="urn:microsoft.com/office/officeart/2005/8/layout/hProcess4"/>
    <dgm:cxn modelId="{C14CCB86-B3D6-488D-98BD-6CE801B8DADB}" type="presOf" srcId="{726FF94C-33E1-434A-AE9E-52848F4B8AE5}" destId="{35FE413E-FCC9-4699-9CAD-B764FB42F7EC}" srcOrd="0" destOrd="0" presId="urn:microsoft.com/office/officeart/2005/8/layout/hProcess4"/>
    <dgm:cxn modelId="{EDFD1E8A-5FDB-42EB-BC82-A65C5EA59730}" srcId="{71B5D5F7-6E86-43C9-9BEC-22A6D022BB4A}" destId="{072C80A7-3525-4E06-B6AF-45EBC221ABEB}" srcOrd="2" destOrd="0" parTransId="{BBC69B05-6E3A-4801-8338-4EC7B2BE5BF9}" sibTransId="{A872DBCD-689F-412F-8046-C6C0AB317255}"/>
    <dgm:cxn modelId="{9BE14F8E-5357-4968-9BED-17AEE58F4CD6}" type="presOf" srcId="{CE258F3B-19CD-4FD9-B63E-D1C50FF744BD}" destId="{3C8A01DD-18A4-4771-92BC-6E415A5B15CE}" srcOrd="0" destOrd="1" presId="urn:microsoft.com/office/officeart/2005/8/layout/hProcess4"/>
    <dgm:cxn modelId="{C90D78A3-261C-4BED-BBA9-E3A99D772449}" type="presOf" srcId="{011A886B-9F61-4DEC-9389-856607C9A32B}" destId="{ECF0DD18-3398-4A2D-B932-6C975C62F43C}" srcOrd="1" destOrd="2" presId="urn:microsoft.com/office/officeart/2005/8/layout/hProcess4"/>
    <dgm:cxn modelId="{86DD88A3-CB63-4D30-BF70-6E1388962F1F}" srcId="{CAB4FD50-A7DD-45AE-BFE4-BC14788A5360}" destId="{E1419F86-2F6D-47AE-864D-6512CE667F18}" srcOrd="3" destOrd="0" parTransId="{F6EC86BC-8DAE-486E-9D52-814DA5470253}" sibTransId="{D51BFC73-2922-4269-9CDA-1AC2F91C93D4}"/>
    <dgm:cxn modelId="{1FA19AA7-3A64-4071-B97D-7195F6A0864C}" srcId="{CAB4FD50-A7DD-45AE-BFE4-BC14788A5360}" destId="{5B59C1B2-E3DA-4B2F-919E-323168BBD284}" srcOrd="4" destOrd="0" parTransId="{3C1FA52A-27D8-4758-8240-A1A7B6E22222}" sibTransId="{B69A750F-F0C8-4808-8977-1CFF8797F409}"/>
    <dgm:cxn modelId="{D4B0D9AC-9975-41AD-82E8-569BA6B4EFD1}" type="presOf" srcId="{011A886B-9F61-4DEC-9389-856607C9A32B}" destId="{35FE413E-FCC9-4699-9CAD-B764FB42F7EC}" srcOrd="0" destOrd="2" presId="urn:microsoft.com/office/officeart/2005/8/layout/hProcess4"/>
    <dgm:cxn modelId="{2B51E6AE-F3E2-409A-8B8D-7B091671DAD4}" srcId="{71B5D5F7-6E86-43C9-9BEC-22A6D022BB4A}" destId="{FF380C07-C777-457B-885F-A0212F478454}" srcOrd="0" destOrd="0" parTransId="{47F2A3AF-03B3-4BDC-A85A-BD7C47493980}" sibTransId="{1F19AEA1-74A4-429D-9E00-420B04CA78A4}"/>
    <dgm:cxn modelId="{C7B8D4B2-FBED-48F6-91E8-C81B5491B301}" type="presOf" srcId="{072C80A7-3525-4E06-B6AF-45EBC221ABEB}" destId="{3C8A01DD-18A4-4771-92BC-6E415A5B15CE}" srcOrd="0" destOrd="2" presId="urn:microsoft.com/office/officeart/2005/8/layout/hProcess4"/>
    <dgm:cxn modelId="{B2FCD2B4-83C3-49E0-A8ED-B42F240DCE4D}" type="presOf" srcId="{CC38096C-C355-41F6-85DF-78C6BDFFEDC0}" destId="{85BD6214-9052-4DFD-98C0-40E03B0E8090}" srcOrd="0" destOrd="1" presId="urn:microsoft.com/office/officeart/2005/8/layout/hProcess4"/>
    <dgm:cxn modelId="{CAFB68BD-7A0F-428B-B94A-CD89DD985BF6}" type="presOf" srcId="{EDEF4903-38CD-4445-99F2-211539EDB8BA}" destId="{78AD3996-B8FF-41CC-BECD-32C9B1133C3A}" srcOrd="0" destOrd="0" presId="urn:microsoft.com/office/officeart/2005/8/layout/hProcess4"/>
    <dgm:cxn modelId="{172928BF-4AB2-44FE-AE16-6A8EB7423916}" type="presOf" srcId="{CC38096C-C355-41F6-85DF-78C6BDFFEDC0}" destId="{2C1703D7-9A9F-4DD5-B575-88E52E6ECFFB}" srcOrd="1" destOrd="1" presId="urn:microsoft.com/office/officeart/2005/8/layout/hProcess4"/>
    <dgm:cxn modelId="{0328A4CC-0826-4414-99C5-ADA79879BD7D}" type="presOf" srcId="{6AC50297-5D5C-4222-9C6F-72D29912CBCE}" destId="{B5B32EDD-8092-466E-8C68-43F3781D0913}" srcOrd="0" destOrd="0" presId="urn:microsoft.com/office/officeart/2005/8/layout/hProcess4"/>
    <dgm:cxn modelId="{EC1C72D2-BA8B-4F2F-9767-0B6E82397C0D}" srcId="{CAB4FD50-A7DD-45AE-BFE4-BC14788A5360}" destId="{011A886B-9F61-4DEC-9389-856607C9A32B}" srcOrd="2" destOrd="0" parTransId="{07DD575D-399C-4E7B-A523-2073899A0F6C}" sibTransId="{279319E6-26CE-49E9-B1AA-65F0A4905567}"/>
    <dgm:cxn modelId="{C57E73D3-4B02-4FC5-8283-4C6C66A42DA2}" srcId="{CAB4FD50-A7DD-45AE-BFE4-BC14788A5360}" destId="{AD479E25-86EC-4D5D-8BD9-5FF220E71962}" srcOrd="1" destOrd="0" parTransId="{E95EC3CB-4415-4DCB-8107-B9AC67FBDCCA}" sibTransId="{8EF5045E-1B2B-406A-854D-294B75642BBB}"/>
    <dgm:cxn modelId="{1B536BD5-863B-4178-A019-C116ADFAEBAE}" type="presOf" srcId="{5B59C1B2-E3DA-4B2F-919E-323168BBD284}" destId="{ECF0DD18-3398-4A2D-B932-6C975C62F43C}" srcOrd="1" destOrd="4" presId="urn:microsoft.com/office/officeart/2005/8/layout/hProcess4"/>
    <dgm:cxn modelId="{CF95B3D6-AE09-4C49-B9BA-F9414B683E90}" type="presOf" srcId="{AD479E25-86EC-4D5D-8BD9-5FF220E71962}" destId="{ECF0DD18-3398-4A2D-B932-6C975C62F43C}" srcOrd="1" destOrd="1" presId="urn:microsoft.com/office/officeart/2005/8/layout/hProcess4"/>
    <dgm:cxn modelId="{136F9AD8-B5B3-4186-BC28-F52A1FB95861}" type="presOf" srcId="{E1419F86-2F6D-47AE-864D-6512CE667F18}" destId="{ECF0DD18-3398-4A2D-B932-6C975C62F43C}" srcOrd="1" destOrd="3" presId="urn:microsoft.com/office/officeart/2005/8/layout/hProcess4"/>
    <dgm:cxn modelId="{5B79D9DB-1121-4D75-80B3-1D835F5E142B}" srcId="{CAB4FD50-A7DD-45AE-BFE4-BC14788A5360}" destId="{726FF94C-33E1-434A-AE9E-52848F4B8AE5}" srcOrd="0" destOrd="0" parTransId="{96CC2745-D91F-45C0-8CEE-E57CD19DC723}" sibTransId="{DBB6BC09-E80A-4CA8-9A5D-E66D6C0312E0}"/>
    <dgm:cxn modelId="{055052DE-1042-46D6-BC83-432E46785B1C}" type="presOf" srcId="{9E3A23F3-8494-4987-B20E-A59E8DF7105D}" destId="{2C1703D7-9A9F-4DD5-B575-88E52E6ECFFB}" srcOrd="1" destOrd="0" presId="urn:microsoft.com/office/officeart/2005/8/layout/hProcess4"/>
    <dgm:cxn modelId="{BA02D6E1-3311-41BD-80BC-D0DE4397F30D}" type="presOf" srcId="{CB08A6A4-1C87-4174-B84F-9B460C8D4764}" destId="{2C1703D7-9A9F-4DD5-B575-88E52E6ECFFB}" srcOrd="1" destOrd="2" presId="urn:microsoft.com/office/officeart/2005/8/layout/hProcess4"/>
    <dgm:cxn modelId="{87EC4AE7-89F6-4FB2-B251-27A12098D145}" type="presOf" srcId="{CB08A6A4-1C87-4174-B84F-9B460C8D4764}" destId="{85BD6214-9052-4DFD-98C0-40E03B0E8090}" srcOrd="0" destOrd="2" presId="urn:microsoft.com/office/officeart/2005/8/layout/hProcess4"/>
    <dgm:cxn modelId="{03E8ADEA-D19F-4787-ADEF-D1747F3CC013}" type="presOf" srcId="{C80BE865-E52B-41B7-9B82-13BF852F9F66}" destId="{54FDDDAE-D623-409F-96A7-FD19E131AEB7}" srcOrd="1" destOrd="3" presId="urn:microsoft.com/office/officeart/2005/8/layout/hProcess4"/>
    <dgm:cxn modelId="{C33E06ED-9D62-4593-8988-F76C1B89F9FD}" type="presOf" srcId="{E1419F86-2F6D-47AE-864D-6512CE667F18}" destId="{35FE413E-FCC9-4699-9CAD-B764FB42F7EC}" srcOrd="0" destOrd="3" presId="urn:microsoft.com/office/officeart/2005/8/layout/hProcess4"/>
    <dgm:cxn modelId="{F993B1F1-171A-4143-AF11-1A849A962026}" type="presOf" srcId="{DFEC8CD0-4D8C-4672-9446-B9F797CC66EF}" destId="{4ADD3ECF-D531-42E4-A516-1998741366ED}" srcOrd="0" destOrd="0" presId="urn:microsoft.com/office/officeart/2005/8/layout/hProcess4"/>
    <dgm:cxn modelId="{BA8D79F7-53CF-44BB-BB5F-B29AC8DDC54F}" type="presOf" srcId="{9E3A23F3-8494-4987-B20E-A59E8DF7105D}" destId="{85BD6214-9052-4DFD-98C0-40E03B0E8090}" srcOrd="0" destOrd="0" presId="urn:microsoft.com/office/officeart/2005/8/layout/hProcess4"/>
    <dgm:cxn modelId="{956A13FC-4914-4B02-B88B-3B7512CDDD44}" type="presOf" srcId="{A5AFFE4B-4AD2-4912-9382-72ED261CFA51}" destId="{8B6C344F-AC3D-450C-BFE7-568EC308C06E}" srcOrd="0" destOrd="0" presId="urn:microsoft.com/office/officeart/2005/8/layout/hProcess4"/>
    <dgm:cxn modelId="{E2E041E0-9FE5-43CC-A825-86F3AC68C73B}" type="presParOf" srcId="{8B6C344F-AC3D-450C-BFE7-568EC308C06E}" destId="{85104DAB-43C8-4EA3-99BA-EAE5F2DB1B85}" srcOrd="0" destOrd="0" presId="urn:microsoft.com/office/officeart/2005/8/layout/hProcess4"/>
    <dgm:cxn modelId="{818EBD5A-8E00-495B-909F-F7D22994C02D}" type="presParOf" srcId="{8B6C344F-AC3D-450C-BFE7-568EC308C06E}" destId="{46FC677A-0EDD-42D0-B3BF-75E5AD005FD6}" srcOrd="1" destOrd="0" presId="urn:microsoft.com/office/officeart/2005/8/layout/hProcess4"/>
    <dgm:cxn modelId="{6BB80BDD-06B0-4F02-BCE5-964D78DFBD2A}" type="presParOf" srcId="{8B6C344F-AC3D-450C-BFE7-568EC308C06E}" destId="{AF8488C1-E9F2-4FFD-8B53-BF41A5EA2850}" srcOrd="2" destOrd="0" presId="urn:microsoft.com/office/officeart/2005/8/layout/hProcess4"/>
    <dgm:cxn modelId="{4B2D0382-10AF-40BB-9026-8FB755DE0169}" type="presParOf" srcId="{AF8488C1-E9F2-4FFD-8B53-BF41A5EA2850}" destId="{C9E22433-AD02-4305-9290-645FEB9BE897}" srcOrd="0" destOrd="0" presId="urn:microsoft.com/office/officeart/2005/8/layout/hProcess4"/>
    <dgm:cxn modelId="{FD9BFC56-D803-4CE6-A9FD-E8A5E603AF54}" type="presParOf" srcId="{C9E22433-AD02-4305-9290-645FEB9BE897}" destId="{A9A63708-C827-40AA-A574-308D2F4E00B2}" srcOrd="0" destOrd="0" presId="urn:microsoft.com/office/officeart/2005/8/layout/hProcess4"/>
    <dgm:cxn modelId="{93E6EDB9-6D26-418C-8305-E55642C0FBCB}" type="presParOf" srcId="{C9E22433-AD02-4305-9290-645FEB9BE897}" destId="{85BD6214-9052-4DFD-98C0-40E03B0E8090}" srcOrd="1" destOrd="0" presId="urn:microsoft.com/office/officeart/2005/8/layout/hProcess4"/>
    <dgm:cxn modelId="{C97C287F-BB59-4D69-AC19-E4F465ED78AA}" type="presParOf" srcId="{C9E22433-AD02-4305-9290-645FEB9BE897}" destId="{2C1703D7-9A9F-4DD5-B575-88E52E6ECFFB}" srcOrd="2" destOrd="0" presId="urn:microsoft.com/office/officeart/2005/8/layout/hProcess4"/>
    <dgm:cxn modelId="{669F9C00-25E4-4528-80C7-14E8FAF9B612}" type="presParOf" srcId="{C9E22433-AD02-4305-9290-645FEB9BE897}" destId="{78AD3996-B8FF-41CC-BECD-32C9B1133C3A}" srcOrd="3" destOrd="0" presId="urn:microsoft.com/office/officeart/2005/8/layout/hProcess4"/>
    <dgm:cxn modelId="{F4A7A77D-E292-4539-8944-153F899B25D0}" type="presParOf" srcId="{C9E22433-AD02-4305-9290-645FEB9BE897}" destId="{E83B12E5-819F-4DDE-B818-13F206D6ED4D}" srcOrd="4" destOrd="0" presId="urn:microsoft.com/office/officeart/2005/8/layout/hProcess4"/>
    <dgm:cxn modelId="{418A283D-BB12-4E81-9D1D-BC73FAEBB4C9}" type="presParOf" srcId="{AF8488C1-E9F2-4FFD-8B53-BF41A5EA2850}" destId="{B5B32EDD-8092-466E-8C68-43F3781D0913}" srcOrd="1" destOrd="0" presId="urn:microsoft.com/office/officeart/2005/8/layout/hProcess4"/>
    <dgm:cxn modelId="{EB1AA40E-C1B1-4216-BC9F-6C38DD55DF9B}" type="presParOf" srcId="{AF8488C1-E9F2-4FFD-8B53-BF41A5EA2850}" destId="{99270521-0663-44A5-A8C4-60E09F5D2F33}" srcOrd="2" destOrd="0" presId="urn:microsoft.com/office/officeart/2005/8/layout/hProcess4"/>
    <dgm:cxn modelId="{8A7A0F64-D459-4B9B-85FB-A7AF0AA23D29}" type="presParOf" srcId="{99270521-0663-44A5-A8C4-60E09F5D2F33}" destId="{C2BDA49F-8301-4737-ADB3-AB8EFB1A81A1}" srcOrd="0" destOrd="0" presId="urn:microsoft.com/office/officeart/2005/8/layout/hProcess4"/>
    <dgm:cxn modelId="{902FB75E-FB5F-4382-B590-8CCBF2154B7C}" type="presParOf" srcId="{99270521-0663-44A5-A8C4-60E09F5D2F33}" destId="{3C8A01DD-18A4-4771-92BC-6E415A5B15CE}" srcOrd="1" destOrd="0" presId="urn:microsoft.com/office/officeart/2005/8/layout/hProcess4"/>
    <dgm:cxn modelId="{91F68B49-E3AE-4EB2-9D3A-679216F8D8EC}" type="presParOf" srcId="{99270521-0663-44A5-A8C4-60E09F5D2F33}" destId="{54FDDDAE-D623-409F-96A7-FD19E131AEB7}" srcOrd="2" destOrd="0" presId="urn:microsoft.com/office/officeart/2005/8/layout/hProcess4"/>
    <dgm:cxn modelId="{4B7E914B-303E-4F70-9B8B-3931C0EB2680}" type="presParOf" srcId="{99270521-0663-44A5-A8C4-60E09F5D2F33}" destId="{ED801325-3EBA-4DA8-B1A7-34A5847BDBEA}" srcOrd="3" destOrd="0" presId="urn:microsoft.com/office/officeart/2005/8/layout/hProcess4"/>
    <dgm:cxn modelId="{4E987280-7165-4701-AA0E-63CF5B7F0EA7}" type="presParOf" srcId="{99270521-0663-44A5-A8C4-60E09F5D2F33}" destId="{794492D8-9A84-4CAF-8049-939815D09BB3}" srcOrd="4" destOrd="0" presId="urn:microsoft.com/office/officeart/2005/8/layout/hProcess4"/>
    <dgm:cxn modelId="{1AC3B6AA-C102-4AE4-997C-24FFFFD99453}" type="presParOf" srcId="{AF8488C1-E9F2-4FFD-8B53-BF41A5EA2850}" destId="{4ADD3ECF-D531-42E4-A516-1998741366ED}" srcOrd="3" destOrd="0" presId="urn:microsoft.com/office/officeart/2005/8/layout/hProcess4"/>
    <dgm:cxn modelId="{EF8727AA-3123-4394-A87F-54FB9CF0885A}" type="presParOf" srcId="{AF8488C1-E9F2-4FFD-8B53-BF41A5EA2850}" destId="{F0BBBBCC-C187-4E13-9053-4E5CE131F571}" srcOrd="4" destOrd="0" presId="urn:microsoft.com/office/officeart/2005/8/layout/hProcess4"/>
    <dgm:cxn modelId="{251AF8F5-F5B7-43BC-A5F8-893AF471A46D}" type="presParOf" srcId="{F0BBBBCC-C187-4E13-9053-4E5CE131F571}" destId="{436F1174-AC25-4BD7-A9F9-FAC9B4E11AA4}" srcOrd="0" destOrd="0" presId="urn:microsoft.com/office/officeart/2005/8/layout/hProcess4"/>
    <dgm:cxn modelId="{C6EBC552-D0C9-4F4E-ADA0-5FC988678525}" type="presParOf" srcId="{F0BBBBCC-C187-4E13-9053-4E5CE131F571}" destId="{35FE413E-FCC9-4699-9CAD-B764FB42F7EC}" srcOrd="1" destOrd="0" presId="urn:microsoft.com/office/officeart/2005/8/layout/hProcess4"/>
    <dgm:cxn modelId="{7C33F9A2-C503-4149-93B5-E10D5EB244C5}" type="presParOf" srcId="{F0BBBBCC-C187-4E13-9053-4E5CE131F571}" destId="{ECF0DD18-3398-4A2D-B932-6C975C62F43C}" srcOrd="2" destOrd="0" presId="urn:microsoft.com/office/officeart/2005/8/layout/hProcess4"/>
    <dgm:cxn modelId="{A6018017-F79A-42C1-8D45-D0D0957F66C3}" type="presParOf" srcId="{F0BBBBCC-C187-4E13-9053-4E5CE131F571}" destId="{72511632-E197-4EDE-8B48-68E69CB5D96D}" srcOrd="3" destOrd="0" presId="urn:microsoft.com/office/officeart/2005/8/layout/hProcess4"/>
    <dgm:cxn modelId="{5FF65064-9C13-4050-9961-7BFF9816D333}" type="presParOf" srcId="{F0BBBBCC-C187-4E13-9053-4E5CE131F571}" destId="{835D8507-BBB0-4D64-B4E9-4B7EA54AF4D0}" srcOrd="4" destOrd="0"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380051-A339-4855-9EC3-9E7BED1C1C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8DDC429-C964-4AD7-8698-5C73D9AC8139}">
      <dgm:prSet phldrT="[Text]"/>
      <dgm:spPr/>
      <dgm:t>
        <a:bodyPr/>
        <a:lstStyle/>
        <a:p>
          <a:r>
            <a:rPr lang="en-US" dirty="0"/>
            <a:t>Speedup Downloading</a:t>
          </a:r>
        </a:p>
      </dgm:t>
    </dgm:pt>
    <dgm:pt modelId="{F0E1B2FB-ED2B-4F22-8BF5-9C4C5C2D8479}" type="parTrans" cxnId="{93F184FC-5F51-4D47-A11A-5F61B700812C}">
      <dgm:prSet/>
      <dgm:spPr/>
      <dgm:t>
        <a:bodyPr/>
        <a:lstStyle/>
        <a:p>
          <a:endParaRPr lang="en-US"/>
        </a:p>
      </dgm:t>
    </dgm:pt>
    <dgm:pt modelId="{16633FBF-1690-4577-BBE7-A1BA5B425C2E}" type="sibTrans" cxnId="{93F184FC-5F51-4D47-A11A-5F61B700812C}">
      <dgm:prSet/>
      <dgm:spPr/>
      <dgm:t>
        <a:bodyPr/>
        <a:lstStyle/>
        <a:p>
          <a:endParaRPr lang="en-US"/>
        </a:p>
      </dgm:t>
    </dgm:pt>
    <dgm:pt modelId="{CF45BD51-0F5D-4EDB-B018-B312184AB95D}">
      <dgm:prSet/>
      <dgm:spPr/>
      <dgm:t>
        <a:bodyPr/>
        <a:lstStyle/>
        <a:p>
          <a:r>
            <a:rPr lang="en-US" dirty="0"/>
            <a:t>Found out that </a:t>
          </a:r>
          <a:r>
            <a:rPr lang="en-US" dirty="0" err="1"/>
            <a:t>attched</a:t>
          </a:r>
          <a:r>
            <a:rPr lang="en-US" dirty="0"/>
            <a:t> document can reach </a:t>
          </a:r>
          <a:r>
            <a:rPr lang="en-US" dirty="0" err="1"/>
            <a:t>upto</a:t>
          </a:r>
          <a:r>
            <a:rPr lang="en-US" dirty="0"/>
            <a:t> 100 pages or more </a:t>
          </a:r>
        </a:p>
      </dgm:t>
    </dgm:pt>
    <dgm:pt modelId="{72885ECE-A6F1-4548-8AE1-56C716244BF1}" type="parTrans" cxnId="{A6E94515-D581-4C6A-BD05-B98D7A363C48}">
      <dgm:prSet/>
      <dgm:spPr/>
      <dgm:t>
        <a:bodyPr/>
        <a:lstStyle/>
        <a:p>
          <a:endParaRPr lang="en-US"/>
        </a:p>
      </dgm:t>
    </dgm:pt>
    <dgm:pt modelId="{8CF3D4EC-BE6A-488F-A801-33A56BFD7E2D}" type="sibTrans" cxnId="{A6E94515-D581-4C6A-BD05-B98D7A363C48}">
      <dgm:prSet/>
      <dgm:spPr/>
      <dgm:t>
        <a:bodyPr/>
        <a:lstStyle/>
        <a:p>
          <a:endParaRPr lang="en-US"/>
        </a:p>
      </dgm:t>
    </dgm:pt>
    <dgm:pt modelId="{1DF1F297-DA18-4AFD-8687-E6C10D281DFA}">
      <dgm:prSet/>
      <dgm:spPr/>
      <dgm:t>
        <a:bodyPr/>
        <a:lstStyle/>
        <a:p>
          <a:r>
            <a:rPr lang="en-US" dirty="0"/>
            <a:t>Implemented method to download only first 5 pages, because only 5 pages could confirm the presence of medical record. </a:t>
          </a:r>
        </a:p>
      </dgm:t>
    </dgm:pt>
    <dgm:pt modelId="{9F01467D-9209-49C5-8BAB-460084D8222D}" type="parTrans" cxnId="{F9D583F7-FFDB-4E7B-AEAE-41E5E8EC182D}">
      <dgm:prSet/>
      <dgm:spPr/>
      <dgm:t>
        <a:bodyPr/>
        <a:lstStyle/>
        <a:p>
          <a:endParaRPr lang="en-US"/>
        </a:p>
      </dgm:t>
    </dgm:pt>
    <dgm:pt modelId="{CBBBD4BF-D55D-479F-B2D4-8650C4A5A87F}" type="sibTrans" cxnId="{F9D583F7-FFDB-4E7B-AEAE-41E5E8EC182D}">
      <dgm:prSet/>
      <dgm:spPr/>
      <dgm:t>
        <a:bodyPr/>
        <a:lstStyle/>
        <a:p>
          <a:endParaRPr lang="en-US"/>
        </a:p>
      </dgm:t>
    </dgm:pt>
    <dgm:pt modelId="{EBB1AC46-9ED5-4088-A0A3-F8C23ED1793F}">
      <dgm:prSet/>
      <dgm:spPr/>
      <dgm:t>
        <a:bodyPr/>
        <a:lstStyle/>
        <a:p>
          <a:r>
            <a:rPr lang="en-US" dirty="0"/>
            <a:t>Logic to match the 4 fields </a:t>
          </a:r>
        </a:p>
      </dgm:t>
    </dgm:pt>
    <dgm:pt modelId="{4795AAC5-79AA-4739-AECA-219BA1D5F96E}" type="parTrans" cxnId="{385992D3-FAB3-46CC-AA99-7DD8D27102C8}">
      <dgm:prSet/>
      <dgm:spPr/>
      <dgm:t>
        <a:bodyPr/>
        <a:lstStyle/>
        <a:p>
          <a:endParaRPr lang="en-US"/>
        </a:p>
      </dgm:t>
    </dgm:pt>
    <dgm:pt modelId="{2069C300-A84A-4512-9602-EA2C2B5A1B57}" type="sibTrans" cxnId="{385992D3-FAB3-46CC-AA99-7DD8D27102C8}">
      <dgm:prSet/>
      <dgm:spPr/>
      <dgm:t>
        <a:bodyPr/>
        <a:lstStyle/>
        <a:p>
          <a:endParaRPr lang="en-US"/>
        </a:p>
      </dgm:t>
    </dgm:pt>
    <dgm:pt modelId="{A688CEF4-9751-4646-BAAA-A3253C46BE7B}">
      <dgm:prSet/>
      <dgm:spPr/>
      <dgm:t>
        <a:bodyPr/>
        <a:lstStyle/>
        <a:p>
          <a:r>
            <a:rPr lang="en-US" dirty="0"/>
            <a:t>Some dates in the records were not in the same format that we were taking from the excel sheet hence implemented the logic to parse the dates in other possible formats so that it can be matched. </a:t>
          </a:r>
        </a:p>
      </dgm:t>
    </dgm:pt>
    <dgm:pt modelId="{11B66BE1-79F2-43B0-B49E-591C5BD9614A}" type="parTrans" cxnId="{882B3074-BE8B-4315-8521-BFC26A732C02}">
      <dgm:prSet/>
      <dgm:spPr/>
      <dgm:t>
        <a:bodyPr/>
        <a:lstStyle/>
        <a:p>
          <a:endParaRPr lang="en-US"/>
        </a:p>
      </dgm:t>
    </dgm:pt>
    <dgm:pt modelId="{E9D6DEE6-9A3A-4FCB-A5DD-F3A50737FB76}" type="sibTrans" cxnId="{882B3074-BE8B-4315-8521-BFC26A732C02}">
      <dgm:prSet/>
      <dgm:spPr/>
      <dgm:t>
        <a:bodyPr/>
        <a:lstStyle/>
        <a:p>
          <a:endParaRPr lang="en-US"/>
        </a:p>
      </dgm:t>
    </dgm:pt>
    <dgm:pt modelId="{392476F2-83AD-43DB-A8C8-F95724B69D2F}">
      <dgm:prSet/>
      <dgm:spPr/>
      <dgm:t>
        <a:bodyPr/>
        <a:lstStyle/>
        <a:p>
          <a:r>
            <a:rPr lang="en-US" dirty="0"/>
            <a:t>Implemented additional step while searching for the correct record</a:t>
          </a:r>
        </a:p>
      </dgm:t>
    </dgm:pt>
    <dgm:pt modelId="{5FF2ADD6-2DEF-4444-8E90-8B058A8B8D57}" type="parTrans" cxnId="{D0E3F15D-044E-4D16-BD48-973F3AD4E3D9}">
      <dgm:prSet/>
      <dgm:spPr/>
      <dgm:t>
        <a:bodyPr/>
        <a:lstStyle/>
        <a:p>
          <a:endParaRPr lang="en-US"/>
        </a:p>
      </dgm:t>
    </dgm:pt>
    <dgm:pt modelId="{BEBA3707-2479-4AC2-8649-19E338538591}" type="sibTrans" cxnId="{D0E3F15D-044E-4D16-BD48-973F3AD4E3D9}">
      <dgm:prSet/>
      <dgm:spPr/>
      <dgm:t>
        <a:bodyPr/>
        <a:lstStyle/>
        <a:p>
          <a:endParaRPr lang="en-US"/>
        </a:p>
      </dgm:t>
    </dgm:pt>
    <dgm:pt modelId="{A7DB0604-97F1-4642-88C2-444C739B75A4}">
      <dgm:prSet/>
      <dgm:spPr/>
      <dgm:t>
        <a:bodyPr/>
        <a:lstStyle/>
        <a:p>
          <a:r>
            <a:rPr lang="en-US" dirty="0"/>
            <a:t>In the earlier program when a document was found using DCN which was not a medical attachment it was directly returning false instead a checking with HCID. Hence, implemented this additional step to continue the search even if medical record was not found using DCN.</a:t>
          </a:r>
        </a:p>
      </dgm:t>
    </dgm:pt>
    <dgm:pt modelId="{76EBDCD8-737D-46A3-87AD-1E23EDE6270E}" type="parTrans" cxnId="{25244721-7CCE-4484-83CE-0C902F3A4789}">
      <dgm:prSet/>
      <dgm:spPr/>
      <dgm:t>
        <a:bodyPr/>
        <a:lstStyle/>
        <a:p>
          <a:endParaRPr lang="en-US"/>
        </a:p>
      </dgm:t>
    </dgm:pt>
    <dgm:pt modelId="{D3852F16-F6D8-43C6-BCF3-136B1EE842B9}" type="sibTrans" cxnId="{25244721-7CCE-4484-83CE-0C902F3A4789}">
      <dgm:prSet/>
      <dgm:spPr/>
      <dgm:t>
        <a:bodyPr/>
        <a:lstStyle/>
        <a:p>
          <a:endParaRPr lang="en-US"/>
        </a:p>
      </dgm:t>
    </dgm:pt>
    <dgm:pt modelId="{B71208B2-68E0-466C-9592-2A1232CEA92A}" type="pres">
      <dgm:prSet presAssocID="{5B380051-A339-4855-9EC3-9E7BED1C1CBA}" presName="linear" presStyleCnt="0">
        <dgm:presLayoutVars>
          <dgm:animLvl val="lvl"/>
          <dgm:resizeHandles val="exact"/>
        </dgm:presLayoutVars>
      </dgm:prSet>
      <dgm:spPr/>
    </dgm:pt>
    <dgm:pt modelId="{35D2CA0B-F0DA-4EA8-A25C-871B084A7828}" type="pres">
      <dgm:prSet presAssocID="{38DDC429-C964-4AD7-8698-5C73D9AC8139}" presName="parentText" presStyleLbl="node1" presStyleIdx="0" presStyleCnt="3">
        <dgm:presLayoutVars>
          <dgm:chMax val="0"/>
          <dgm:bulletEnabled val="1"/>
        </dgm:presLayoutVars>
      </dgm:prSet>
      <dgm:spPr/>
    </dgm:pt>
    <dgm:pt modelId="{3EC87BEC-7599-4AAC-ABD6-0915DC7A1639}" type="pres">
      <dgm:prSet presAssocID="{38DDC429-C964-4AD7-8698-5C73D9AC8139}" presName="childText" presStyleLbl="revTx" presStyleIdx="0" presStyleCnt="3">
        <dgm:presLayoutVars>
          <dgm:bulletEnabled val="1"/>
        </dgm:presLayoutVars>
      </dgm:prSet>
      <dgm:spPr/>
    </dgm:pt>
    <dgm:pt modelId="{C8E747E3-27D8-446D-A6DF-96750301E3A7}" type="pres">
      <dgm:prSet presAssocID="{EBB1AC46-9ED5-4088-A0A3-F8C23ED1793F}" presName="parentText" presStyleLbl="node1" presStyleIdx="1" presStyleCnt="3">
        <dgm:presLayoutVars>
          <dgm:chMax val="0"/>
          <dgm:bulletEnabled val="1"/>
        </dgm:presLayoutVars>
      </dgm:prSet>
      <dgm:spPr/>
    </dgm:pt>
    <dgm:pt modelId="{51971F84-A1B6-4B77-9DF3-A865E3125239}" type="pres">
      <dgm:prSet presAssocID="{EBB1AC46-9ED5-4088-A0A3-F8C23ED1793F}" presName="childText" presStyleLbl="revTx" presStyleIdx="1" presStyleCnt="3">
        <dgm:presLayoutVars>
          <dgm:bulletEnabled val="1"/>
        </dgm:presLayoutVars>
      </dgm:prSet>
      <dgm:spPr/>
    </dgm:pt>
    <dgm:pt modelId="{0F93DEED-407E-4DF3-B4C1-6962C8BB1618}" type="pres">
      <dgm:prSet presAssocID="{392476F2-83AD-43DB-A8C8-F95724B69D2F}" presName="parentText" presStyleLbl="node1" presStyleIdx="2" presStyleCnt="3">
        <dgm:presLayoutVars>
          <dgm:chMax val="0"/>
          <dgm:bulletEnabled val="1"/>
        </dgm:presLayoutVars>
      </dgm:prSet>
      <dgm:spPr/>
    </dgm:pt>
    <dgm:pt modelId="{790E30B6-63C4-44A1-92A2-60E0B31CB83B}" type="pres">
      <dgm:prSet presAssocID="{392476F2-83AD-43DB-A8C8-F95724B69D2F}" presName="childText" presStyleLbl="revTx" presStyleIdx="2" presStyleCnt="3">
        <dgm:presLayoutVars>
          <dgm:bulletEnabled val="1"/>
        </dgm:presLayoutVars>
      </dgm:prSet>
      <dgm:spPr/>
    </dgm:pt>
  </dgm:ptLst>
  <dgm:cxnLst>
    <dgm:cxn modelId="{A6E94515-D581-4C6A-BD05-B98D7A363C48}" srcId="{38DDC429-C964-4AD7-8698-5C73D9AC8139}" destId="{CF45BD51-0F5D-4EDB-B018-B312184AB95D}" srcOrd="0" destOrd="0" parTransId="{72885ECE-A6F1-4548-8AE1-56C716244BF1}" sibTransId="{8CF3D4EC-BE6A-488F-A801-33A56BFD7E2D}"/>
    <dgm:cxn modelId="{4C42D616-2D32-4C82-B5BF-53550819A5A7}" type="presOf" srcId="{A7DB0604-97F1-4642-88C2-444C739B75A4}" destId="{790E30B6-63C4-44A1-92A2-60E0B31CB83B}" srcOrd="0" destOrd="0" presId="urn:microsoft.com/office/officeart/2005/8/layout/vList2"/>
    <dgm:cxn modelId="{25244721-7CCE-4484-83CE-0C902F3A4789}" srcId="{392476F2-83AD-43DB-A8C8-F95724B69D2F}" destId="{A7DB0604-97F1-4642-88C2-444C739B75A4}" srcOrd="0" destOrd="0" parTransId="{76EBDCD8-737D-46A3-87AD-1E23EDE6270E}" sibTransId="{D3852F16-F6D8-43C6-BCF3-136B1EE842B9}"/>
    <dgm:cxn modelId="{97E58535-EB22-4FF4-BFF5-FB0167630092}" type="presOf" srcId="{EBB1AC46-9ED5-4088-A0A3-F8C23ED1793F}" destId="{C8E747E3-27D8-446D-A6DF-96750301E3A7}" srcOrd="0" destOrd="0" presId="urn:microsoft.com/office/officeart/2005/8/layout/vList2"/>
    <dgm:cxn modelId="{DECD7236-E82E-425C-B0BF-8D0D5947A6D5}" type="presOf" srcId="{5B380051-A339-4855-9EC3-9E7BED1C1CBA}" destId="{B71208B2-68E0-466C-9592-2A1232CEA92A}" srcOrd="0" destOrd="0" presId="urn:microsoft.com/office/officeart/2005/8/layout/vList2"/>
    <dgm:cxn modelId="{D0E3F15D-044E-4D16-BD48-973F3AD4E3D9}" srcId="{5B380051-A339-4855-9EC3-9E7BED1C1CBA}" destId="{392476F2-83AD-43DB-A8C8-F95724B69D2F}" srcOrd="2" destOrd="0" parTransId="{5FF2ADD6-2DEF-4444-8E90-8B058A8B8D57}" sibTransId="{BEBA3707-2479-4AC2-8649-19E338538591}"/>
    <dgm:cxn modelId="{882B3074-BE8B-4315-8521-BFC26A732C02}" srcId="{EBB1AC46-9ED5-4088-A0A3-F8C23ED1793F}" destId="{A688CEF4-9751-4646-BAAA-A3253C46BE7B}" srcOrd="0" destOrd="0" parTransId="{11B66BE1-79F2-43B0-B49E-591C5BD9614A}" sibTransId="{E9D6DEE6-9A3A-4FCB-A5DD-F3A50737FB76}"/>
    <dgm:cxn modelId="{3A00298A-063C-439A-B9CD-44E839F4162C}" type="presOf" srcId="{1DF1F297-DA18-4AFD-8687-E6C10D281DFA}" destId="{3EC87BEC-7599-4AAC-ABD6-0915DC7A1639}" srcOrd="0" destOrd="1" presId="urn:microsoft.com/office/officeart/2005/8/layout/vList2"/>
    <dgm:cxn modelId="{78EC8E8C-051A-42F0-A1A3-133F33221E69}" type="presOf" srcId="{A688CEF4-9751-4646-BAAA-A3253C46BE7B}" destId="{51971F84-A1B6-4B77-9DF3-A865E3125239}" srcOrd="0" destOrd="0" presId="urn:microsoft.com/office/officeart/2005/8/layout/vList2"/>
    <dgm:cxn modelId="{D83527D0-57C3-4748-B402-12F75A0A63D5}" type="presOf" srcId="{38DDC429-C964-4AD7-8698-5C73D9AC8139}" destId="{35D2CA0B-F0DA-4EA8-A25C-871B084A7828}" srcOrd="0" destOrd="0" presId="urn:microsoft.com/office/officeart/2005/8/layout/vList2"/>
    <dgm:cxn modelId="{385992D3-FAB3-46CC-AA99-7DD8D27102C8}" srcId="{5B380051-A339-4855-9EC3-9E7BED1C1CBA}" destId="{EBB1AC46-9ED5-4088-A0A3-F8C23ED1793F}" srcOrd="1" destOrd="0" parTransId="{4795AAC5-79AA-4739-AECA-219BA1D5F96E}" sibTransId="{2069C300-A84A-4512-9602-EA2C2B5A1B57}"/>
    <dgm:cxn modelId="{49EA75D6-FE1C-4A26-BBCE-2A6351D23950}" type="presOf" srcId="{392476F2-83AD-43DB-A8C8-F95724B69D2F}" destId="{0F93DEED-407E-4DF3-B4C1-6962C8BB1618}" srcOrd="0" destOrd="0" presId="urn:microsoft.com/office/officeart/2005/8/layout/vList2"/>
    <dgm:cxn modelId="{F9D583F7-FFDB-4E7B-AEAE-41E5E8EC182D}" srcId="{38DDC429-C964-4AD7-8698-5C73D9AC8139}" destId="{1DF1F297-DA18-4AFD-8687-E6C10D281DFA}" srcOrd="1" destOrd="0" parTransId="{9F01467D-9209-49C5-8BAB-460084D8222D}" sibTransId="{CBBBD4BF-D55D-479F-B2D4-8650C4A5A87F}"/>
    <dgm:cxn modelId="{3A0FE5F9-39F3-4A93-A4E7-560AAD8B2D25}" type="presOf" srcId="{CF45BD51-0F5D-4EDB-B018-B312184AB95D}" destId="{3EC87BEC-7599-4AAC-ABD6-0915DC7A1639}" srcOrd="0" destOrd="0" presId="urn:microsoft.com/office/officeart/2005/8/layout/vList2"/>
    <dgm:cxn modelId="{93F184FC-5F51-4D47-A11A-5F61B700812C}" srcId="{5B380051-A339-4855-9EC3-9E7BED1C1CBA}" destId="{38DDC429-C964-4AD7-8698-5C73D9AC8139}" srcOrd="0" destOrd="0" parTransId="{F0E1B2FB-ED2B-4F22-8BF5-9C4C5C2D8479}" sibTransId="{16633FBF-1690-4577-BBE7-A1BA5B425C2E}"/>
    <dgm:cxn modelId="{648ED94C-CA0F-47B4-AA1B-B3261D2B6081}" type="presParOf" srcId="{B71208B2-68E0-466C-9592-2A1232CEA92A}" destId="{35D2CA0B-F0DA-4EA8-A25C-871B084A7828}" srcOrd="0" destOrd="0" presId="urn:microsoft.com/office/officeart/2005/8/layout/vList2"/>
    <dgm:cxn modelId="{12ABC1C9-4C53-42EF-B788-E6C7520540F9}" type="presParOf" srcId="{B71208B2-68E0-466C-9592-2A1232CEA92A}" destId="{3EC87BEC-7599-4AAC-ABD6-0915DC7A1639}" srcOrd="1" destOrd="0" presId="urn:microsoft.com/office/officeart/2005/8/layout/vList2"/>
    <dgm:cxn modelId="{923785C2-EE98-42DD-8160-7AE7E769EEC1}" type="presParOf" srcId="{B71208B2-68E0-466C-9592-2A1232CEA92A}" destId="{C8E747E3-27D8-446D-A6DF-96750301E3A7}" srcOrd="2" destOrd="0" presId="urn:microsoft.com/office/officeart/2005/8/layout/vList2"/>
    <dgm:cxn modelId="{CAAFC2CB-D431-42BB-811D-A770D82026BB}" type="presParOf" srcId="{B71208B2-68E0-466C-9592-2A1232CEA92A}" destId="{51971F84-A1B6-4B77-9DF3-A865E3125239}" srcOrd="3" destOrd="0" presId="urn:microsoft.com/office/officeart/2005/8/layout/vList2"/>
    <dgm:cxn modelId="{A1F77BD8-94DF-453D-AB77-1886BFB50B96}" type="presParOf" srcId="{B71208B2-68E0-466C-9592-2A1232CEA92A}" destId="{0F93DEED-407E-4DF3-B4C1-6962C8BB1618}" srcOrd="4" destOrd="0" presId="urn:microsoft.com/office/officeart/2005/8/layout/vList2"/>
    <dgm:cxn modelId="{A71AC5B7-E216-4777-8A28-962F2DEF9C3A}" type="presParOf" srcId="{B71208B2-68E0-466C-9592-2A1232CEA92A}" destId="{790E30B6-63C4-44A1-92A2-60E0B31CB83B}" srcOrd="5"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15FC75-308A-4A41-93BF-2763C429703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D43130E-9133-4787-BC7D-9D9598358118}">
      <dgm:prSet phldrT="[Text]"/>
      <dgm:spPr/>
      <dgm:t>
        <a:bodyPr/>
        <a:lstStyle/>
        <a:p>
          <a:r>
            <a:rPr lang="en-US"/>
            <a:t>Threading </a:t>
          </a:r>
        </a:p>
      </dgm:t>
    </dgm:pt>
    <dgm:pt modelId="{5F4FB0F2-4917-44EC-BB17-BE99B1922A9D}" type="parTrans" cxnId="{8C4B3566-EFAF-4EA9-8C14-86D5A00358A8}">
      <dgm:prSet/>
      <dgm:spPr/>
      <dgm:t>
        <a:bodyPr/>
        <a:lstStyle/>
        <a:p>
          <a:endParaRPr lang="en-US"/>
        </a:p>
      </dgm:t>
    </dgm:pt>
    <dgm:pt modelId="{36758AEC-AF03-4F79-80E7-28CF9D4FFF3D}" type="sibTrans" cxnId="{8C4B3566-EFAF-4EA9-8C14-86D5A00358A8}">
      <dgm:prSet/>
      <dgm:spPr/>
      <dgm:t>
        <a:bodyPr/>
        <a:lstStyle/>
        <a:p>
          <a:endParaRPr lang="en-US"/>
        </a:p>
      </dgm:t>
    </dgm:pt>
    <dgm:pt modelId="{96D95AEC-BCC1-4B90-A0E4-883154B19FDD}">
      <dgm:prSet/>
      <dgm:spPr/>
      <dgm:t>
        <a:bodyPr/>
        <a:lstStyle/>
        <a:p>
          <a:r>
            <a:rPr lang="en-US"/>
            <a:t>asyncIO</a:t>
          </a:r>
          <a:endParaRPr lang="en-US" dirty="0"/>
        </a:p>
      </dgm:t>
    </dgm:pt>
    <dgm:pt modelId="{D823F3C3-980D-4BC9-B9F4-35B44D4F262C}" type="parTrans" cxnId="{6838B29D-B6DA-418A-BD63-D7344620FE78}">
      <dgm:prSet/>
      <dgm:spPr/>
      <dgm:t>
        <a:bodyPr/>
        <a:lstStyle/>
        <a:p>
          <a:endParaRPr lang="en-US"/>
        </a:p>
      </dgm:t>
    </dgm:pt>
    <dgm:pt modelId="{61EAA432-BA64-43FD-A35E-0425A1C655DE}" type="sibTrans" cxnId="{6838B29D-B6DA-418A-BD63-D7344620FE78}">
      <dgm:prSet/>
      <dgm:spPr/>
      <dgm:t>
        <a:bodyPr/>
        <a:lstStyle/>
        <a:p>
          <a:endParaRPr lang="en-US"/>
        </a:p>
      </dgm:t>
    </dgm:pt>
    <dgm:pt modelId="{1D2BCD15-39A2-4E0C-AE99-52E7675152DF}">
      <dgm:prSet/>
      <dgm:spPr/>
      <dgm:t>
        <a:bodyPr/>
        <a:lstStyle/>
        <a:p>
          <a:r>
            <a:rPr lang="en-US"/>
            <a:t>Multithreading</a:t>
          </a:r>
          <a:endParaRPr lang="en-US" dirty="0"/>
        </a:p>
      </dgm:t>
    </dgm:pt>
    <dgm:pt modelId="{71B1C3D4-3AC1-4E4B-9475-D0BEA86C2CBF}" type="parTrans" cxnId="{65F51816-AFCB-4C41-8020-DA163FAC652F}">
      <dgm:prSet/>
      <dgm:spPr/>
      <dgm:t>
        <a:bodyPr/>
        <a:lstStyle/>
        <a:p>
          <a:endParaRPr lang="en-US"/>
        </a:p>
      </dgm:t>
    </dgm:pt>
    <dgm:pt modelId="{69FDE832-DBB2-444E-AB4D-6A1BB1BFE463}" type="sibTrans" cxnId="{65F51816-AFCB-4C41-8020-DA163FAC652F}">
      <dgm:prSet/>
      <dgm:spPr/>
      <dgm:t>
        <a:bodyPr/>
        <a:lstStyle/>
        <a:p>
          <a:endParaRPr lang="en-US"/>
        </a:p>
      </dgm:t>
    </dgm:pt>
    <dgm:pt modelId="{6CEA0475-F8F7-4A69-B170-AA8F8949BA59}" type="pres">
      <dgm:prSet presAssocID="{1415FC75-308A-4A41-93BF-2763C4297033}" presName="linear" presStyleCnt="0">
        <dgm:presLayoutVars>
          <dgm:dir/>
          <dgm:animLvl val="lvl"/>
          <dgm:resizeHandles val="exact"/>
        </dgm:presLayoutVars>
      </dgm:prSet>
      <dgm:spPr/>
    </dgm:pt>
    <dgm:pt modelId="{60A264AA-858B-4671-9F04-6572B1117E83}" type="pres">
      <dgm:prSet presAssocID="{6D43130E-9133-4787-BC7D-9D9598358118}" presName="parentLin" presStyleCnt="0"/>
      <dgm:spPr/>
    </dgm:pt>
    <dgm:pt modelId="{EA0E100B-F64D-4623-872A-8D70CA61DCF9}" type="pres">
      <dgm:prSet presAssocID="{6D43130E-9133-4787-BC7D-9D9598358118}" presName="parentLeftMargin" presStyleLbl="node1" presStyleIdx="0" presStyleCnt="3"/>
      <dgm:spPr/>
    </dgm:pt>
    <dgm:pt modelId="{737BDAD0-5628-47C0-9A05-E460E11984BB}" type="pres">
      <dgm:prSet presAssocID="{6D43130E-9133-4787-BC7D-9D9598358118}" presName="parentText" presStyleLbl="node1" presStyleIdx="0" presStyleCnt="3">
        <dgm:presLayoutVars>
          <dgm:chMax val="0"/>
          <dgm:bulletEnabled val="1"/>
        </dgm:presLayoutVars>
      </dgm:prSet>
      <dgm:spPr/>
    </dgm:pt>
    <dgm:pt modelId="{C808128A-02BF-4009-AA41-927DA8FE2967}" type="pres">
      <dgm:prSet presAssocID="{6D43130E-9133-4787-BC7D-9D9598358118}" presName="negativeSpace" presStyleCnt="0"/>
      <dgm:spPr/>
    </dgm:pt>
    <dgm:pt modelId="{0473E8C8-D098-4C1B-9FB0-9263877AC9A4}" type="pres">
      <dgm:prSet presAssocID="{6D43130E-9133-4787-BC7D-9D9598358118}" presName="childText" presStyleLbl="conFgAcc1" presStyleIdx="0" presStyleCnt="3">
        <dgm:presLayoutVars>
          <dgm:bulletEnabled val="1"/>
        </dgm:presLayoutVars>
      </dgm:prSet>
      <dgm:spPr/>
    </dgm:pt>
    <dgm:pt modelId="{FFC9977D-52C9-4066-A688-64B6B9AF3138}" type="pres">
      <dgm:prSet presAssocID="{36758AEC-AF03-4F79-80E7-28CF9D4FFF3D}" presName="spaceBetweenRectangles" presStyleCnt="0"/>
      <dgm:spPr/>
    </dgm:pt>
    <dgm:pt modelId="{B5322517-8F79-4CEA-95CD-DBA2B84997C4}" type="pres">
      <dgm:prSet presAssocID="{96D95AEC-BCC1-4B90-A0E4-883154B19FDD}" presName="parentLin" presStyleCnt="0"/>
      <dgm:spPr/>
    </dgm:pt>
    <dgm:pt modelId="{5C69A93B-4F2A-4D41-8F7C-F8FF1699B020}" type="pres">
      <dgm:prSet presAssocID="{96D95AEC-BCC1-4B90-A0E4-883154B19FDD}" presName="parentLeftMargin" presStyleLbl="node1" presStyleIdx="0" presStyleCnt="3"/>
      <dgm:spPr/>
    </dgm:pt>
    <dgm:pt modelId="{467F208E-F7DE-4CB0-BC13-A03C6A7B49B2}" type="pres">
      <dgm:prSet presAssocID="{96D95AEC-BCC1-4B90-A0E4-883154B19FDD}" presName="parentText" presStyleLbl="node1" presStyleIdx="1" presStyleCnt="3">
        <dgm:presLayoutVars>
          <dgm:chMax val="0"/>
          <dgm:bulletEnabled val="1"/>
        </dgm:presLayoutVars>
      </dgm:prSet>
      <dgm:spPr/>
    </dgm:pt>
    <dgm:pt modelId="{D72EF376-67AA-4389-8AC2-9C3E933D8138}" type="pres">
      <dgm:prSet presAssocID="{96D95AEC-BCC1-4B90-A0E4-883154B19FDD}" presName="negativeSpace" presStyleCnt="0"/>
      <dgm:spPr/>
    </dgm:pt>
    <dgm:pt modelId="{BFAD2CA4-B195-4DAF-83C3-83EAD93582D6}" type="pres">
      <dgm:prSet presAssocID="{96D95AEC-BCC1-4B90-A0E4-883154B19FDD}" presName="childText" presStyleLbl="conFgAcc1" presStyleIdx="1" presStyleCnt="3">
        <dgm:presLayoutVars>
          <dgm:bulletEnabled val="1"/>
        </dgm:presLayoutVars>
      </dgm:prSet>
      <dgm:spPr/>
    </dgm:pt>
    <dgm:pt modelId="{691928C1-405F-4FE0-9512-01B9108EDCB8}" type="pres">
      <dgm:prSet presAssocID="{61EAA432-BA64-43FD-A35E-0425A1C655DE}" presName="spaceBetweenRectangles" presStyleCnt="0"/>
      <dgm:spPr/>
    </dgm:pt>
    <dgm:pt modelId="{ACCCD057-EC3B-4948-9C12-8A023422C6B8}" type="pres">
      <dgm:prSet presAssocID="{1D2BCD15-39A2-4E0C-AE99-52E7675152DF}" presName="parentLin" presStyleCnt="0"/>
      <dgm:spPr/>
    </dgm:pt>
    <dgm:pt modelId="{B68DBBB5-5795-4DA5-8E85-49AF43A936F2}" type="pres">
      <dgm:prSet presAssocID="{1D2BCD15-39A2-4E0C-AE99-52E7675152DF}" presName="parentLeftMargin" presStyleLbl="node1" presStyleIdx="1" presStyleCnt="3"/>
      <dgm:spPr/>
    </dgm:pt>
    <dgm:pt modelId="{5D971BEE-0463-4DDB-959D-0F668A8ED4B1}" type="pres">
      <dgm:prSet presAssocID="{1D2BCD15-39A2-4E0C-AE99-52E7675152DF}" presName="parentText" presStyleLbl="node1" presStyleIdx="2" presStyleCnt="3">
        <dgm:presLayoutVars>
          <dgm:chMax val="0"/>
          <dgm:bulletEnabled val="1"/>
        </dgm:presLayoutVars>
      </dgm:prSet>
      <dgm:spPr/>
    </dgm:pt>
    <dgm:pt modelId="{4CFCA841-3E68-4829-A2A1-B575D61E503E}" type="pres">
      <dgm:prSet presAssocID="{1D2BCD15-39A2-4E0C-AE99-52E7675152DF}" presName="negativeSpace" presStyleCnt="0"/>
      <dgm:spPr/>
    </dgm:pt>
    <dgm:pt modelId="{F7885D34-28E2-4401-B719-BEB426A053C0}" type="pres">
      <dgm:prSet presAssocID="{1D2BCD15-39A2-4E0C-AE99-52E7675152DF}" presName="childText" presStyleLbl="conFgAcc1" presStyleIdx="2" presStyleCnt="3">
        <dgm:presLayoutVars>
          <dgm:bulletEnabled val="1"/>
        </dgm:presLayoutVars>
      </dgm:prSet>
      <dgm:spPr/>
    </dgm:pt>
  </dgm:ptLst>
  <dgm:cxnLst>
    <dgm:cxn modelId="{8E0AB40B-0663-4C49-9F2F-067395C8A5C4}" type="presOf" srcId="{1D2BCD15-39A2-4E0C-AE99-52E7675152DF}" destId="{5D971BEE-0463-4DDB-959D-0F668A8ED4B1}" srcOrd="1" destOrd="0" presId="urn:microsoft.com/office/officeart/2005/8/layout/list1"/>
    <dgm:cxn modelId="{65F51816-AFCB-4C41-8020-DA163FAC652F}" srcId="{1415FC75-308A-4A41-93BF-2763C4297033}" destId="{1D2BCD15-39A2-4E0C-AE99-52E7675152DF}" srcOrd="2" destOrd="0" parTransId="{71B1C3D4-3AC1-4E4B-9475-D0BEA86C2CBF}" sibTransId="{69FDE832-DBB2-444E-AB4D-6A1BB1BFE463}"/>
    <dgm:cxn modelId="{E9DCBD3D-986C-4DB5-9A40-7F24E4720705}" type="presOf" srcId="{96D95AEC-BCC1-4B90-A0E4-883154B19FDD}" destId="{467F208E-F7DE-4CB0-BC13-A03C6A7B49B2}" srcOrd="1" destOrd="0" presId="urn:microsoft.com/office/officeart/2005/8/layout/list1"/>
    <dgm:cxn modelId="{AE80C861-3494-474C-B3E5-05B0FCE4A223}" type="presOf" srcId="{96D95AEC-BCC1-4B90-A0E4-883154B19FDD}" destId="{5C69A93B-4F2A-4D41-8F7C-F8FF1699B020}" srcOrd="0" destOrd="0" presId="urn:microsoft.com/office/officeart/2005/8/layout/list1"/>
    <dgm:cxn modelId="{8C4B3566-EFAF-4EA9-8C14-86D5A00358A8}" srcId="{1415FC75-308A-4A41-93BF-2763C4297033}" destId="{6D43130E-9133-4787-BC7D-9D9598358118}" srcOrd="0" destOrd="0" parTransId="{5F4FB0F2-4917-44EC-BB17-BE99B1922A9D}" sibTransId="{36758AEC-AF03-4F79-80E7-28CF9D4FFF3D}"/>
    <dgm:cxn modelId="{5024D57F-3CE0-4B9D-B6EB-851B90286007}" type="presOf" srcId="{6D43130E-9133-4787-BC7D-9D9598358118}" destId="{737BDAD0-5628-47C0-9A05-E460E11984BB}" srcOrd="1" destOrd="0" presId="urn:microsoft.com/office/officeart/2005/8/layout/list1"/>
    <dgm:cxn modelId="{6838B29D-B6DA-418A-BD63-D7344620FE78}" srcId="{1415FC75-308A-4A41-93BF-2763C4297033}" destId="{96D95AEC-BCC1-4B90-A0E4-883154B19FDD}" srcOrd="1" destOrd="0" parTransId="{D823F3C3-980D-4BC9-B9F4-35B44D4F262C}" sibTransId="{61EAA432-BA64-43FD-A35E-0425A1C655DE}"/>
    <dgm:cxn modelId="{B83D9FC9-07C2-4B16-8D26-04D623F856EA}" type="presOf" srcId="{6D43130E-9133-4787-BC7D-9D9598358118}" destId="{EA0E100B-F64D-4623-872A-8D70CA61DCF9}" srcOrd="0" destOrd="0" presId="urn:microsoft.com/office/officeart/2005/8/layout/list1"/>
    <dgm:cxn modelId="{1704F4D4-E806-4B2F-813B-D301586EBD7D}" type="presOf" srcId="{1415FC75-308A-4A41-93BF-2763C4297033}" destId="{6CEA0475-F8F7-4A69-B170-AA8F8949BA59}" srcOrd="0" destOrd="0" presId="urn:microsoft.com/office/officeart/2005/8/layout/list1"/>
    <dgm:cxn modelId="{C70F43EF-35E7-4627-91CE-1646AF8D7D33}" type="presOf" srcId="{1D2BCD15-39A2-4E0C-AE99-52E7675152DF}" destId="{B68DBBB5-5795-4DA5-8E85-49AF43A936F2}" srcOrd="0" destOrd="0" presId="urn:microsoft.com/office/officeart/2005/8/layout/list1"/>
    <dgm:cxn modelId="{B3FE6B29-05FE-43D8-BD3C-5D98A9B492D3}" type="presParOf" srcId="{6CEA0475-F8F7-4A69-B170-AA8F8949BA59}" destId="{60A264AA-858B-4671-9F04-6572B1117E83}" srcOrd="0" destOrd="0" presId="urn:microsoft.com/office/officeart/2005/8/layout/list1"/>
    <dgm:cxn modelId="{94A6DCBB-F6B2-440D-93A5-511284F6BC09}" type="presParOf" srcId="{60A264AA-858B-4671-9F04-6572B1117E83}" destId="{EA0E100B-F64D-4623-872A-8D70CA61DCF9}" srcOrd="0" destOrd="0" presId="urn:microsoft.com/office/officeart/2005/8/layout/list1"/>
    <dgm:cxn modelId="{EA0363D6-E370-4D65-ABCC-4279F898B15A}" type="presParOf" srcId="{60A264AA-858B-4671-9F04-6572B1117E83}" destId="{737BDAD0-5628-47C0-9A05-E460E11984BB}" srcOrd="1" destOrd="0" presId="urn:microsoft.com/office/officeart/2005/8/layout/list1"/>
    <dgm:cxn modelId="{CF0EE0F0-C46E-43AF-82F8-3C30F1981FCF}" type="presParOf" srcId="{6CEA0475-F8F7-4A69-B170-AA8F8949BA59}" destId="{C808128A-02BF-4009-AA41-927DA8FE2967}" srcOrd="1" destOrd="0" presId="urn:microsoft.com/office/officeart/2005/8/layout/list1"/>
    <dgm:cxn modelId="{450AC10C-43B1-4F5D-82D2-A4456DB29F4F}" type="presParOf" srcId="{6CEA0475-F8F7-4A69-B170-AA8F8949BA59}" destId="{0473E8C8-D098-4C1B-9FB0-9263877AC9A4}" srcOrd="2" destOrd="0" presId="urn:microsoft.com/office/officeart/2005/8/layout/list1"/>
    <dgm:cxn modelId="{23704DF9-EFA2-4F5E-8C53-932EAAEB85F8}" type="presParOf" srcId="{6CEA0475-F8F7-4A69-B170-AA8F8949BA59}" destId="{FFC9977D-52C9-4066-A688-64B6B9AF3138}" srcOrd="3" destOrd="0" presId="urn:microsoft.com/office/officeart/2005/8/layout/list1"/>
    <dgm:cxn modelId="{DD1449B8-725E-4EFE-9A7E-C3945C9EA844}" type="presParOf" srcId="{6CEA0475-F8F7-4A69-B170-AA8F8949BA59}" destId="{B5322517-8F79-4CEA-95CD-DBA2B84997C4}" srcOrd="4" destOrd="0" presId="urn:microsoft.com/office/officeart/2005/8/layout/list1"/>
    <dgm:cxn modelId="{A0EF8ABD-2148-496E-B78B-662126C67FEC}" type="presParOf" srcId="{B5322517-8F79-4CEA-95CD-DBA2B84997C4}" destId="{5C69A93B-4F2A-4D41-8F7C-F8FF1699B020}" srcOrd="0" destOrd="0" presId="urn:microsoft.com/office/officeart/2005/8/layout/list1"/>
    <dgm:cxn modelId="{61513855-5A7C-429A-BBFB-DD6E1C641CA6}" type="presParOf" srcId="{B5322517-8F79-4CEA-95CD-DBA2B84997C4}" destId="{467F208E-F7DE-4CB0-BC13-A03C6A7B49B2}" srcOrd="1" destOrd="0" presId="urn:microsoft.com/office/officeart/2005/8/layout/list1"/>
    <dgm:cxn modelId="{1A08E3DD-F3DF-4203-AF87-C3016EBA8C32}" type="presParOf" srcId="{6CEA0475-F8F7-4A69-B170-AA8F8949BA59}" destId="{D72EF376-67AA-4389-8AC2-9C3E933D8138}" srcOrd="5" destOrd="0" presId="urn:microsoft.com/office/officeart/2005/8/layout/list1"/>
    <dgm:cxn modelId="{BA703EC1-6641-4E50-8006-62A81E97C358}" type="presParOf" srcId="{6CEA0475-F8F7-4A69-B170-AA8F8949BA59}" destId="{BFAD2CA4-B195-4DAF-83C3-83EAD93582D6}" srcOrd="6" destOrd="0" presId="urn:microsoft.com/office/officeart/2005/8/layout/list1"/>
    <dgm:cxn modelId="{E04AB000-8437-40BE-8DE2-AC371EA54904}" type="presParOf" srcId="{6CEA0475-F8F7-4A69-B170-AA8F8949BA59}" destId="{691928C1-405F-4FE0-9512-01B9108EDCB8}" srcOrd="7" destOrd="0" presId="urn:microsoft.com/office/officeart/2005/8/layout/list1"/>
    <dgm:cxn modelId="{9D92316E-812F-46EB-BF5C-8D88EF601C48}" type="presParOf" srcId="{6CEA0475-F8F7-4A69-B170-AA8F8949BA59}" destId="{ACCCD057-EC3B-4948-9C12-8A023422C6B8}" srcOrd="8" destOrd="0" presId="urn:microsoft.com/office/officeart/2005/8/layout/list1"/>
    <dgm:cxn modelId="{05FD5D52-03C2-487B-B251-0AFE68CFEAC3}" type="presParOf" srcId="{ACCCD057-EC3B-4948-9C12-8A023422C6B8}" destId="{B68DBBB5-5795-4DA5-8E85-49AF43A936F2}" srcOrd="0" destOrd="0" presId="urn:microsoft.com/office/officeart/2005/8/layout/list1"/>
    <dgm:cxn modelId="{8D07F3A0-8A0A-4AC6-9F32-E07D7EE143A7}" type="presParOf" srcId="{ACCCD057-EC3B-4948-9C12-8A023422C6B8}" destId="{5D971BEE-0463-4DDB-959D-0F668A8ED4B1}" srcOrd="1" destOrd="0" presId="urn:microsoft.com/office/officeart/2005/8/layout/list1"/>
    <dgm:cxn modelId="{48C0C404-264C-4F15-822E-FA9AF18B629D}" type="presParOf" srcId="{6CEA0475-F8F7-4A69-B170-AA8F8949BA59}" destId="{4CFCA841-3E68-4829-A2A1-B575D61E503E}" srcOrd="9" destOrd="0" presId="urn:microsoft.com/office/officeart/2005/8/layout/list1"/>
    <dgm:cxn modelId="{46BA3C02-DC3A-43F9-8F24-98098C163A99}" type="presParOf" srcId="{6CEA0475-F8F7-4A69-B170-AA8F8949BA59}" destId="{F7885D34-28E2-4401-B719-BEB426A053C0}" srcOrd="10"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8B49DE-CAEF-4BB0-890A-E8A797B054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5DC38C7-73E1-4B36-B441-7A85BB438D42}">
      <dgm:prSet phldrT="[Text]"/>
      <dgm:spPr/>
      <dgm:t>
        <a:bodyPr/>
        <a:lstStyle/>
        <a:p>
          <a:r>
            <a:rPr lang="en-US" dirty="0"/>
            <a:t>Issues faced with multithreading </a:t>
          </a:r>
        </a:p>
      </dgm:t>
    </dgm:pt>
    <dgm:pt modelId="{15851B70-205E-44DD-A739-6F88E9969FCB}" type="parTrans" cxnId="{C4B4D89C-AF46-4A19-9141-45F115C4E9AC}">
      <dgm:prSet/>
      <dgm:spPr/>
      <dgm:t>
        <a:bodyPr/>
        <a:lstStyle/>
        <a:p>
          <a:endParaRPr lang="en-US"/>
        </a:p>
      </dgm:t>
    </dgm:pt>
    <dgm:pt modelId="{C4E4EFEE-F126-403C-A57E-B518B3398E24}" type="sibTrans" cxnId="{C4B4D89C-AF46-4A19-9141-45F115C4E9AC}">
      <dgm:prSet/>
      <dgm:spPr/>
      <dgm:t>
        <a:bodyPr/>
        <a:lstStyle/>
        <a:p>
          <a:endParaRPr lang="en-US"/>
        </a:p>
      </dgm:t>
    </dgm:pt>
    <dgm:pt modelId="{10994F5F-807E-45FB-94CA-93C486E2C27E}">
      <dgm:prSet phldrT="[Text]"/>
      <dgm:spPr/>
      <dgm:t>
        <a:bodyPr/>
        <a:lstStyle/>
        <a:p>
          <a:r>
            <a:rPr lang="en-US" dirty="0"/>
            <a:t>Downloading part in the program is GUI Based (since we have no control for downloading in the website using the driver) hence, if multiple windows will open simultaneously the program won’t be able to interact with the GUI and the attachments won’t be downloaded. </a:t>
          </a:r>
        </a:p>
      </dgm:t>
    </dgm:pt>
    <dgm:pt modelId="{1CC248DE-5D60-4489-92D7-1C7E53C503CD}" type="parTrans" cxnId="{5420C9FD-3669-4550-93C0-AE8BEC9A49E1}">
      <dgm:prSet/>
      <dgm:spPr/>
      <dgm:t>
        <a:bodyPr/>
        <a:lstStyle/>
        <a:p>
          <a:endParaRPr lang="en-US"/>
        </a:p>
      </dgm:t>
    </dgm:pt>
    <dgm:pt modelId="{B7081B39-1FD2-4447-9568-5DE047FAC2D4}" type="sibTrans" cxnId="{5420C9FD-3669-4550-93C0-AE8BEC9A49E1}">
      <dgm:prSet/>
      <dgm:spPr/>
      <dgm:t>
        <a:bodyPr/>
        <a:lstStyle/>
        <a:p>
          <a:endParaRPr lang="en-US"/>
        </a:p>
      </dgm:t>
    </dgm:pt>
    <dgm:pt modelId="{533A0B6D-240B-4239-81CC-5886C45841EE}" type="pres">
      <dgm:prSet presAssocID="{4A8B49DE-CAEF-4BB0-890A-E8A797B054C2}" presName="linear" presStyleCnt="0">
        <dgm:presLayoutVars>
          <dgm:animLvl val="lvl"/>
          <dgm:resizeHandles val="exact"/>
        </dgm:presLayoutVars>
      </dgm:prSet>
      <dgm:spPr/>
    </dgm:pt>
    <dgm:pt modelId="{16DD07AD-EF59-4955-831F-C67404082599}" type="pres">
      <dgm:prSet presAssocID="{65DC38C7-73E1-4B36-B441-7A85BB438D42}" presName="parentText" presStyleLbl="node1" presStyleIdx="0" presStyleCnt="1">
        <dgm:presLayoutVars>
          <dgm:chMax val="0"/>
          <dgm:bulletEnabled val="1"/>
        </dgm:presLayoutVars>
      </dgm:prSet>
      <dgm:spPr/>
    </dgm:pt>
    <dgm:pt modelId="{26C61558-D5F8-4E74-AFC5-1FE65CD716F4}" type="pres">
      <dgm:prSet presAssocID="{65DC38C7-73E1-4B36-B441-7A85BB438D42}" presName="childText" presStyleLbl="revTx" presStyleIdx="0" presStyleCnt="1">
        <dgm:presLayoutVars>
          <dgm:bulletEnabled val="1"/>
        </dgm:presLayoutVars>
      </dgm:prSet>
      <dgm:spPr/>
    </dgm:pt>
  </dgm:ptLst>
  <dgm:cxnLst>
    <dgm:cxn modelId="{84E9AB01-1438-427D-B034-E33F26A9EC06}" type="presOf" srcId="{4A8B49DE-CAEF-4BB0-890A-E8A797B054C2}" destId="{533A0B6D-240B-4239-81CC-5886C45841EE}" srcOrd="0" destOrd="0" presId="urn:microsoft.com/office/officeart/2005/8/layout/vList2"/>
    <dgm:cxn modelId="{7CFDEE40-BED9-4C41-906C-F840C644BEBF}" type="presOf" srcId="{65DC38C7-73E1-4B36-B441-7A85BB438D42}" destId="{16DD07AD-EF59-4955-831F-C67404082599}" srcOrd="0" destOrd="0" presId="urn:microsoft.com/office/officeart/2005/8/layout/vList2"/>
    <dgm:cxn modelId="{C69AE76E-E7DA-43A6-97D3-1564B250E5A7}" type="presOf" srcId="{10994F5F-807E-45FB-94CA-93C486E2C27E}" destId="{26C61558-D5F8-4E74-AFC5-1FE65CD716F4}" srcOrd="0" destOrd="0" presId="urn:microsoft.com/office/officeart/2005/8/layout/vList2"/>
    <dgm:cxn modelId="{C4B4D89C-AF46-4A19-9141-45F115C4E9AC}" srcId="{4A8B49DE-CAEF-4BB0-890A-E8A797B054C2}" destId="{65DC38C7-73E1-4B36-B441-7A85BB438D42}" srcOrd="0" destOrd="0" parTransId="{15851B70-205E-44DD-A739-6F88E9969FCB}" sibTransId="{C4E4EFEE-F126-403C-A57E-B518B3398E24}"/>
    <dgm:cxn modelId="{5420C9FD-3669-4550-93C0-AE8BEC9A49E1}" srcId="{65DC38C7-73E1-4B36-B441-7A85BB438D42}" destId="{10994F5F-807E-45FB-94CA-93C486E2C27E}" srcOrd="0" destOrd="0" parTransId="{1CC248DE-5D60-4489-92D7-1C7E53C503CD}" sibTransId="{B7081B39-1FD2-4447-9568-5DE047FAC2D4}"/>
    <dgm:cxn modelId="{E5FFDB67-EB5D-4920-838F-452023F15F44}" type="presParOf" srcId="{533A0B6D-240B-4239-81CC-5886C45841EE}" destId="{16DD07AD-EF59-4955-831F-C67404082599}" srcOrd="0" destOrd="0" presId="urn:microsoft.com/office/officeart/2005/8/layout/vList2"/>
    <dgm:cxn modelId="{460E00F8-4690-49B2-9873-ED33A8F180CF}" type="presParOf" srcId="{533A0B6D-240B-4239-81CC-5886C45841EE}" destId="{26C61558-D5F8-4E74-AFC5-1FE65CD716F4}" srcOrd="1"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91E81-8880-4453-97DE-216A947EBD90}">
      <dsp:nvSpPr>
        <dsp:cNvPr id="0" name=""/>
        <dsp:cNvSpPr/>
      </dsp:nvSpPr>
      <dsp:spPr>
        <a:xfrm>
          <a:off x="0" y="77238"/>
          <a:ext cx="5858164"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Problem Statement &amp; Objective</a:t>
          </a:r>
        </a:p>
      </dsp:txBody>
      <dsp:txXfrm>
        <a:off x="26930" y="104168"/>
        <a:ext cx="5804304" cy="497795"/>
      </dsp:txXfrm>
    </dsp:sp>
    <dsp:sp modelId="{54BEACCC-AADB-4516-BEE6-B5AFD6BDB46A}">
      <dsp:nvSpPr>
        <dsp:cNvPr id="0" name=""/>
        <dsp:cNvSpPr/>
      </dsp:nvSpPr>
      <dsp:spPr>
        <a:xfrm>
          <a:off x="0" y="695133"/>
          <a:ext cx="5858164"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Milestones &amp; Schedules</a:t>
          </a:r>
        </a:p>
      </dsp:txBody>
      <dsp:txXfrm>
        <a:off x="26930" y="722063"/>
        <a:ext cx="5804304" cy="497795"/>
      </dsp:txXfrm>
    </dsp:sp>
    <dsp:sp modelId="{E8D5185E-6276-43CC-9B3B-F860FEDC21A7}">
      <dsp:nvSpPr>
        <dsp:cNvPr id="0" name=""/>
        <dsp:cNvSpPr/>
      </dsp:nvSpPr>
      <dsp:spPr>
        <a:xfrm>
          <a:off x="0" y="1313028"/>
          <a:ext cx="5858164"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Solution Architecture</a:t>
          </a:r>
        </a:p>
      </dsp:txBody>
      <dsp:txXfrm>
        <a:off x="26930" y="1339958"/>
        <a:ext cx="5804304" cy="497795"/>
      </dsp:txXfrm>
    </dsp:sp>
    <dsp:sp modelId="{A3E84DD9-7637-4B98-A6A4-3E323053CB2C}">
      <dsp:nvSpPr>
        <dsp:cNvPr id="0" name=""/>
        <dsp:cNvSpPr/>
      </dsp:nvSpPr>
      <dsp:spPr>
        <a:xfrm>
          <a:off x="0" y="1922757"/>
          <a:ext cx="5858164"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Software Requirements </a:t>
          </a:r>
        </a:p>
      </dsp:txBody>
      <dsp:txXfrm>
        <a:off x="26930" y="1949687"/>
        <a:ext cx="5804304" cy="497795"/>
      </dsp:txXfrm>
    </dsp:sp>
    <dsp:sp modelId="{9E8D84D7-647D-4C71-BE4D-970DB788DE11}">
      <dsp:nvSpPr>
        <dsp:cNvPr id="0" name=""/>
        <dsp:cNvSpPr/>
      </dsp:nvSpPr>
      <dsp:spPr>
        <a:xfrm>
          <a:off x="0" y="2548819"/>
          <a:ext cx="5858164"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Approach</a:t>
          </a:r>
        </a:p>
      </dsp:txBody>
      <dsp:txXfrm>
        <a:off x="26930" y="2575749"/>
        <a:ext cx="5804304" cy="497795"/>
      </dsp:txXfrm>
    </dsp:sp>
    <dsp:sp modelId="{18239D73-F502-4C6F-BB17-D26D5EF96A7E}">
      <dsp:nvSpPr>
        <dsp:cNvPr id="0" name=""/>
        <dsp:cNvSpPr/>
      </dsp:nvSpPr>
      <dsp:spPr>
        <a:xfrm>
          <a:off x="0" y="3166714"/>
          <a:ext cx="5858164"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Status</a:t>
          </a:r>
        </a:p>
      </dsp:txBody>
      <dsp:txXfrm>
        <a:off x="26930" y="3193644"/>
        <a:ext cx="5804304" cy="497795"/>
      </dsp:txXfrm>
    </dsp:sp>
    <dsp:sp modelId="{921FFFEC-3486-445F-A15D-10D97597C743}">
      <dsp:nvSpPr>
        <dsp:cNvPr id="0" name=""/>
        <dsp:cNvSpPr/>
      </dsp:nvSpPr>
      <dsp:spPr>
        <a:xfrm>
          <a:off x="0" y="3784609"/>
          <a:ext cx="5858164"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Feedback &amp; Next Steps</a:t>
          </a:r>
        </a:p>
      </dsp:txBody>
      <dsp:txXfrm>
        <a:off x="26930" y="3811539"/>
        <a:ext cx="5804304" cy="497795"/>
      </dsp:txXfrm>
    </dsp:sp>
    <dsp:sp modelId="{04C20C9E-02D7-4E47-9BF4-4C3859D14284}">
      <dsp:nvSpPr>
        <dsp:cNvPr id="0" name=""/>
        <dsp:cNvSpPr/>
      </dsp:nvSpPr>
      <dsp:spPr>
        <a:xfrm>
          <a:off x="0" y="4402504"/>
          <a:ext cx="5858164"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Demo</a:t>
          </a:r>
        </a:p>
      </dsp:txBody>
      <dsp:txXfrm>
        <a:off x="26930" y="4429434"/>
        <a:ext cx="5804304" cy="4977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BF474-52C6-4FE3-B385-DBF018A2B79B}">
      <dsp:nvSpPr>
        <dsp:cNvPr id="0" name=""/>
        <dsp:cNvSpPr/>
      </dsp:nvSpPr>
      <dsp:spPr>
        <a:xfrm>
          <a:off x="570" y="169817"/>
          <a:ext cx="2223484" cy="13340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107</a:t>
          </a:r>
        </a:p>
      </dsp:txBody>
      <dsp:txXfrm>
        <a:off x="570" y="169817"/>
        <a:ext cx="2223484" cy="1334090"/>
      </dsp:txXfrm>
    </dsp:sp>
    <dsp:sp modelId="{39C33C13-3D84-47E2-A856-70C82041549F}">
      <dsp:nvSpPr>
        <dsp:cNvPr id="0" name=""/>
        <dsp:cNvSpPr/>
      </dsp:nvSpPr>
      <dsp:spPr>
        <a:xfrm>
          <a:off x="2446403" y="169817"/>
          <a:ext cx="2223484" cy="13340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0</a:t>
          </a:r>
        </a:p>
      </dsp:txBody>
      <dsp:txXfrm>
        <a:off x="2446403" y="169817"/>
        <a:ext cx="2223484" cy="1334090"/>
      </dsp:txXfrm>
    </dsp:sp>
    <dsp:sp modelId="{F4C0A7FE-BE72-4063-A1DD-711279D40926}">
      <dsp:nvSpPr>
        <dsp:cNvPr id="0" name=""/>
        <dsp:cNvSpPr/>
      </dsp:nvSpPr>
      <dsp:spPr>
        <a:xfrm>
          <a:off x="570" y="1726256"/>
          <a:ext cx="2223484" cy="13340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0</a:t>
          </a:r>
        </a:p>
      </dsp:txBody>
      <dsp:txXfrm>
        <a:off x="570" y="1726256"/>
        <a:ext cx="2223484" cy="1334090"/>
      </dsp:txXfrm>
    </dsp:sp>
    <dsp:sp modelId="{ECD17F49-DB23-4A4F-B728-1A9325D734E0}">
      <dsp:nvSpPr>
        <dsp:cNvPr id="0" name=""/>
        <dsp:cNvSpPr/>
      </dsp:nvSpPr>
      <dsp:spPr>
        <a:xfrm>
          <a:off x="2446403" y="1726256"/>
          <a:ext cx="2223484" cy="13340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0</a:t>
          </a:r>
        </a:p>
      </dsp:txBody>
      <dsp:txXfrm>
        <a:off x="2446403" y="1726256"/>
        <a:ext cx="2223484" cy="13340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402EB-A138-4266-93AB-0900FBB91233}">
      <dsp:nvSpPr>
        <dsp:cNvPr id="0" name=""/>
        <dsp:cNvSpPr/>
      </dsp:nvSpPr>
      <dsp:spPr>
        <a:xfrm>
          <a:off x="1236402" y="613039"/>
          <a:ext cx="4518297" cy="156914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33666A-739B-4646-8B4A-A96DB27F2149}">
      <dsp:nvSpPr>
        <dsp:cNvPr id="0" name=""/>
        <dsp:cNvSpPr/>
      </dsp:nvSpPr>
      <dsp:spPr>
        <a:xfrm>
          <a:off x="3064736" y="4455343"/>
          <a:ext cx="875639" cy="560409"/>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7F0756-DDDB-41AF-8EAD-0C9085D06092}">
      <dsp:nvSpPr>
        <dsp:cNvPr id="0" name=""/>
        <dsp:cNvSpPr/>
      </dsp:nvSpPr>
      <dsp:spPr>
        <a:xfrm>
          <a:off x="1401022" y="4903671"/>
          <a:ext cx="4203067" cy="105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a:t>DEMO</a:t>
          </a:r>
        </a:p>
      </dsp:txBody>
      <dsp:txXfrm>
        <a:off x="1401022" y="4903671"/>
        <a:ext cx="4203067" cy="1050766"/>
      </dsp:txXfrm>
    </dsp:sp>
    <dsp:sp modelId="{27896D34-AD61-43D6-8A52-82752C580127}">
      <dsp:nvSpPr>
        <dsp:cNvPr id="0" name=""/>
        <dsp:cNvSpPr/>
      </dsp:nvSpPr>
      <dsp:spPr>
        <a:xfrm>
          <a:off x="2879101" y="2303373"/>
          <a:ext cx="1576150" cy="1576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Lots of Debugging </a:t>
          </a:r>
          <a:r>
            <a:rPr lang="en-US" sz="1700" kern="1200">
              <a:sym typeface="Wingdings" panose="05000000000000000000" pitchFamily="2" charset="2"/>
            </a:rPr>
            <a:t></a:t>
          </a:r>
          <a:endParaRPr lang="en-US" sz="1700" kern="1200"/>
        </a:p>
      </dsp:txBody>
      <dsp:txXfrm>
        <a:off x="3109923" y="2534195"/>
        <a:ext cx="1114506" cy="1114506"/>
      </dsp:txXfrm>
    </dsp:sp>
    <dsp:sp modelId="{CD203D3B-A3A6-4DE2-9073-452345470F09}">
      <dsp:nvSpPr>
        <dsp:cNvPr id="0" name=""/>
        <dsp:cNvSpPr/>
      </dsp:nvSpPr>
      <dsp:spPr>
        <a:xfrm>
          <a:off x="1751278" y="1120910"/>
          <a:ext cx="1576150" cy="1576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Text Extraction</a:t>
          </a:r>
        </a:p>
      </dsp:txBody>
      <dsp:txXfrm>
        <a:off x="1982100" y="1351732"/>
        <a:ext cx="1114506" cy="1114506"/>
      </dsp:txXfrm>
    </dsp:sp>
    <dsp:sp modelId="{EC3C15C8-8936-45DA-B1A9-E5318F8F6CFB}">
      <dsp:nvSpPr>
        <dsp:cNvPr id="0" name=""/>
        <dsp:cNvSpPr/>
      </dsp:nvSpPr>
      <dsp:spPr>
        <a:xfrm>
          <a:off x="3362454" y="739832"/>
          <a:ext cx="1576150" cy="1576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WCF Automation</a:t>
          </a:r>
        </a:p>
      </dsp:txBody>
      <dsp:txXfrm>
        <a:off x="3593276" y="970654"/>
        <a:ext cx="1114506" cy="1114506"/>
      </dsp:txXfrm>
    </dsp:sp>
    <dsp:sp modelId="{10025DE0-64CA-4EEF-8EE5-50A24855756A}">
      <dsp:nvSpPr>
        <dsp:cNvPr id="0" name=""/>
        <dsp:cNvSpPr/>
      </dsp:nvSpPr>
      <dsp:spPr>
        <a:xfrm>
          <a:off x="1050766" y="420398"/>
          <a:ext cx="4903579" cy="3922863"/>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42F2B-6A7B-4C29-BEBF-3F67E78906E3}">
      <dsp:nvSpPr>
        <dsp:cNvPr id="0" name=""/>
        <dsp:cNvSpPr/>
      </dsp:nvSpPr>
      <dsp:spPr>
        <a:xfrm>
          <a:off x="3428" y="572689"/>
          <a:ext cx="3439695" cy="1375878"/>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t>Milestone 1</a:t>
          </a:r>
        </a:p>
      </dsp:txBody>
      <dsp:txXfrm>
        <a:off x="3428" y="572689"/>
        <a:ext cx="3095726" cy="1375878"/>
      </dsp:txXfrm>
    </dsp:sp>
    <dsp:sp modelId="{6800A914-5A98-40D6-8208-73774B1562B8}">
      <dsp:nvSpPr>
        <dsp:cNvPr id="0" name=""/>
        <dsp:cNvSpPr/>
      </dsp:nvSpPr>
      <dsp:spPr>
        <a:xfrm>
          <a:off x="2755184" y="572689"/>
          <a:ext cx="3439695" cy="1375878"/>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t>Milestone2</a:t>
          </a:r>
        </a:p>
      </dsp:txBody>
      <dsp:txXfrm>
        <a:off x="3443123" y="572689"/>
        <a:ext cx="2063817" cy="1375878"/>
      </dsp:txXfrm>
    </dsp:sp>
    <dsp:sp modelId="{FBC71DC8-6B05-45FD-AB25-D56ECA81A255}">
      <dsp:nvSpPr>
        <dsp:cNvPr id="0" name=""/>
        <dsp:cNvSpPr/>
      </dsp:nvSpPr>
      <dsp:spPr>
        <a:xfrm>
          <a:off x="5506940" y="572689"/>
          <a:ext cx="3439695" cy="1375878"/>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t>Milestone3</a:t>
          </a:r>
        </a:p>
      </dsp:txBody>
      <dsp:txXfrm>
        <a:off x="6194879" y="572689"/>
        <a:ext cx="2063817" cy="1375878"/>
      </dsp:txXfrm>
    </dsp:sp>
    <dsp:sp modelId="{9AABEE2B-0954-47D4-9D8B-F29F64BEA69E}">
      <dsp:nvSpPr>
        <dsp:cNvPr id="0" name=""/>
        <dsp:cNvSpPr/>
      </dsp:nvSpPr>
      <dsp:spPr>
        <a:xfrm>
          <a:off x="8262124" y="570653"/>
          <a:ext cx="3439695" cy="137587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t>Milestone4</a:t>
          </a:r>
        </a:p>
      </dsp:txBody>
      <dsp:txXfrm>
        <a:off x="8950063" y="570653"/>
        <a:ext cx="2063817" cy="1375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B05DE-FDD8-4555-9C00-7CDDF98B1B40}">
      <dsp:nvSpPr>
        <dsp:cNvPr id="0" name=""/>
        <dsp:cNvSpPr/>
      </dsp:nvSpPr>
      <dsp:spPr>
        <a:xfrm>
          <a:off x="0" y="6180"/>
          <a:ext cx="7130854"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Claims Forms</a:t>
          </a:r>
        </a:p>
      </dsp:txBody>
      <dsp:txXfrm>
        <a:off x="26930" y="33110"/>
        <a:ext cx="7076994" cy="497795"/>
      </dsp:txXfrm>
    </dsp:sp>
    <dsp:sp modelId="{61814745-B682-4509-8E4E-F6C619B43260}">
      <dsp:nvSpPr>
        <dsp:cNvPr id="0" name=""/>
        <dsp:cNvSpPr/>
      </dsp:nvSpPr>
      <dsp:spPr>
        <a:xfrm>
          <a:off x="0" y="624075"/>
          <a:ext cx="7130854"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Medical Form</a:t>
          </a:r>
        </a:p>
      </dsp:txBody>
      <dsp:txXfrm>
        <a:off x="26930" y="651005"/>
        <a:ext cx="7076994" cy="497795"/>
      </dsp:txXfrm>
    </dsp:sp>
    <dsp:sp modelId="{D1B5D9AA-1379-437E-8BCD-D3520E4B6150}">
      <dsp:nvSpPr>
        <dsp:cNvPr id="0" name=""/>
        <dsp:cNvSpPr/>
      </dsp:nvSpPr>
      <dsp:spPr>
        <a:xfrm>
          <a:off x="0" y="1241970"/>
          <a:ext cx="7130854"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Anaconda (</a:t>
          </a:r>
          <a:r>
            <a:rPr lang="en-US" sz="2300" kern="1200" err="1"/>
            <a:t>Jupyter</a:t>
          </a:r>
          <a:r>
            <a:rPr lang="en-US" sz="2300" kern="1200"/>
            <a:t> &amp; Spyder)</a:t>
          </a:r>
        </a:p>
      </dsp:txBody>
      <dsp:txXfrm>
        <a:off x="26930" y="1268900"/>
        <a:ext cx="7076994" cy="497795"/>
      </dsp:txXfrm>
    </dsp:sp>
    <dsp:sp modelId="{4D893DC4-D48D-4A14-8333-682FE4DC4DA5}">
      <dsp:nvSpPr>
        <dsp:cNvPr id="0" name=""/>
        <dsp:cNvSpPr/>
      </dsp:nvSpPr>
      <dsp:spPr>
        <a:xfrm>
          <a:off x="0" y="1859865"/>
          <a:ext cx="7130854"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err="1"/>
            <a:t>Easyocr</a:t>
          </a:r>
          <a:endParaRPr lang="en-US" sz="2300" kern="1200"/>
        </a:p>
      </dsp:txBody>
      <dsp:txXfrm>
        <a:off x="26930" y="1886795"/>
        <a:ext cx="7076994" cy="497795"/>
      </dsp:txXfrm>
    </dsp:sp>
    <dsp:sp modelId="{F6798858-357D-42A4-A1E7-DB0A46007034}">
      <dsp:nvSpPr>
        <dsp:cNvPr id="0" name=""/>
        <dsp:cNvSpPr/>
      </dsp:nvSpPr>
      <dsp:spPr>
        <a:xfrm>
          <a:off x="0" y="2477761"/>
          <a:ext cx="7130854"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err="1"/>
            <a:t>Poppler</a:t>
          </a:r>
          <a:endParaRPr lang="en-US" sz="2300" kern="1200"/>
        </a:p>
      </dsp:txBody>
      <dsp:txXfrm>
        <a:off x="26930" y="2504691"/>
        <a:ext cx="7076994" cy="497795"/>
      </dsp:txXfrm>
    </dsp:sp>
    <dsp:sp modelId="{0F070318-039B-4721-956C-82424D18B957}">
      <dsp:nvSpPr>
        <dsp:cNvPr id="0" name=""/>
        <dsp:cNvSpPr/>
      </dsp:nvSpPr>
      <dsp:spPr>
        <a:xfrm>
          <a:off x="0" y="3095656"/>
          <a:ext cx="7130854"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Selenium</a:t>
          </a:r>
        </a:p>
      </dsp:txBody>
      <dsp:txXfrm>
        <a:off x="26930" y="3122586"/>
        <a:ext cx="7076994" cy="497795"/>
      </dsp:txXfrm>
    </dsp:sp>
    <dsp:sp modelId="{D882D5E2-B0EE-405A-9D41-815DDDAB24C4}">
      <dsp:nvSpPr>
        <dsp:cNvPr id="0" name=""/>
        <dsp:cNvSpPr/>
      </dsp:nvSpPr>
      <dsp:spPr>
        <a:xfrm>
          <a:off x="0" y="3713551"/>
          <a:ext cx="7130854"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Internet Explorer 32-bit driver</a:t>
          </a:r>
        </a:p>
      </dsp:txBody>
      <dsp:txXfrm>
        <a:off x="26930" y="3740481"/>
        <a:ext cx="7076994" cy="497795"/>
      </dsp:txXfrm>
    </dsp:sp>
    <dsp:sp modelId="{7384042F-A92C-4CCB-B826-03D663F34790}">
      <dsp:nvSpPr>
        <dsp:cNvPr id="0" name=""/>
        <dsp:cNvSpPr/>
      </dsp:nvSpPr>
      <dsp:spPr>
        <a:xfrm>
          <a:off x="0" y="4331446"/>
          <a:ext cx="7130854"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Java 32-bit</a:t>
          </a:r>
        </a:p>
      </dsp:txBody>
      <dsp:txXfrm>
        <a:off x="26930" y="4358376"/>
        <a:ext cx="7076994"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6F589-986E-4D91-8078-57AC28CA18ED}">
      <dsp:nvSpPr>
        <dsp:cNvPr id="0" name=""/>
        <dsp:cNvSpPr/>
      </dsp:nvSpPr>
      <dsp:spPr>
        <a:xfrm>
          <a:off x="7367" y="585684"/>
          <a:ext cx="2201986" cy="1321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Convert Pdfs to images</a:t>
          </a:r>
        </a:p>
      </dsp:txBody>
      <dsp:txXfrm>
        <a:off x="46063" y="624380"/>
        <a:ext cx="2124594" cy="1243800"/>
      </dsp:txXfrm>
    </dsp:sp>
    <dsp:sp modelId="{6CA96592-60F9-4778-8962-FE93BFF304DE}">
      <dsp:nvSpPr>
        <dsp:cNvPr id="0" name=""/>
        <dsp:cNvSpPr/>
      </dsp:nvSpPr>
      <dsp:spPr>
        <a:xfrm>
          <a:off x="2403129" y="973234"/>
          <a:ext cx="466821" cy="546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403129" y="1082452"/>
        <a:ext cx="326775" cy="327656"/>
      </dsp:txXfrm>
    </dsp:sp>
    <dsp:sp modelId="{8D0D4E6C-7AC2-4974-BB00-62AA29118096}">
      <dsp:nvSpPr>
        <dsp:cNvPr id="0" name=""/>
        <dsp:cNvSpPr/>
      </dsp:nvSpPr>
      <dsp:spPr>
        <a:xfrm>
          <a:off x="3090149" y="585684"/>
          <a:ext cx="2201986" cy="1321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Image Preprocessing</a:t>
          </a:r>
        </a:p>
      </dsp:txBody>
      <dsp:txXfrm>
        <a:off x="3128845" y="624380"/>
        <a:ext cx="2124594" cy="1243800"/>
      </dsp:txXfrm>
    </dsp:sp>
    <dsp:sp modelId="{98F6156C-3220-462F-B478-C5504192626A}">
      <dsp:nvSpPr>
        <dsp:cNvPr id="0" name=""/>
        <dsp:cNvSpPr/>
      </dsp:nvSpPr>
      <dsp:spPr>
        <a:xfrm>
          <a:off x="5485910" y="973234"/>
          <a:ext cx="466821" cy="546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85910" y="1082452"/>
        <a:ext cx="326775" cy="327656"/>
      </dsp:txXfrm>
    </dsp:sp>
    <dsp:sp modelId="{72CF128B-EAE1-4471-9E01-A95B504A7CF6}">
      <dsp:nvSpPr>
        <dsp:cNvPr id="0" name=""/>
        <dsp:cNvSpPr/>
      </dsp:nvSpPr>
      <dsp:spPr>
        <a:xfrm>
          <a:off x="6172930" y="585684"/>
          <a:ext cx="2201986" cy="1321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Take Out Required fields using indexing</a:t>
          </a:r>
        </a:p>
      </dsp:txBody>
      <dsp:txXfrm>
        <a:off x="6211626" y="624380"/>
        <a:ext cx="2124594" cy="1243800"/>
      </dsp:txXfrm>
    </dsp:sp>
    <dsp:sp modelId="{F5E394BE-06F6-4BB7-9B86-8717B147BA55}">
      <dsp:nvSpPr>
        <dsp:cNvPr id="0" name=""/>
        <dsp:cNvSpPr/>
      </dsp:nvSpPr>
      <dsp:spPr>
        <a:xfrm rot="5400000">
          <a:off x="7040513" y="2061015"/>
          <a:ext cx="466821" cy="546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7110096" y="2100650"/>
        <a:ext cx="327656" cy="326775"/>
      </dsp:txXfrm>
    </dsp:sp>
    <dsp:sp modelId="{38D6B830-E57C-4BAE-8588-89F0729F5B5E}">
      <dsp:nvSpPr>
        <dsp:cNvPr id="0" name=""/>
        <dsp:cNvSpPr/>
      </dsp:nvSpPr>
      <dsp:spPr>
        <a:xfrm>
          <a:off x="6172930" y="2787671"/>
          <a:ext cx="2201986" cy="1321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Extract Data using OCR </a:t>
          </a:r>
        </a:p>
      </dsp:txBody>
      <dsp:txXfrm>
        <a:off x="6211626" y="2826367"/>
        <a:ext cx="2124594" cy="1243800"/>
      </dsp:txXfrm>
    </dsp:sp>
    <dsp:sp modelId="{C01CAB67-FE3E-4764-9CC8-55D31C5EC39F}">
      <dsp:nvSpPr>
        <dsp:cNvPr id="0" name=""/>
        <dsp:cNvSpPr/>
      </dsp:nvSpPr>
      <dsp:spPr>
        <a:xfrm rot="10800000">
          <a:off x="5512334" y="3175221"/>
          <a:ext cx="466821" cy="5460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5652380" y="3284439"/>
        <a:ext cx="326775" cy="327656"/>
      </dsp:txXfrm>
    </dsp:sp>
    <dsp:sp modelId="{F15594AA-5059-4784-B6E9-02C74FEE6600}">
      <dsp:nvSpPr>
        <dsp:cNvPr id="0" name=""/>
        <dsp:cNvSpPr/>
      </dsp:nvSpPr>
      <dsp:spPr>
        <a:xfrm>
          <a:off x="3090149" y="2787671"/>
          <a:ext cx="2201986" cy="1321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Store Information in a Dictionary</a:t>
          </a:r>
        </a:p>
      </dsp:txBody>
      <dsp:txXfrm>
        <a:off x="3128845" y="2826367"/>
        <a:ext cx="2124594" cy="1243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E93E1-B58B-46B5-AE74-BA11BFF6C946}">
      <dsp:nvSpPr>
        <dsp:cNvPr id="0" name=""/>
        <dsp:cNvSpPr/>
      </dsp:nvSpPr>
      <dsp:spPr>
        <a:xfrm>
          <a:off x="1407482" y="-33915"/>
          <a:ext cx="5570607" cy="5570607"/>
        </a:xfrm>
        <a:prstGeom prst="circularArrow">
          <a:avLst>
            <a:gd name="adj1" fmla="val 5544"/>
            <a:gd name="adj2" fmla="val 330680"/>
            <a:gd name="adj3" fmla="val 14499337"/>
            <a:gd name="adj4" fmla="val 1695963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EF6EF-A515-419A-BF27-1784919F5D12}">
      <dsp:nvSpPr>
        <dsp:cNvPr id="0" name=""/>
        <dsp:cNvSpPr/>
      </dsp:nvSpPr>
      <dsp:spPr>
        <a:xfrm>
          <a:off x="3315536" y="3210"/>
          <a:ext cx="1754500" cy="877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Bot writes data in excel sheet</a:t>
          </a:r>
        </a:p>
      </dsp:txBody>
      <dsp:txXfrm>
        <a:off x="3358360" y="46034"/>
        <a:ext cx="1668852" cy="791602"/>
      </dsp:txXfrm>
    </dsp:sp>
    <dsp:sp modelId="{D6C54E4B-5CC6-46CC-A879-C7A0553955BF}">
      <dsp:nvSpPr>
        <dsp:cNvPr id="0" name=""/>
        <dsp:cNvSpPr/>
      </dsp:nvSpPr>
      <dsp:spPr>
        <a:xfrm>
          <a:off x="5172796" y="897620"/>
          <a:ext cx="1754500" cy="877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Script takes claim data from excel</a:t>
          </a:r>
        </a:p>
      </dsp:txBody>
      <dsp:txXfrm>
        <a:off x="5215620" y="940444"/>
        <a:ext cx="1668852" cy="791602"/>
      </dsp:txXfrm>
    </dsp:sp>
    <dsp:sp modelId="{569512AA-665F-4EAB-84BD-04EA85DD10D1}">
      <dsp:nvSpPr>
        <dsp:cNvPr id="0" name=""/>
        <dsp:cNvSpPr/>
      </dsp:nvSpPr>
      <dsp:spPr>
        <a:xfrm>
          <a:off x="5631502" y="2907340"/>
          <a:ext cx="1754500" cy="877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Opens and login WCF filenet portal</a:t>
          </a:r>
        </a:p>
      </dsp:txBody>
      <dsp:txXfrm>
        <a:off x="5674326" y="2950164"/>
        <a:ext cx="1668852" cy="791602"/>
      </dsp:txXfrm>
    </dsp:sp>
    <dsp:sp modelId="{069BFC3C-D810-49FF-9993-033DF1BC5744}">
      <dsp:nvSpPr>
        <dsp:cNvPr id="0" name=""/>
        <dsp:cNvSpPr/>
      </dsp:nvSpPr>
      <dsp:spPr>
        <a:xfrm>
          <a:off x="4346237" y="4519010"/>
          <a:ext cx="1754500" cy="877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Searches for the attachments</a:t>
          </a:r>
        </a:p>
      </dsp:txBody>
      <dsp:txXfrm>
        <a:off x="4389061" y="4561834"/>
        <a:ext cx="1668852" cy="791602"/>
      </dsp:txXfrm>
    </dsp:sp>
    <dsp:sp modelId="{E6B54783-7618-4475-BF8B-0C69F1F96D75}">
      <dsp:nvSpPr>
        <dsp:cNvPr id="0" name=""/>
        <dsp:cNvSpPr/>
      </dsp:nvSpPr>
      <dsp:spPr>
        <a:xfrm>
          <a:off x="2284834" y="4519010"/>
          <a:ext cx="1754500" cy="877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Download if present</a:t>
          </a:r>
        </a:p>
      </dsp:txBody>
      <dsp:txXfrm>
        <a:off x="2327658" y="4561834"/>
        <a:ext cx="1668852" cy="791602"/>
      </dsp:txXfrm>
    </dsp:sp>
    <dsp:sp modelId="{47D1ACBE-E171-4DAC-BEE4-7C8B46D4C1E9}">
      <dsp:nvSpPr>
        <dsp:cNvPr id="0" name=""/>
        <dsp:cNvSpPr/>
      </dsp:nvSpPr>
      <dsp:spPr>
        <a:xfrm>
          <a:off x="999570" y="2907340"/>
          <a:ext cx="1754500" cy="877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Extract data and Match the required fields</a:t>
          </a:r>
        </a:p>
      </dsp:txBody>
      <dsp:txXfrm>
        <a:off x="1042394" y="2950164"/>
        <a:ext cx="1668852" cy="791602"/>
      </dsp:txXfrm>
    </dsp:sp>
    <dsp:sp modelId="{35A84EDC-3BA7-44DC-AF17-7596A71A86F8}">
      <dsp:nvSpPr>
        <dsp:cNvPr id="0" name=""/>
        <dsp:cNvSpPr/>
      </dsp:nvSpPr>
      <dsp:spPr>
        <a:xfrm>
          <a:off x="1458275" y="897620"/>
          <a:ext cx="1754500" cy="877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Script writes T/F in the excel sheet.</a:t>
          </a:r>
        </a:p>
      </dsp:txBody>
      <dsp:txXfrm>
        <a:off x="1501099" y="940444"/>
        <a:ext cx="1668852" cy="791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D6214-9052-4DFD-98C0-40E03B0E8090}">
      <dsp:nvSpPr>
        <dsp:cNvPr id="0" name=""/>
        <dsp:cNvSpPr/>
      </dsp:nvSpPr>
      <dsp:spPr>
        <a:xfrm>
          <a:off x="1058" y="1547377"/>
          <a:ext cx="2849358" cy="2350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b="0" kern="1200"/>
            <a:t>Demo ready</a:t>
          </a:r>
        </a:p>
        <a:p>
          <a:pPr marL="114300" lvl="1" indent="-114300" algn="l" defTabSz="666750">
            <a:lnSpc>
              <a:spcPct val="90000"/>
            </a:lnSpc>
            <a:spcBef>
              <a:spcPct val="0"/>
            </a:spcBef>
            <a:spcAft>
              <a:spcPct val="15000"/>
            </a:spcAft>
            <a:buChar char="•"/>
          </a:pPr>
          <a:r>
            <a:rPr lang="en-US" sz="1500" b="0" kern="1200"/>
            <a:t>lack 1 claim form, medical records</a:t>
          </a:r>
        </a:p>
        <a:p>
          <a:pPr marL="114300" lvl="1" indent="-114300" algn="l" defTabSz="666750">
            <a:lnSpc>
              <a:spcPct val="90000"/>
            </a:lnSpc>
            <a:spcBef>
              <a:spcPct val="0"/>
            </a:spcBef>
            <a:spcAft>
              <a:spcPct val="15000"/>
            </a:spcAft>
            <a:buChar char="•"/>
          </a:pPr>
          <a:r>
            <a:rPr lang="en-US" sz="1500" kern="1200"/>
            <a:t>Claim form text extraction not used currently</a:t>
          </a:r>
        </a:p>
      </dsp:txBody>
      <dsp:txXfrm>
        <a:off x="55141" y="1601460"/>
        <a:ext cx="2741192" cy="1738360"/>
      </dsp:txXfrm>
    </dsp:sp>
    <dsp:sp modelId="{B5B32EDD-8092-466E-8C68-43F3781D0913}">
      <dsp:nvSpPr>
        <dsp:cNvPr id="0" name=""/>
        <dsp:cNvSpPr/>
      </dsp:nvSpPr>
      <dsp:spPr>
        <a:xfrm>
          <a:off x="1606309" y="2121419"/>
          <a:ext cx="3121166" cy="3121166"/>
        </a:xfrm>
        <a:prstGeom prst="leftCircularArrow">
          <a:avLst>
            <a:gd name="adj1" fmla="val 3087"/>
            <a:gd name="adj2" fmla="val 379303"/>
            <a:gd name="adj3" fmla="val 2154814"/>
            <a:gd name="adj4" fmla="val 9024489"/>
            <a:gd name="adj5" fmla="val 36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AD3996-B8FF-41CC-BECD-32C9B1133C3A}">
      <dsp:nvSpPr>
        <dsp:cNvPr id="0" name=""/>
        <dsp:cNvSpPr/>
      </dsp:nvSpPr>
      <dsp:spPr>
        <a:xfrm>
          <a:off x="634248" y="3393904"/>
          <a:ext cx="2532763" cy="10071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b="1" kern="1200"/>
            <a:t>Status</a:t>
          </a:r>
          <a:endParaRPr lang="en-US" sz="4000" kern="1200"/>
        </a:p>
      </dsp:txBody>
      <dsp:txXfrm>
        <a:off x="663748" y="3423404"/>
        <a:ext cx="2473763" cy="948196"/>
      </dsp:txXfrm>
    </dsp:sp>
    <dsp:sp modelId="{3C8A01DD-18A4-4771-92BC-6E415A5B15CE}">
      <dsp:nvSpPr>
        <dsp:cNvPr id="0" name=""/>
        <dsp:cNvSpPr/>
      </dsp:nvSpPr>
      <dsp:spPr>
        <a:xfrm>
          <a:off x="3625835" y="1547377"/>
          <a:ext cx="2849358" cy="2350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optimization needed</a:t>
          </a:r>
        </a:p>
        <a:p>
          <a:pPr marL="114300" lvl="1" indent="-114300" algn="l" defTabSz="666750">
            <a:lnSpc>
              <a:spcPct val="90000"/>
            </a:lnSpc>
            <a:spcBef>
              <a:spcPct val="0"/>
            </a:spcBef>
            <a:spcAft>
              <a:spcPct val="15000"/>
            </a:spcAft>
            <a:buChar char="•"/>
          </a:pPr>
          <a:r>
            <a:rPr lang="en-US" sz="1500" kern="1200"/>
            <a:t>Downloading pdfs (IE     ))</a:t>
          </a:r>
        </a:p>
        <a:p>
          <a:pPr marL="114300" lvl="1" indent="-114300" algn="l" defTabSz="666750">
            <a:lnSpc>
              <a:spcPct val="90000"/>
            </a:lnSpc>
            <a:spcBef>
              <a:spcPct val="0"/>
            </a:spcBef>
            <a:spcAft>
              <a:spcPct val="15000"/>
            </a:spcAft>
            <a:buChar char="•"/>
          </a:pPr>
          <a:r>
            <a:rPr lang="en-US" sz="1500" kern="1200"/>
            <a:t>Timing issues </a:t>
          </a:r>
          <a:r>
            <a:rPr lang="en-US" sz="1500" b="0" kern="1200"/>
            <a:t>(IE </a:t>
          </a:r>
          <a:r>
            <a:rPr lang="en-US" sz="1500" b="0" kern="1200">
              <a:sym typeface="Wingdings" panose="05000000000000000000" pitchFamily="2" charset="2"/>
            </a:rPr>
            <a:t></a:t>
          </a:r>
          <a:r>
            <a:rPr lang="en-US" sz="1500" b="0" kern="1200"/>
            <a:t> </a:t>
          </a:r>
          <a:r>
            <a:rPr lang="en-US" sz="1500" b="0" kern="1200">
              <a:sym typeface="Wingdings" panose="05000000000000000000" pitchFamily="2" charset="2"/>
            </a:rPr>
            <a:t>)</a:t>
          </a:r>
          <a:endParaRPr lang="en-US" sz="1500" b="0" kern="1200"/>
        </a:p>
        <a:p>
          <a:pPr marL="114300" lvl="1" indent="-114300" algn="l" defTabSz="666750">
            <a:lnSpc>
              <a:spcPct val="90000"/>
            </a:lnSpc>
            <a:spcBef>
              <a:spcPct val="0"/>
            </a:spcBef>
            <a:spcAft>
              <a:spcPct val="15000"/>
            </a:spcAft>
            <a:buChar char="•"/>
          </a:pPr>
          <a:r>
            <a:rPr lang="en-US" sz="1500" b="0" kern="1200">
              <a:sym typeface="Wingdings" panose="05000000000000000000" pitchFamily="2" charset="2"/>
            </a:rPr>
            <a:t>random popup while opening pdf</a:t>
          </a:r>
          <a:endParaRPr lang="en-US" sz="1500" b="0" kern="1200"/>
        </a:p>
      </dsp:txBody>
      <dsp:txXfrm>
        <a:off x="3679918" y="2105058"/>
        <a:ext cx="2741192" cy="1738360"/>
      </dsp:txXfrm>
    </dsp:sp>
    <dsp:sp modelId="{4ADD3ECF-D531-42E4-A516-1998741366ED}">
      <dsp:nvSpPr>
        <dsp:cNvPr id="0" name=""/>
        <dsp:cNvSpPr/>
      </dsp:nvSpPr>
      <dsp:spPr>
        <a:xfrm>
          <a:off x="5181732" y="153111"/>
          <a:ext cx="3486794" cy="3486794"/>
        </a:xfrm>
        <a:prstGeom prst="circularArrow">
          <a:avLst>
            <a:gd name="adj1" fmla="val 2763"/>
            <a:gd name="adj2" fmla="val 336960"/>
            <a:gd name="adj3" fmla="val 19593040"/>
            <a:gd name="adj4" fmla="val 12681021"/>
            <a:gd name="adj5" fmla="val 322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801325-3EBA-4DA8-B1A7-34A5847BDBEA}">
      <dsp:nvSpPr>
        <dsp:cNvPr id="0" name=""/>
        <dsp:cNvSpPr/>
      </dsp:nvSpPr>
      <dsp:spPr>
        <a:xfrm>
          <a:off x="4259026" y="1043779"/>
          <a:ext cx="2532763" cy="10071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b="1" kern="1200"/>
            <a:t>Challenges</a:t>
          </a:r>
          <a:endParaRPr lang="en-US" sz="4000" kern="1200"/>
        </a:p>
      </dsp:txBody>
      <dsp:txXfrm>
        <a:off x="4288526" y="1073279"/>
        <a:ext cx="2473763" cy="948196"/>
      </dsp:txXfrm>
    </dsp:sp>
    <dsp:sp modelId="{35FE413E-FCC9-4699-9CAD-B764FB42F7EC}">
      <dsp:nvSpPr>
        <dsp:cNvPr id="0" name=""/>
        <dsp:cNvSpPr/>
      </dsp:nvSpPr>
      <dsp:spPr>
        <a:xfrm>
          <a:off x="7250612" y="1634849"/>
          <a:ext cx="2849358" cy="2350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Use Multi-processing to reduce time.</a:t>
          </a:r>
        </a:p>
        <a:p>
          <a:pPr marL="114300" lvl="1" indent="-114300" algn="l" defTabSz="666750">
            <a:lnSpc>
              <a:spcPct val="90000"/>
            </a:lnSpc>
            <a:spcBef>
              <a:spcPct val="0"/>
            </a:spcBef>
            <a:spcAft>
              <a:spcPct val="15000"/>
            </a:spcAft>
            <a:buChar char="•"/>
          </a:pPr>
          <a:r>
            <a:rPr lang="en-US" sz="1500" b="0" kern="1200" dirty="0"/>
            <a:t>Link script with Bot through API</a:t>
          </a:r>
        </a:p>
        <a:p>
          <a:pPr marL="114300" lvl="1" indent="-114300" algn="l" defTabSz="666750">
            <a:lnSpc>
              <a:spcPct val="90000"/>
            </a:lnSpc>
            <a:spcBef>
              <a:spcPct val="0"/>
            </a:spcBef>
            <a:spcAft>
              <a:spcPct val="15000"/>
            </a:spcAft>
            <a:buChar char="•"/>
          </a:pPr>
          <a:r>
            <a:rPr lang="en-US" sz="1500" b="0" kern="1200"/>
            <a:t>Reduce sleep time (if possible)</a:t>
          </a:r>
        </a:p>
        <a:p>
          <a:pPr marL="114300" lvl="1" indent="-114300" algn="l" defTabSz="666750">
            <a:lnSpc>
              <a:spcPct val="90000"/>
            </a:lnSpc>
            <a:spcBef>
              <a:spcPct val="0"/>
            </a:spcBef>
            <a:spcAft>
              <a:spcPct val="15000"/>
            </a:spcAft>
            <a:buChar char="•"/>
          </a:pPr>
          <a:r>
            <a:rPr lang="en-US" sz="1500" b="0" kern="1200" dirty="0"/>
            <a:t>Integrate remaining claim forms</a:t>
          </a:r>
        </a:p>
        <a:p>
          <a:pPr marL="114300" lvl="1" indent="-114300" algn="l" defTabSz="666750">
            <a:lnSpc>
              <a:spcPct val="90000"/>
            </a:lnSpc>
            <a:spcBef>
              <a:spcPct val="0"/>
            </a:spcBef>
            <a:spcAft>
              <a:spcPct val="15000"/>
            </a:spcAft>
            <a:buChar char="•"/>
          </a:pPr>
          <a:r>
            <a:rPr lang="en-US" sz="1500" b="0" kern="1200" dirty="0"/>
            <a:t>Need to discuss with Hari</a:t>
          </a:r>
        </a:p>
      </dsp:txBody>
      <dsp:txXfrm>
        <a:off x="7304695" y="1688932"/>
        <a:ext cx="2741192" cy="1738360"/>
      </dsp:txXfrm>
    </dsp:sp>
    <dsp:sp modelId="{72511632-E197-4EDE-8B48-68E69CB5D96D}">
      <dsp:nvSpPr>
        <dsp:cNvPr id="0" name=""/>
        <dsp:cNvSpPr/>
      </dsp:nvSpPr>
      <dsp:spPr>
        <a:xfrm>
          <a:off x="7883803" y="3393904"/>
          <a:ext cx="2532763" cy="10071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b="1" kern="1200" dirty="0"/>
            <a:t>Next Steps</a:t>
          </a:r>
          <a:endParaRPr lang="en-US" sz="4000" kern="1200" dirty="0"/>
        </a:p>
      </dsp:txBody>
      <dsp:txXfrm>
        <a:off x="7913303" y="3423404"/>
        <a:ext cx="2473763" cy="9481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2CA0B-F0DA-4EA8-A25C-871B084A7828}">
      <dsp:nvSpPr>
        <dsp:cNvPr id="0" name=""/>
        <dsp:cNvSpPr/>
      </dsp:nvSpPr>
      <dsp:spPr>
        <a:xfrm>
          <a:off x="0" y="335038"/>
          <a:ext cx="8691513"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Speedup Downloading</a:t>
          </a:r>
        </a:p>
      </dsp:txBody>
      <dsp:txXfrm>
        <a:off x="28100" y="363138"/>
        <a:ext cx="8635313" cy="519439"/>
      </dsp:txXfrm>
    </dsp:sp>
    <dsp:sp modelId="{3EC87BEC-7599-4AAC-ABD6-0915DC7A1639}">
      <dsp:nvSpPr>
        <dsp:cNvPr id="0" name=""/>
        <dsp:cNvSpPr/>
      </dsp:nvSpPr>
      <dsp:spPr>
        <a:xfrm>
          <a:off x="0" y="910678"/>
          <a:ext cx="8691513"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95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Found out that </a:t>
          </a:r>
          <a:r>
            <a:rPr lang="en-US" sz="1900" kern="1200" dirty="0" err="1"/>
            <a:t>attched</a:t>
          </a:r>
          <a:r>
            <a:rPr lang="en-US" sz="1900" kern="1200" dirty="0"/>
            <a:t> document can reach </a:t>
          </a:r>
          <a:r>
            <a:rPr lang="en-US" sz="1900" kern="1200" dirty="0" err="1"/>
            <a:t>upto</a:t>
          </a:r>
          <a:r>
            <a:rPr lang="en-US" sz="1900" kern="1200" dirty="0"/>
            <a:t> 100 pages or more </a:t>
          </a:r>
        </a:p>
        <a:p>
          <a:pPr marL="171450" lvl="1" indent="-171450" algn="l" defTabSz="844550">
            <a:lnSpc>
              <a:spcPct val="90000"/>
            </a:lnSpc>
            <a:spcBef>
              <a:spcPct val="0"/>
            </a:spcBef>
            <a:spcAft>
              <a:spcPct val="20000"/>
            </a:spcAft>
            <a:buChar char="•"/>
          </a:pPr>
          <a:r>
            <a:rPr lang="en-US" sz="1900" kern="1200" dirty="0"/>
            <a:t>Implemented method to download only first 5 pages, because only 5 pages could confirm the presence of medical record. </a:t>
          </a:r>
        </a:p>
      </dsp:txBody>
      <dsp:txXfrm>
        <a:off x="0" y="910678"/>
        <a:ext cx="8691513" cy="919080"/>
      </dsp:txXfrm>
    </dsp:sp>
    <dsp:sp modelId="{C8E747E3-27D8-446D-A6DF-96750301E3A7}">
      <dsp:nvSpPr>
        <dsp:cNvPr id="0" name=""/>
        <dsp:cNvSpPr/>
      </dsp:nvSpPr>
      <dsp:spPr>
        <a:xfrm>
          <a:off x="0" y="1829758"/>
          <a:ext cx="8691513"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Logic to match the 4 fields </a:t>
          </a:r>
        </a:p>
      </dsp:txBody>
      <dsp:txXfrm>
        <a:off x="28100" y="1857858"/>
        <a:ext cx="8635313" cy="519439"/>
      </dsp:txXfrm>
    </dsp:sp>
    <dsp:sp modelId="{51971F84-A1B6-4B77-9DF3-A865E3125239}">
      <dsp:nvSpPr>
        <dsp:cNvPr id="0" name=""/>
        <dsp:cNvSpPr/>
      </dsp:nvSpPr>
      <dsp:spPr>
        <a:xfrm>
          <a:off x="0" y="2405398"/>
          <a:ext cx="8691513"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95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Some dates in the records were not in the same format that we were taking from the excel sheet hence implemented the logic to parse the dates in other possible formats so that it can be matched. </a:t>
          </a:r>
        </a:p>
      </dsp:txBody>
      <dsp:txXfrm>
        <a:off x="0" y="2405398"/>
        <a:ext cx="8691513" cy="869400"/>
      </dsp:txXfrm>
    </dsp:sp>
    <dsp:sp modelId="{0F93DEED-407E-4DF3-B4C1-6962C8BB1618}">
      <dsp:nvSpPr>
        <dsp:cNvPr id="0" name=""/>
        <dsp:cNvSpPr/>
      </dsp:nvSpPr>
      <dsp:spPr>
        <a:xfrm>
          <a:off x="0" y="3274798"/>
          <a:ext cx="8691513"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Implemented additional step while searching for the correct record</a:t>
          </a:r>
        </a:p>
      </dsp:txBody>
      <dsp:txXfrm>
        <a:off x="28100" y="3302898"/>
        <a:ext cx="8635313" cy="519439"/>
      </dsp:txXfrm>
    </dsp:sp>
    <dsp:sp modelId="{790E30B6-63C4-44A1-92A2-60E0B31CB83B}">
      <dsp:nvSpPr>
        <dsp:cNvPr id="0" name=""/>
        <dsp:cNvSpPr/>
      </dsp:nvSpPr>
      <dsp:spPr>
        <a:xfrm>
          <a:off x="0" y="3850438"/>
          <a:ext cx="8691513"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95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In the earlier program when a document was found using DCN which was not a medical attachment it was directly returning false instead a checking with HCID. Hence, implemented this additional step to continue the search even if medical record was not found using DCN.</a:t>
          </a:r>
        </a:p>
      </dsp:txBody>
      <dsp:txXfrm>
        <a:off x="0" y="3850438"/>
        <a:ext cx="8691513" cy="1142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3E8C8-D098-4C1B-9FB0-9263877AC9A4}">
      <dsp:nvSpPr>
        <dsp:cNvPr id="0" name=""/>
        <dsp:cNvSpPr/>
      </dsp:nvSpPr>
      <dsp:spPr>
        <a:xfrm>
          <a:off x="0" y="291583"/>
          <a:ext cx="3818902"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7BDAD0-5628-47C0-9A05-E460E11984BB}">
      <dsp:nvSpPr>
        <dsp:cNvPr id="0" name=""/>
        <dsp:cNvSpPr/>
      </dsp:nvSpPr>
      <dsp:spPr>
        <a:xfrm>
          <a:off x="190945" y="55423"/>
          <a:ext cx="267323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042" tIns="0" rIns="101042" bIns="0" numCol="1" spcCol="1270" anchor="ctr" anchorCtr="0">
          <a:noAutofit/>
        </a:bodyPr>
        <a:lstStyle/>
        <a:p>
          <a:pPr marL="0" lvl="0" indent="0" algn="l" defTabSz="711200">
            <a:lnSpc>
              <a:spcPct val="90000"/>
            </a:lnSpc>
            <a:spcBef>
              <a:spcPct val="0"/>
            </a:spcBef>
            <a:spcAft>
              <a:spcPct val="35000"/>
            </a:spcAft>
            <a:buNone/>
          </a:pPr>
          <a:r>
            <a:rPr lang="en-US" sz="1600" kern="1200"/>
            <a:t>Threading </a:t>
          </a:r>
        </a:p>
      </dsp:txBody>
      <dsp:txXfrm>
        <a:off x="214002" y="78480"/>
        <a:ext cx="2627117" cy="426206"/>
      </dsp:txXfrm>
    </dsp:sp>
    <dsp:sp modelId="{BFAD2CA4-B195-4DAF-83C3-83EAD93582D6}">
      <dsp:nvSpPr>
        <dsp:cNvPr id="0" name=""/>
        <dsp:cNvSpPr/>
      </dsp:nvSpPr>
      <dsp:spPr>
        <a:xfrm>
          <a:off x="0" y="1017343"/>
          <a:ext cx="3818902"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7F208E-F7DE-4CB0-BC13-A03C6A7B49B2}">
      <dsp:nvSpPr>
        <dsp:cNvPr id="0" name=""/>
        <dsp:cNvSpPr/>
      </dsp:nvSpPr>
      <dsp:spPr>
        <a:xfrm>
          <a:off x="190945" y="781183"/>
          <a:ext cx="267323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042" tIns="0" rIns="101042" bIns="0" numCol="1" spcCol="1270" anchor="ctr" anchorCtr="0">
          <a:noAutofit/>
        </a:bodyPr>
        <a:lstStyle/>
        <a:p>
          <a:pPr marL="0" lvl="0" indent="0" algn="l" defTabSz="711200">
            <a:lnSpc>
              <a:spcPct val="90000"/>
            </a:lnSpc>
            <a:spcBef>
              <a:spcPct val="0"/>
            </a:spcBef>
            <a:spcAft>
              <a:spcPct val="35000"/>
            </a:spcAft>
            <a:buNone/>
          </a:pPr>
          <a:r>
            <a:rPr lang="en-US" sz="1600" kern="1200"/>
            <a:t>asyncIO</a:t>
          </a:r>
          <a:endParaRPr lang="en-US" sz="1600" kern="1200" dirty="0"/>
        </a:p>
      </dsp:txBody>
      <dsp:txXfrm>
        <a:off x="214002" y="804240"/>
        <a:ext cx="2627117" cy="426206"/>
      </dsp:txXfrm>
    </dsp:sp>
    <dsp:sp modelId="{F7885D34-28E2-4401-B719-BEB426A053C0}">
      <dsp:nvSpPr>
        <dsp:cNvPr id="0" name=""/>
        <dsp:cNvSpPr/>
      </dsp:nvSpPr>
      <dsp:spPr>
        <a:xfrm>
          <a:off x="0" y="1743103"/>
          <a:ext cx="3818902"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971BEE-0463-4DDB-959D-0F668A8ED4B1}">
      <dsp:nvSpPr>
        <dsp:cNvPr id="0" name=""/>
        <dsp:cNvSpPr/>
      </dsp:nvSpPr>
      <dsp:spPr>
        <a:xfrm>
          <a:off x="190945" y="1506943"/>
          <a:ext cx="267323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042" tIns="0" rIns="101042" bIns="0" numCol="1" spcCol="1270" anchor="ctr" anchorCtr="0">
          <a:noAutofit/>
        </a:bodyPr>
        <a:lstStyle/>
        <a:p>
          <a:pPr marL="0" lvl="0" indent="0" algn="l" defTabSz="711200">
            <a:lnSpc>
              <a:spcPct val="90000"/>
            </a:lnSpc>
            <a:spcBef>
              <a:spcPct val="0"/>
            </a:spcBef>
            <a:spcAft>
              <a:spcPct val="35000"/>
            </a:spcAft>
            <a:buNone/>
          </a:pPr>
          <a:r>
            <a:rPr lang="en-US" sz="1600" kern="1200"/>
            <a:t>Multithreading</a:t>
          </a:r>
          <a:endParaRPr lang="en-US" sz="1600" kern="1200" dirty="0"/>
        </a:p>
      </dsp:txBody>
      <dsp:txXfrm>
        <a:off x="214002" y="1530000"/>
        <a:ext cx="2627117" cy="4262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D07AD-EF59-4955-831F-C67404082599}">
      <dsp:nvSpPr>
        <dsp:cNvPr id="0" name=""/>
        <dsp:cNvSpPr/>
      </dsp:nvSpPr>
      <dsp:spPr>
        <a:xfrm>
          <a:off x="0" y="31847"/>
          <a:ext cx="985159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Issues faced with multithreading </a:t>
          </a:r>
        </a:p>
      </dsp:txBody>
      <dsp:txXfrm>
        <a:off x="31613" y="63460"/>
        <a:ext cx="9788369" cy="584369"/>
      </dsp:txXfrm>
    </dsp:sp>
    <dsp:sp modelId="{26C61558-D5F8-4E74-AFC5-1FE65CD716F4}">
      <dsp:nvSpPr>
        <dsp:cNvPr id="0" name=""/>
        <dsp:cNvSpPr/>
      </dsp:nvSpPr>
      <dsp:spPr>
        <a:xfrm>
          <a:off x="0" y="679442"/>
          <a:ext cx="9851595" cy="125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788"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Downloading part in the program is GUI Based (since we have no control for downloading in the website using the driver) hence, if multiple windows will open simultaneously the program won’t be able to interact with the GUI and the attachments won’t be downloaded. </a:t>
          </a:r>
        </a:p>
      </dsp:txBody>
      <dsp:txXfrm>
        <a:off x="0" y="679442"/>
        <a:ext cx="9851595" cy="12575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2AD48-B7D7-4E81-AFF6-A2AF6E381076}"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4B59-74A2-4ED9-B0A8-B54532143374}" type="slidenum">
              <a:rPr lang="en-US" smtClean="0"/>
              <a:t>‹#›</a:t>
            </a:fld>
            <a:endParaRPr lang="en-US"/>
          </a:p>
        </p:txBody>
      </p:sp>
    </p:spTree>
    <p:extLst>
      <p:ext uri="{BB962C8B-B14F-4D97-AF65-F5344CB8AC3E}">
        <p14:creationId xmlns:p14="http://schemas.microsoft.com/office/powerpoint/2010/main" val="1923133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everyone, I am Anudeep Verma and with me I have </a:t>
            </a:r>
            <a:r>
              <a:rPr lang="en-US" err="1"/>
              <a:t>Rutvik</a:t>
            </a:r>
            <a:r>
              <a:rPr lang="en-US"/>
              <a:t> Makwana and Nikhil Pandey  and  We are working on automation of WCF portal. Our mentors in this journey were:-  BHARTHI, RAVIRAJ, SRIRAM, BHUVAN, AMARENDRA</a:t>
            </a:r>
          </a:p>
        </p:txBody>
      </p:sp>
      <p:sp>
        <p:nvSpPr>
          <p:cNvPr id="4" name="Slide Number Placeholder 3"/>
          <p:cNvSpPr>
            <a:spLocks noGrp="1"/>
          </p:cNvSpPr>
          <p:nvPr>
            <p:ph type="sldNum" sz="quarter" idx="5"/>
          </p:nvPr>
        </p:nvSpPr>
        <p:spPr/>
        <p:txBody>
          <a:bodyPr/>
          <a:lstStyle/>
          <a:p>
            <a:fld id="{3FC14B59-74A2-4ED9-B0A8-B54532143374}" type="slidenum">
              <a:rPr lang="en-US" smtClean="0"/>
              <a:t>1</a:t>
            </a:fld>
            <a:endParaRPr lang="en-US"/>
          </a:p>
        </p:txBody>
      </p:sp>
    </p:spTree>
    <p:extLst>
      <p:ext uri="{BB962C8B-B14F-4D97-AF65-F5344CB8AC3E}">
        <p14:creationId xmlns:p14="http://schemas.microsoft.com/office/powerpoint/2010/main" val="196099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Mention one by one</a:t>
            </a:r>
          </a:p>
          <a:p>
            <a:r>
              <a:rPr lang="en-US"/>
              <a:t>Matched with claim details</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1109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69499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you saw in previous figure, our WCF automation approach starts with the bot writing the data of patient into a excel, from their our program reads it and open the WCF portal, logins and searches using different field which we will explain in detail later, download them and match certain field to check if it’s a medical attachment. Finally, We write True or False if it’s a medical attachment in another excel which the WCF Bot will read it and proceed further.</a:t>
            </a:r>
          </a:p>
          <a:p>
            <a:endParaRPr lang="en-US"/>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49223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would like to appreciate the help of Sriram, Hari, </a:t>
            </a:r>
            <a:r>
              <a:rPr lang="en-US" err="1"/>
              <a:t>Amrendra</a:t>
            </a:r>
            <a:r>
              <a:rPr lang="en-US"/>
              <a:t>, </a:t>
            </a:r>
            <a:r>
              <a:rPr lang="en-US" err="1"/>
              <a:t>Raviraj</a:t>
            </a:r>
            <a:r>
              <a:rPr lang="en-US"/>
              <a:t>.</a:t>
            </a:r>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64714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4244407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68145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082071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would like to appreciate the help of Sriram, Hari, </a:t>
            </a:r>
            <a:r>
              <a:rPr lang="en-US" err="1"/>
              <a:t>Amrendra</a:t>
            </a:r>
            <a:r>
              <a:rPr lang="en-US"/>
              <a:t>, </a:t>
            </a:r>
            <a:r>
              <a:rPr lang="en-US" err="1"/>
              <a:t>Raviraj</a:t>
            </a:r>
            <a:r>
              <a:rPr lang="en-US"/>
              <a:t>.</a:t>
            </a:r>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456286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52562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Agenda for today’s presentation is as below-  starting from the problem, to milestones we achieved as we progressed, </a:t>
            </a:r>
            <a:r>
              <a:rPr lang="en-US" err="1"/>
              <a:t>solns</a:t>
            </a:r>
            <a:r>
              <a:rPr lang="en-US"/>
              <a:t> &amp; approaches we found out, current status and future works to be done. In the end, we will have a demo of our work.</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98369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problem statement given to us goes like this - to automate the process of checking if the correct medical record is attached by the patient or not in the WCF portal, which till now had to be manually checked and processed. </a:t>
            </a:r>
          </a:p>
          <a:p>
            <a:endParaRPr lang="en-US"/>
          </a:p>
          <a:p>
            <a:endParaRPr lang="en-US"/>
          </a:p>
          <a:p>
            <a:r>
              <a:rPr lang="en-US"/>
              <a:t>For this problem statement, We defined our objectives as following:</a:t>
            </a:r>
          </a:p>
          <a:p>
            <a:pPr marL="228600" indent="-228600">
              <a:buAutoNum type="arabicParenR"/>
            </a:pPr>
            <a:r>
              <a:rPr lang="en-US"/>
              <a:t>automate claims processing by receiving the patient’s details from WCF Bot, </a:t>
            </a:r>
            <a:r>
              <a:rPr lang="en-US" err="1"/>
              <a:t>namly</a:t>
            </a:r>
            <a:r>
              <a:rPr lang="en-US"/>
              <a:t>- name, service date, billing </a:t>
            </a:r>
            <a:r>
              <a:rPr lang="en-US" err="1"/>
              <a:t>npi</a:t>
            </a:r>
            <a:r>
              <a:rPr lang="en-US"/>
              <a:t>, dob, </a:t>
            </a:r>
            <a:r>
              <a:rPr lang="en-US" err="1"/>
              <a:t>dcn</a:t>
            </a:r>
            <a:r>
              <a:rPr lang="en-US"/>
              <a:t> no, </a:t>
            </a:r>
            <a:r>
              <a:rPr lang="en-US" err="1"/>
              <a:t>hc</a:t>
            </a:r>
            <a:r>
              <a:rPr lang="en-US"/>
              <a:t> id. </a:t>
            </a:r>
          </a:p>
          <a:p>
            <a:pPr marL="228600" indent="-228600">
              <a:buAutoNum type="arabicParenR"/>
            </a:pPr>
            <a:r>
              <a:rPr lang="en-US"/>
              <a:t>Search and match the pdfs to verify if it is a medical records</a:t>
            </a:r>
          </a:p>
          <a:p>
            <a:pPr marL="228600" indent="-228600">
              <a:buAutoNum type="arabicParenR"/>
            </a:pPr>
            <a:r>
              <a:rPr lang="en-US"/>
              <a:t>Return a </a:t>
            </a:r>
            <a:r>
              <a:rPr lang="en-US" err="1"/>
              <a:t>bolean</a:t>
            </a:r>
            <a:r>
              <a:rPr lang="en-US"/>
              <a:t> value (T/F) if medical record is present or not.</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08224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span of working with Legato, We have achieved three milestones up till now, </a:t>
            </a:r>
          </a:p>
          <a:p>
            <a:pPr marL="228600" indent="-228600">
              <a:buAutoNum type="arabicPeriod"/>
            </a:pPr>
            <a:r>
              <a:rPr lang="en-US"/>
              <a:t>Started with understanding the Problem Statement and Knowledge transfer</a:t>
            </a:r>
          </a:p>
          <a:p>
            <a:pPr marL="228600" indent="-228600">
              <a:buAutoNum type="arabicPeriod"/>
            </a:pPr>
            <a:r>
              <a:rPr lang="en-US"/>
              <a:t>explored various approaches to extract data,</a:t>
            </a:r>
          </a:p>
          <a:p>
            <a:pPr marL="228600" indent="-228600">
              <a:buAutoNum type="arabicPeriod"/>
            </a:pPr>
            <a:r>
              <a:rPr lang="en-US"/>
              <a:t>Then automated the WCF portal for searching and finally summarizing everything to a working model after loads of debugging. </a:t>
            </a:r>
          </a:p>
          <a:p>
            <a:pPr marL="0" indent="0">
              <a:buNone/>
            </a:pPr>
            <a:endParaRPr lang="en-US"/>
          </a:p>
          <a:p>
            <a:pPr marL="0" indent="0">
              <a:buNone/>
            </a:pPr>
            <a:r>
              <a:rPr lang="en-US"/>
              <a:t>Now, We aim to achieve the 4th milestone as well in the coming 2 weeks.</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961439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Firstly, we need some system requirements like anaconda, </a:t>
            </a:r>
            <a:r>
              <a:rPr lang="en-US" err="1"/>
              <a:t>easyocr</a:t>
            </a:r>
            <a:r>
              <a:rPr lang="en-US"/>
              <a:t>, </a:t>
            </a:r>
            <a:r>
              <a:rPr lang="en-US" err="1"/>
              <a:t>poppler</a:t>
            </a:r>
            <a:r>
              <a:rPr lang="en-US"/>
              <a:t> to work with medical and claims form. For </a:t>
            </a:r>
            <a:r>
              <a:rPr lang="en-US" err="1"/>
              <a:t>webscrapping</a:t>
            </a:r>
            <a:r>
              <a:rPr lang="en-US"/>
              <a:t>, we need Selenium and IE 32-bit driver , 32 because its faster. Java 32 bit is needed to open the claim form when we are inside WCF </a:t>
            </a:r>
            <a:r>
              <a:rPr lang="en-US" err="1"/>
              <a:t>portel</a:t>
            </a:r>
            <a:r>
              <a:rPr lang="en-US"/>
              <a:t>.</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19465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discussing about the </a:t>
            </a:r>
            <a:r>
              <a:rPr lang="en-US" err="1"/>
              <a:t>soln</a:t>
            </a:r>
            <a:r>
              <a:rPr lang="en-US"/>
              <a:t> </a:t>
            </a:r>
            <a:r>
              <a:rPr lang="en-US" err="1"/>
              <a:t>achietecture</a:t>
            </a:r>
            <a:r>
              <a:rPr lang="en-US"/>
              <a:t>, this slide presents a graphical representation of what we did for extracting required fields from claims form. </a:t>
            </a:r>
          </a:p>
          <a:p>
            <a:endParaRPr lang="en-US"/>
          </a:p>
          <a:p>
            <a:r>
              <a:rPr lang="en-US"/>
              <a:t>We first start with converting pdfs into the images and then apply some image processing approaches, </a:t>
            </a:r>
            <a:r>
              <a:rPr lang="en-US" err="1"/>
              <a:t>i.e</a:t>
            </a:r>
            <a:r>
              <a:rPr lang="en-US"/>
              <a:t>, crop out the boxes which contain required field.</a:t>
            </a:r>
          </a:p>
          <a:p>
            <a:endParaRPr lang="en-US"/>
          </a:p>
          <a:p>
            <a:r>
              <a:rPr lang="en-US"/>
              <a:t>then we use this image data and feed it into OCR to get the text inside it. </a:t>
            </a:r>
          </a:p>
          <a:p>
            <a:endParaRPr lang="en-US"/>
          </a:p>
          <a:p>
            <a:r>
              <a:rPr lang="en-US"/>
              <a:t>And lastly store the output data into the dictionary</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157964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you saw in previous slide, in our initial 4 weeks we worked on data extraction and finalizing the approach. </a:t>
            </a:r>
          </a:p>
          <a:p>
            <a:endParaRPr lang="en-US"/>
          </a:p>
          <a:p>
            <a:r>
              <a:rPr lang="en-US"/>
              <a:t>So, detailed explanation goes like this -  </a:t>
            </a:r>
          </a:p>
          <a:p>
            <a:endParaRPr lang="en-US"/>
          </a:p>
          <a:p>
            <a:r>
              <a:rPr lang="en-US"/>
              <a:t>there were two kinds of forms provided to us from which we needed to extract some required fields and following operations were performed to reach to solution.</a:t>
            </a:r>
          </a:p>
          <a:p>
            <a:endParaRPr lang="en-US"/>
          </a:p>
          <a:p>
            <a:r>
              <a:rPr lang="en-US"/>
              <a:t>Firstly, the program is converting the pdfs into images with some preprocessing and library, then it is cropping the boxes from the pdf with proper indexing by detecting horizontal and vertical lines in the form using </a:t>
            </a:r>
            <a:r>
              <a:rPr lang="en-US" err="1"/>
              <a:t>opencv</a:t>
            </a:r>
            <a:r>
              <a:rPr lang="en-US"/>
              <a:t> and taking out detected boxes with specific indexes with have the required fields. </a:t>
            </a:r>
          </a:p>
          <a:p>
            <a:endParaRPr lang="en-US"/>
          </a:p>
          <a:p>
            <a:r>
              <a:rPr lang="en-US"/>
              <a:t>Further, we use </a:t>
            </a:r>
            <a:r>
              <a:rPr lang="en-US" err="1"/>
              <a:t>easyocr</a:t>
            </a:r>
            <a:r>
              <a:rPr lang="en-US"/>
              <a:t> to extract text insides image boxes and storing the extracted data in the form of dictionary with Patient name as the key, so we can later get all information of particular person using just his/her name if needed further.</a:t>
            </a:r>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602363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25886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you saw in previous figure, our WCF automation approach starts with the bot writing the data of patient into a excel, from their our program reads it and open the WCF portal, logins and searches using different field which we will explain in detail later, download them and match certain field to check if it’s a medical attachment. Finally, We write True or False if it’s a medical attachment in another excel which the WCF Bot will read it and proceed further.</a:t>
            </a:r>
          </a:p>
          <a:p>
            <a:endParaRPr lang="en-US"/>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9220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3978-3BED-082E-BCAB-FBBD2F0E2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043F99-51CD-2C4D-C7F7-4F03FBCEB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3150D0-3F1B-55EF-6892-F52BA89792B2}"/>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5" name="Footer Placeholder 4">
            <a:extLst>
              <a:ext uri="{FF2B5EF4-FFF2-40B4-BE49-F238E27FC236}">
                <a16:creationId xmlns:a16="http://schemas.microsoft.com/office/drawing/2014/main" id="{3E03D5F5-75E0-9E22-D23B-430A60C31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FAC67-9C98-4668-A15A-28D6F0E93D11}"/>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389717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674B-F161-AF0B-0FE9-28B57857FB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E9639A-4D13-F058-50FA-671928CD2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4C202-DD82-B0A1-6DAD-B3C7CC96FFAC}"/>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5" name="Footer Placeholder 4">
            <a:extLst>
              <a:ext uri="{FF2B5EF4-FFF2-40B4-BE49-F238E27FC236}">
                <a16:creationId xmlns:a16="http://schemas.microsoft.com/office/drawing/2014/main" id="{1A979388-4B44-5ED1-7FFF-62A6A11FA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82F30-EE92-F31B-8C3B-2E0A25923688}"/>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345314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0BD4B-7686-267A-B44C-A3532F2D0E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478E2C-C7ED-0B6A-C03B-4ED963FC53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53BAF-70F4-9720-0552-FEC685599A17}"/>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5" name="Footer Placeholder 4">
            <a:extLst>
              <a:ext uri="{FF2B5EF4-FFF2-40B4-BE49-F238E27FC236}">
                <a16:creationId xmlns:a16="http://schemas.microsoft.com/office/drawing/2014/main" id="{88B5C422-07A3-AC3E-34AE-A27EEA22F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81CE8-934B-AC39-326E-172AB57A8F57}"/>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201997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E6977AF-8F77-AE46-B955-1401444DFA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30" name="Straight Connector 29">
            <a:extLst>
              <a:ext uri="{FF2B5EF4-FFF2-40B4-BE49-F238E27FC236}">
                <a16:creationId xmlns:a16="http://schemas.microsoft.com/office/drawing/2014/main" id="{33137801-FD43-164F-B7F4-B3DA355B06DC}"/>
              </a:ext>
            </a:extLst>
          </p:cNvPr>
          <p:cNvCxnSpPr/>
          <p:nvPr userDrawn="1"/>
        </p:nvCxnSpPr>
        <p:spPr>
          <a:xfrm>
            <a:off x="4667250" y="2114550"/>
            <a:ext cx="0" cy="205740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D015D7F9-DD88-1344-9DAB-668F04C1D26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5350" y="2667000"/>
            <a:ext cx="3505200" cy="952500"/>
          </a:xfrm>
          <a:prstGeom prst="rect">
            <a:avLst/>
          </a:prstGeom>
        </p:spPr>
      </p:pic>
      <p:sp>
        <p:nvSpPr>
          <p:cNvPr id="6" name="TextBox 5">
            <a:extLst>
              <a:ext uri="{FF2B5EF4-FFF2-40B4-BE49-F238E27FC236}">
                <a16:creationId xmlns:a16="http://schemas.microsoft.com/office/drawing/2014/main" id="{F262CD51-F7DC-C049-B2B6-30CC329A2D30}"/>
              </a:ext>
            </a:extLst>
          </p:cNvPr>
          <p:cNvSpPr txBox="1"/>
          <p:nvPr userDrawn="1"/>
        </p:nvSpPr>
        <p:spPr>
          <a:xfrm>
            <a:off x="24416" y="6641396"/>
            <a:ext cx="2628900" cy="369332"/>
          </a:xfrm>
          <a:prstGeom prst="rect">
            <a:avLst/>
          </a:prstGeom>
          <a:noFill/>
        </p:spPr>
        <p:txBody>
          <a:bodyPr wrap="square" rtlCol="0">
            <a:spAutoFit/>
          </a:bodyPr>
          <a:lstStyle/>
          <a:p>
            <a:r>
              <a:rPr lang="en-US" sz="900">
                <a:solidFill>
                  <a:prstClr val="white">
                    <a:lumMod val="65000"/>
                  </a:prstClr>
                </a:solidFill>
              </a:rPr>
              <a:t>COMPANY CONFIDENTIAL | FOR INTERNAL USE ONLY</a:t>
            </a:r>
          </a:p>
        </p:txBody>
      </p:sp>
    </p:spTree>
    <p:extLst>
      <p:ext uri="{BB962C8B-B14F-4D97-AF65-F5344CB8AC3E}">
        <p14:creationId xmlns:p14="http://schemas.microsoft.com/office/powerpoint/2010/main" val="88040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5B5D-E343-84D8-0A56-547177410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D0BC2B-B812-9506-BD2D-5D8141AA2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CD002-F057-D6F7-9E0E-3C8D819E6DB4}"/>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5" name="Footer Placeholder 4">
            <a:extLst>
              <a:ext uri="{FF2B5EF4-FFF2-40B4-BE49-F238E27FC236}">
                <a16:creationId xmlns:a16="http://schemas.microsoft.com/office/drawing/2014/main" id="{FC7E3330-1158-2926-82C4-F1925864F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33C27-DB78-F13E-0704-4F432B7CFE1C}"/>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22104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00684-5830-EDAC-A18B-9AC26E0D6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019FBB-4744-AD96-2575-6BB98C777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78662-D1B8-98F4-BA55-E8AFFA7A0568}"/>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5" name="Footer Placeholder 4">
            <a:extLst>
              <a:ext uri="{FF2B5EF4-FFF2-40B4-BE49-F238E27FC236}">
                <a16:creationId xmlns:a16="http://schemas.microsoft.com/office/drawing/2014/main" id="{60296E74-9648-D771-7369-CD83C1518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EDFFE-D3C6-5C84-A98A-3722A83FD7F6}"/>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181220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FD43-048D-F31A-AEA9-82A5510CE8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C6460-548F-04FD-21F0-AFFA3A556B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36148F-FE3B-9028-EF99-6CA083DA2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83443-06BC-A2A5-1F2D-4B523FFFD141}"/>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6" name="Footer Placeholder 5">
            <a:extLst>
              <a:ext uri="{FF2B5EF4-FFF2-40B4-BE49-F238E27FC236}">
                <a16:creationId xmlns:a16="http://schemas.microsoft.com/office/drawing/2014/main" id="{4BB0C7AD-AA55-B539-D2DE-394EBB621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148D4-7A6B-01EE-264D-F967CB422D15}"/>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252892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9991-608C-9DAD-3129-A5CA3453A2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A6F3A-34B5-2332-C285-C3B41AE7A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D98197-E99B-DE06-E988-3A8DE6F9FD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BE87BB-521B-A356-9A0F-E41A473F3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7F5024-F400-12D4-3D15-77C805004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6E0471-6BDA-CA55-6BCE-2E75D43B2893}"/>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8" name="Footer Placeholder 7">
            <a:extLst>
              <a:ext uri="{FF2B5EF4-FFF2-40B4-BE49-F238E27FC236}">
                <a16:creationId xmlns:a16="http://schemas.microsoft.com/office/drawing/2014/main" id="{A47F00EE-3FBC-420B-1383-1D57EE4F4C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62AE7E-1988-B19C-39BD-72F13E7D10CB}"/>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223896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ABA4E-85DD-B6BF-E0B8-87F398FACF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B92F86-398F-2B63-5404-58FB16400274}"/>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4" name="Footer Placeholder 3">
            <a:extLst>
              <a:ext uri="{FF2B5EF4-FFF2-40B4-BE49-F238E27FC236}">
                <a16:creationId xmlns:a16="http://schemas.microsoft.com/office/drawing/2014/main" id="{CC7B81BF-2574-FC01-18BA-5DD95F98D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13DD7B-F761-CFC9-C28B-00A97638752F}"/>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402373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ACBE79-4997-AB07-A2AC-92181B3BC5DB}"/>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3" name="Footer Placeholder 2">
            <a:extLst>
              <a:ext uri="{FF2B5EF4-FFF2-40B4-BE49-F238E27FC236}">
                <a16:creationId xmlns:a16="http://schemas.microsoft.com/office/drawing/2014/main" id="{2E3F31B6-902D-0A73-0811-D80477E83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87159D-94A3-6730-316C-572A8420C0F8}"/>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426062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11CA-AB65-159C-21B1-49C600377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6ABB63-4B33-9E7F-2F01-E9E00F083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0ECF24-8EB2-85BB-4BF1-183DF27CE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AC4D8-19FB-6029-9ADA-490979C73712}"/>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6" name="Footer Placeholder 5">
            <a:extLst>
              <a:ext uri="{FF2B5EF4-FFF2-40B4-BE49-F238E27FC236}">
                <a16:creationId xmlns:a16="http://schemas.microsoft.com/office/drawing/2014/main" id="{42D16A14-38F1-4251-FF1D-5B4C6547D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C0E0A-9D8C-985B-52A8-D050417BF750}"/>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286766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E3A2-C4F2-E835-6461-B66EC2837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FC236C-9055-9E47-A29D-0C3F5A66F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CD158E-6327-6533-0F6D-F0399B155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31F6BF-E667-C615-8220-FB596BE39A62}"/>
              </a:ext>
            </a:extLst>
          </p:cNvPr>
          <p:cNvSpPr>
            <a:spLocks noGrp="1"/>
          </p:cNvSpPr>
          <p:nvPr>
            <p:ph type="dt" sz="half" idx="10"/>
          </p:nvPr>
        </p:nvSpPr>
        <p:spPr/>
        <p:txBody>
          <a:bodyPr/>
          <a:lstStyle/>
          <a:p>
            <a:fld id="{A81B7414-3AAA-460D-9BB6-43F81B98EBD7}" type="datetimeFigureOut">
              <a:rPr lang="en-US" smtClean="0"/>
              <a:t>7/11/2022</a:t>
            </a:fld>
            <a:endParaRPr lang="en-US"/>
          </a:p>
        </p:txBody>
      </p:sp>
      <p:sp>
        <p:nvSpPr>
          <p:cNvPr id="6" name="Footer Placeholder 5">
            <a:extLst>
              <a:ext uri="{FF2B5EF4-FFF2-40B4-BE49-F238E27FC236}">
                <a16:creationId xmlns:a16="http://schemas.microsoft.com/office/drawing/2014/main" id="{A5C3EC10-E497-7686-2A68-60AB4527A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461E3-720C-BAB1-C460-A9ED939062FA}"/>
              </a:ext>
            </a:extLst>
          </p:cNvPr>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336057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3A2B33-70FA-A5BD-CC5B-CC3D0534A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889E4-E056-3706-5D01-BF8A6DFFB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B9CD9-AC41-7749-BD0D-1338E93C0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B7414-3AAA-460D-9BB6-43F81B98EBD7}" type="datetimeFigureOut">
              <a:rPr lang="en-US" smtClean="0"/>
              <a:t>7/11/2022</a:t>
            </a:fld>
            <a:endParaRPr lang="en-US"/>
          </a:p>
        </p:txBody>
      </p:sp>
      <p:sp>
        <p:nvSpPr>
          <p:cNvPr id="5" name="Footer Placeholder 4">
            <a:extLst>
              <a:ext uri="{FF2B5EF4-FFF2-40B4-BE49-F238E27FC236}">
                <a16:creationId xmlns:a16="http://schemas.microsoft.com/office/drawing/2014/main" id="{945BCEA5-26F0-2780-6BBD-8A0779E47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78F441-0BD5-49BD-D7E4-707A49A80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49B5F-6DA7-45CA-AC86-A0B1043F52C0}" type="slidenum">
              <a:rPr lang="en-US" smtClean="0"/>
              <a:t>‹#›</a:t>
            </a:fld>
            <a:endParaRPr lang="en-US"/>
          </a:p>
        </p:txBody>
      </p:sp>
    </p:spTree>
    <p:extLst>
      <p:ext uri="{BB962C8B-B14F-4D97-AF65-F5344CB8AC3E}">
        <p14:creationId xmlns:p14="http://schemas.microsoft.com/office/powerpoint/2010/main" val="2799773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3.png"/><Relationship Id="rId7" Type="http://schemas.openxmlformats.org/officeDocument/2006/relationships/diagramLayout" Target="../diagrams/layout6.xml"/><Relationship Id="rId12"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6.xml"/><Relationship Id="rId11" Type="http://schemas.openxmlformats.org/officeDocument/2006/relationships/image" Target="../media/image7.png"/><Relationship Id="rId5" Type="http://schemas.openxmlformats.org/officeDocument/2006/relationships/image" Target="../media/image5.png"/><Relationship Id="rId10" Type="http://schemas.microsoft.com/office/2007/relationships/diagramDrawing" Target="../diagrams/drawing6.xml"/><Relationship Id="rId4" Type="http://schemas.openxmlformats.org/officeDocument/2006/relationships/image" Target="../media/image4.png"/><Relationship Id="rId9" Type="http://schemas.openxmlformats.org/officeDocument/2006/relationships/diagramColors" Target="../diagrams/colors6.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3.png"/><Relationship Id="rId7" Type="http://schemas.openxmlformats.org/officeDocument/2006/relationships/diagramLayout" Target="../diagrams/layout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image" Target="../media/image5.png"/><Relationship Id="rId10" Type="http://schemas.microsoft.com/office/2007/relationships/diagramDrawing" Target="../diagrams/drawing7.xml"/><Relationship Id="rId4" Type="http://schemas.openxmlformats.org/officeDocument/2006/relationships/image" Target="../media/image4.png"/><Relationship Id="rId9" Type="http://schemas.openxmlformats.org/officeDocument/2006/relationships/diagramColors" Target="../diagrams/colors7.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8.xml"/><Relationship Id="rId13" Type="http://schemas.openxmlformats.org/officeDocument/2006/relationships/diagramQuickStyle" Target="../diagrams/quickStyle9.xml"/><Relationship Id="rId3" Type="http://schemas.openxmlformats.org/officeDocument/2006/relationships/image" Target="../media/image3.png"/><Relationship Id="rId7" Type="http://schemas.openxmlformats.org/officeDocument/2006/relationships/diagramLayout" Target="../diagrams/layout8.xml"/><Relationship Id="rId12" Type="http://schemas.openxmlformats.org/officeDocument/2006/relationships/diagramLayout" Target="../diagrams/layout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8.xml"/><Relationship Id="rId11" Type="http://schemas.openxmlformats.org/officeDocument/2006/relationships/diagramData" Target="../diagrams/data9.xml"/><Relationship Id="rId5" Type="http://schemas.openxmlformats.org/officeDocument/2006/relationships/image" Target="../media/image5.png"/><Relationship Id="rId15" Type="http://schemas.microsoft.com/office/2007/relationships/diagramDrawing" Target="../diagrams/drawing9.xml"/><Relationship Id="rId10" Type="http://schemas.microsoft.com/office/2007/relationships/diagramDrawing" Target="../diagrams/drawing8.xml"/><Relationship Id="rId4" Type="http://schemas.openxmlformats.org/officeDocument/2006/relationships/image" Target="../media/image4.png"/><Relationship Id="rId9" Type="http://schemas.openxmlformats.org/officeDocument/2006/relationships/diagramColors" Target="../diagrams/colors8.xml"/><Relationship Id="rId14" Type="http://schemas.openxmlformats.org/officeDocument/2006/relationships/diagramColors" Target="../diagrams/colors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3.png"/><Relationship Id="rId7" Type="http://schemas.openxmlformats.org/officeDocument/2006/relationships/diagramLayout" Target="../diagrams/layout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5.png"/><Relationship Id="rId10" Type="http://schemas.microsoft.com/office/2007/relationships/diagramDrawing" Target="../diagrams/drawing10.xml"/><Relationship Id="rId4" Type="http://schemas.openxmlformats.org/officeDocument/2006/relationships/image" Target="../media/image4.png"/><Relationship Id="rId9" Type="http://schemas.openxmlformats.org/officeDocument/2006/relationships/diagramColors" Target="../diagrams/colors10.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3.png"/><Relationship Id="rId7" Type="http://schemas.openxmlformats.org/officeDocument/2006/relationships/diagramLayout" Target="../diagrams/layout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5.png"/><Relationship Id="rId10" Type="http://schemas.microsoft.com/office/2007/relationships/diagramDrawing" Target="../diagrams/drawing11.xml"/><Relationship Id="rId4" Type="http://schemas.openxmlformats.org/officeDocument/2006/relationships/image" Target="../media/image4.png"/><Relationship Id="rId9" Type="http://schemas.openxmlformats.org/officeDocument/2006/relationships/diagramColors" Target="../diagrams/colors1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png"/><Relationship Id="rId7" Type="http://schemas.openxmlformats.org/officeDocument/2006/relationships/diagramLayout" Target="../diagrams/layout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5.png"/><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3.png"/><Relationship Id="rId7" Type="http://schemas.openxmlformats.org/officeDocument/2006/relationships/diagramLayout" Target="../diagrams/layout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5.png"/><Relationship Id="rId10" Type="http://schemas.microsoft.com/office/2007/relationships/diagramDrawing" Target="../diagrams/drawing5.xml"/><Relationship Id="rId4" Type="http://schemas.openxmlformats.org/officeDocument/2006/relationships/image" Target="../media/image4.png"/><Relationship Id="rId9" Type="http://schemas.openxmlformats.org/officeDocument/2006/relationships/diagramColors" Target="../diagrams/colors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CCA4BA6-4EFC-C341-AC38-BADF1A8357D8}"/>
              </a:ext>
            </a:extLst>
          </p:cNvPr>
          <p:cNvCxnSpPr/>
          <p:nvPr/>
        </p:nvCxnSpPr>
        <p:spPr>
          <a:xfrm>
            <a:off x="4667250" y="2114550"/>
            <a:ext cx="0" cy="2057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1857A79-CE78-E220-1A5F-8880515FBED1}"/>
              </a:ext>
            </a:extLst>
          </p:cNvPr>
          <p:cNvSpPr txBox="1"/>
          <p:nvPr/>
        </p:nvSpPr>
        <p:spPr>
          <a:xfrm>
            <a:off x="4897822" y="2114549"/>
            <a:ext cx="6518855" cy="461665"/>
          </a:xfrm>
          <a:prstGeom prst="rect">
            <a:avLst/>
          </a:prstGeom>
          <a:noFill/>
        </p:spPr>
        <p:txBody>
          <a:bodyPr wrap="square" rtlCol="0">
            <a:spAutoFit/>
          </a:bodyPr>
          <a:lstStyle/>
          <a:p>
            <a:r>
              <a:rPr lang="en-US" sz="2400">
                <a:latin typeface="Bahnschrift" panose="020B0502040204020203" pitchFamily="34" charset="0"/>
              </a:rPr>
              <a:t>Medical Records Audit Automation Data </a:t>
            </a:r>
          </a:p>
        </p:txBody>
      </p:sp>
      <p:sp>
        <p:nvSpPr>
          <p:cNvPr id="6" name="TextBox 5">
            <a:extLst>
              <a:ext uri="{FF2B5EF4-FFF2-40B4-BE49-F238E27FC236}">
                <a16:creationId xmlns:a16="http://schemas.microsoft.com/office/drawing/2014/main" id="{A5139C6A-7653-E522-151F-B70C76122D17}"/>
              </a:ext>
            </a:extLst>
          </p:cNvPr>
          <p:cNvSpPr txBox="1"/>
          <p:nvPr/>
        </p:nvSpPr>
        <p:spPr>
          <a:xfrm>
            <a:off x="4667250" y="4966782"/>
            <a:ext cx="7524748" cy="646331"/>
          </a:xfrm>
          <a:prstGeom prst="rect">
            <a:avLst/>
          </a:prstGeom>
          <a:noFill/>
        </p:spPr>
        <p:txBody>
          <a:bodyPr wrap="square" rtlCol="0">
            <a:spAutoFit/>
          </a:bodyPr>
          <a:lstStyle/>
          <a:p>
            <a:r>
              <a:rPr lang="en-US"/>
              <a:t>Interns: Rutik Makwana, Anudeep Verma, Nikhil Kumar Pandey</a:t>
            </a:r>
          </a:p>
          <a:p>
            <a:r>
              <a:rPr lang="en-US"/>
              <a:t>Mentors : Bharathi , </a:t>
            </a:r>
            <a:r>
              <a:rPr lang="en-US" err="1"/>
              <a:t>Raviraj</a:t>
            </a:r>
            <a:r>
              <a:rPr lang="en-US"/>
              <a:t> , </a:t>
            </a:r>
            <a:r>
              <a:rPr lang="en-US" err="1"/>
              <a:t>Bhuvan</a:t>
            </a:r>
            <a:r>
              <a:rPr lang="en-US"/>
              <a:t>, Sriram, Hari, Amarendra</a:t>
            </a:r>
          </a:p>
        </p:txBody>
      </p:sp>
    </p:spTree>
    <p:extLst>
      <p:ext uri="{BB962C8B-B14F-4D97-AF65-F5344CB8AC3E}">
        <p14:creationId xmlns:p14="http://schemas.microsoft.com/office/powerpoint/2010/main" val="2605977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0"/>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dirty="0"/>
              <a:t>Approach</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6" name="TextBox 5">
            <a:extLst>
              <a:ext uri="{FF2B5EF4-FFF2-40B4-BE49-F238E27FC236}">
                <a16:creationId xmlns:a16="http://schemas.microsoft.com/office/drawing/2014/main" id="{77B9BA19-8FC6-6ABD-A4AD-EAC847E260B4}"/>
              </a:ext>
            </a:extLst>
          </p:cNvPr>
          <p:cNvSpPr txBox="1"/>
          <p:nvPr/>
        </p:nvSpPr>
        <p:spPr>
          <a:xfrm>
            <a:off x="696228" y="1577300"/>
            <a:ext cx="2774941" cy="384721"/>
          </a:xfrm>
          <a:prstGeom prst="rect">
            <a:avLst/>
          </a:prstGeom>
          <a:noFill/>
        </p:spPr>
        <p:txBody>
          <a:bodyPr wrap="square" rtlCol="0">
            <a:spAutoFit/>
          </a:bodyPr>
          <a:lstStyle/>
          <a:p>
            <a:r>
              <a:rPr lang="en-US" sz="1900" b="1"/>
              <a:t>Searching</a:t>
            </a:r>
            <a:r>
              <a:rPr lang="en-US" b="1"/>
              <a:t> Process</a:t>
            </a:r>
          </a:p>
        </p:txBody>
      </p:sp>
      <p:pic>
        <p:nvPicPr>
          <p:cNvPr id="8" name="Picture 7" descr="Diagram&#10;&#10;Description automatically generated">
            <a:extLst>
              <a:ext uri="{FF2B5EF4-FFF2-40B4-BE49-F238E27FC236}">
                <a16:creationId xmlns:a16="http://schemas.microsoft.com/office/drawing/2014/main" id="{F9F4D341-066E-647C-2871-45A83256D2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8235" y="1216058"/>
            <a:ext cx="6900421" cy="5341860"/>
          </a:xfrm>
          <a:prstGeom prst="rect">
            <a:avLst/>
          </a:prstGeom>
        </p:spPr>
      </p:pic>
    </p:spTree>
    <p:extLst>
      <p:ext uri="{BB962C8B-B14F-4D97-AF65-F5344CB8AC3E}">
        <p14:creationId xmlns:p14="http://schemas.microsoft.com/office/powerpoint/2010/main" val="244509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4349"/>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3" name="Diagram 2">
            <a:extLst>
              <a:ext uri="{FF2B5EF4-FFF2-40B4-BE49-F238E27FC236}">
                <a16:creationId xmlns:a16="http://schemas.microsoft.com/office/drawing/2014/main" id="{9EE9EA4A-3944-6879-0558-FC17699E226D}"/>
              </a:ext>
            </a:extLst>
          </p:cNvPr>
          <p:cNvGraphicFramePr/>
          <p:nvPr>
            <p:extLst>
              <p:ext uri="{D42A27DB-BD31-4B8C-83A1-F6EECF244321}">
                <p14:modId xmlns:p14="http://schemas.microsoft.com/office/powerpoint/2010/main" val="100134601"/>
              </p:ext>
            </p:extLst>
          </p:nvPr>
        </p:nvGraphicFramePr>
        <p:xfrm>
          <a:off x="809742" y="1020933"/>
          <a:ext cx="10417625" cy="5444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5" name="Graphic 4" descr="Loudly crying face outline with solid fill">
            <a:extLst>
              <a:ext uri="{FF2B5EF4-FFF2-40B4-BE49-F238E27FC236}">
                <a16:creationId xmlns:a16="http://schemas.microsoft.com/office/drawing/2014/main" id="{CFA64C0F-2D62-379E-FDFE-E7529A686AC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82845" y="3353630"/>
            <a:ext cx="270028" cy="270028"/>
          </a:xfrm>
          <a:prstGeom prst="rect">
            <a:avLst/>
          </a:prstGeom>
        </p:spPr>
      </p:pic>
      <p:sp>
        <p:nvSpPr>
          <p:cNvPr id="23" name="TextBox 22">
            <a:extLst>
              <a:ext uri="{FF2B5EF4-FFF2-40B4-BE49-F238E27FC236}">
                <a16:creationId xmlns:a16="http://schemas.microsoft.com/office/drawing/2014/main" id="{F9B130F9-779C-2A54-405D-D609978BE5CE}"/>
              </a:ext>
            </a:extLst>
          </p:cNvPr>
          <p:cNvSpPr txBox="1"/>
          <p:nvPr/>
        </p:nvSpPr>
        <p:spPr>
          <a:xfrm>
            <a:off x="1970202" y="1602557"/>
            <a:ext cx="1989056" cy="369332"/>
          </a:xfrm>
          <a:prstGeom prst="rect">
            <a:avLst/>
          </a:prstGeom>
          <a:noFill/>
        </p:spPr>
        <p:txBody>
          <a:bodyPr wrap="square" rtlCol="0">
            <a:spAutoFit/>
          </a:bodyPr>
          <a:lstStyle/>
          <a:p>
            <a:r>
              <a:rPr lang="en-US" dirty="0"/>
              <a:t>Need to update</a:t>
            </a:r>
          </a:p>
        </p:txBody>
      </p:sp>
    </p:spTree>
    <p:extLst>
      <p:ext uri="{BB962C8B-B14F-4D97-AF65-F5344CB8AC3E}">
        <p14:creationId xmlns:p14="http://schemas.microsoft.com/office/powerpoint/2010/main" val="43813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8878"/>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dirty="0"/>
              <a:t>           Improvements(WCF Automation)</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4" name="Diagram 3">
            <a:extLst>
              <a:ext uri="{FF2B5EF4-FFF2-40B4-BE49-F238E27FC236}">
                <a16:creationId xmlns:a16="http://schemas.microsoft.com/office/drawing/2014/main" id="{A4F84606-E4E4-A50D-429E-360D9CE22A65}"/>
              </a:ext>
            </a:extLst>
          </p:cNvPr>
          <p:cNvGraphicFramePr/>
          <p:nvPr>
            <p:extLst>
              <p:ext uri="{D42A27DB-BD31-4B8C-83A1-F6EECF244321}">
                <p14:modId xmlns:p14="http://schemas.microsoft.com/office/powerpoint/2010/main" val="1460884436"/>
              </p:ext>
            </p:extLst>
          </p:nvPr>
        </p:nvGraphicFramePr>
        <p:xfrm>
          <a:off x="1809646" y="1156728"/>
          <a:ext cx="8691513" cy="53281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086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4349"/>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422115" y="-11808"/>
            <a:ext cx="10515600" cy="1325563"/>
          </a:xfrm>
        </p:spPr>
        <p:txBody>
          <a:bodyPr/>
          <a:lstStyle/>
          <a:p>
            <a:pPr algn="ctr"/>
            <a:r>
              <a:rPr lang="en-US" dirty="0"/>
              <a:t>Multiprocessing</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4" name="TextBox 3">
            <a:extLst>
              <a:ext uri="{FF2B5EF4-FFF2-40B4-BE49-F238E27FC236}">
                <a16:creationId xmlns:a16="http://schemas.microsoft.com/office/drawing/2014/main" id="{AA128381-F105-873C-C71E-854694E350D2}"/>
              </a:ext>
            </a:extLst>
          </p:cNvPr>
          <p:cNvSpPr txBox="1"/>
          <p:nvPr/>
        </p:nvSpPr>
        <p:spPr>
          <a:xfrm>
            <a:off x="1178307" y="1255632"/>
            <a:ext cx="10349669" cy="369332"/>
          </a:xfrm>
          <a:prstGeom prst="rect">
            <a:avLst/>
          </a:prstGeom>
          <a:noFill/>
        </p:spPr>
        <p:txBody>
          <a:bodyPr wrap="square" rtlCol="0">
            <a:spAutoFit/>
          </a:bodyPr>
          <a:lstStyle/>
          <a:p>
            <a:r>
              <a:rPr lang="en-US" dirty="0"/>
              <a:t>Tried the following Python Libraries to achieve Multiprocessing </a:t>
            </a:r>
          </a:p>
        </p:txBody>
      </p:sp>
      <p:graphicFrame>
        <p:nvGraphicFramePr>
          <p:cNvPr id="7" name="Diagram 6">
            <a:extLst>
              <a:ext uri="{FF2B5EF4-FFF2-40B4-BE49-F238E27FC236}">
                <a16:creationId xmlns:a16="http://schemas.microsoft.com/office/drawing/2014/main" id="{F69A6EEC-EDCF-C326-1D24-B93651975A8D}"/>
              </a:ext>
            </a:extLst>
          </p:cNvPr>
          <p:cNvGraphicFramePr/>
          <p:nvPr>
            <p:extLst>
              <p:ext uri="{D42A27DB-BD31-4B8C-83A1-F6EECF244321}">
                <p14:modId xmlns:p14="http://schemas.microsoft.com/office/powerpoint/2010/main" val="1790561647"/>
              </p:ext>
            </p:extLst>
          </p:nvPr>
        </p:nvGraphicFramePr>
        <p:xfrm>
          <a:off x="3912125" y="1737179"/>
          <a:ext cx="3818902" cy="220172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Diagram 7">
            <a:extLst>
              <a:ext uri="{FF2B5EF4-FFF2-40B4-BE49-F238E27FC236}">
                <a16:creationId xmlns:a16="http://schemas.microsoft.com/office/drawing/2014/main" id="{09C8717D-BFEA-AAFE-BB3C-33FF7A926D46}"/>
              </a:ext>
            </a:extLst>
          </p:cNvPr>
          <p:cNvGraphicFramePr/>
          <p:nvPr>
            <p:extLst>
              <p:ext uri="{D42A27DB-BD31-4B8C-83A1-F6EECF244321}">
                <p14:modId xmlns:p14="http://schemas.microsoft.com/office/powerpoint/2010/main" val="4020526008"/>
              </p:ext>
            </p:extLst>
          </p:nvPr>
        </p:nvGraphicFramePr>
        <p:xfrm>
          <a:off x="960949" y="4129014"/>
          <a:ext cx="9851595" cy="196881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188349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4349"/>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124886" y="-11808"/>
            <a:ext cx="10515600" cy="1325563"/>
          </a:xfrm>
        </p:spPr>
        <p:txBody>
          <a:bodyPr/>
          <a:lstStyle/>
          <a:p>
            <a:pPr algn="ctr"/>
            <a:r>
              <a:rPr lang="en-US" dirty="0"/>
              <a:t>Multiprocessing</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pic>
        <p:nvPicPr>
          <p:cNvPr id="13" name="Picture 12" descr="Diagram&#10;&#10;Description automatically generated">
            <a:extLst>
              <a:ext uri="{FF2B5EF4-FFF2-40B4-BE49-F238E27FC236}">
                <a16:creationId xmlns:a16="http://schemas.microsoft.com/office/drawing/2014/main" id="{C4FF2799-5AE3-907D-7F36-210D4EAAD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5794" y="1404594"/>
            <a:ext cx="5420412" cy="3150655"/>
          </a:xfrm>
          <a:prstGeom prst="rect">
            <a:avLst/>
          </a:prstGeom>
        </p:spPr>
      </p:pic>
      <p:sp>
        <p:nvSpPr>
          <p:cNvPr id="5" name="TextBox 4">
            <a:extLst>
              <a:ext uri="{FF2B5EF4-FFF2-40B4-BE49-F238E27FC236}">
                <a16:creationId xmlns:a16="http://schemas.microsoft.com/office/drawing/2014/main" id="{83C84942-2FF6-8D08-B9A3-3F72134A1A92}"/>
              </a:ext>
            </a:extLst>
          </p:cNvPr>
          <p:cNvSpPr txBox="1"/>
          <p:nvPr/>
        </p:nvSpPr>
        <p:spPr>
          <a:xfrm flipH="1">
            <a:off x="700959" y="5024487"/>
            <a:ext cx="10799741" cy="1200329"/>
          </a:xfrm>
          <a:prstGeom prst="rect">
            <a:avLst/>
          </a:prstGeom>
          <a:noFill/>
        </p:spPr>
        <p:txBody>
          <a:bodyPr wrap="square" rtlCol="0">
            <a:spAutoFit/>
          </a:bodyPr>
          <a:lstStyle/>
          <a:p>
            <a:r>
              <a:rPr lang="en-US" dirty="0"/>
              <a:t>Our automation works in a synchronous way and multi-threading it will not work because each process should be executed only after previous step is executed completely ,i.e., they are inter-dependent. We tried to implement it but the sleep time encountered during downloading caused the next thread of checking the document to start which as expected gave error because the document hadn’t been downloaded.</a:t>
            </a:r>
          </a:p>
        </p:txBody>
      </p:sp>
    </p:spTree>
    <p:extLst>
      <p:ext uri="{BB962C8B-B14F-4D97-AF65-F5344CB8AC3E}">
        <p14:creationId xmlns:p14="http://schemas.microsoft.com/office/powerpoint/2010/main" val="2039095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506" y="0"/>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124886" y="-11808"/>
            <a:ext cx="10515600" cy="1325563"/>
          </a:xfrm>
        </p:spPr>
        <p:txBody>
          <a:bodyPr/>
          <a:lstStyle/>
          <a:p>
            <a:pPr algn="ctr"/>
            <a:r>
              <a:rPr lang="en-US" dirty="0"/>
              <a:t>Output Matrix</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4" name="Diagram 3">
            <a:extLst>
              <a:ext uri="{FF2B5EF4-FFF2-40B4-BE49-F238E27FC236}">
                <a16:creationId xmlns:a16="http://schemas.microsoft.com/office/drawing/2014/main" id="{7738549E-ADAE-EB11-E4DC-CF79D818CD37}"/>
              </a:ext>
            </a:extLst>
          </p:cNvPr>
          <p:cNvGraphicFramePr/>
          <p:nvPr>
            <p:extLst>
              <p:ext uri="{D42A27DB-BD31-4B8C-83A1-F6EECF244321}">
                <p14:modId xmlns:p14="http://schemas.microsoft.com/office/powerpoint/2010/main" val="3077904172"/>
              </p:ext>
            </p:extLst>
          </p:nvPr>
        </p:nvGraphicFramePr>
        <p:xfrm>
          <a:off x="3870227" y="2103458"/>
          <a:ext cx="4670458" cy="323016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TextBox 4">
            <a:extLst>
              <a:ext uri="{FF2B5EF4-FFF2-40B4-BE49-F238E27FC236}">
                <a16:creationId xmlns:a16="http://schemas.microsoft.com/office/drawing/2014/main" id="{21A6ED7C-0063-7977-C7BA-B8B46714A8AA}"/>
              </a:ext>
            </a:extLst>
          </p:cNvPr>
          <p:cNvSpPr txBox="1"/>
          <p:nvPr/>
        </p:nvSpPr>
        <p:spPr>
          <a:xfrm>
            <a:off x="1970202" y="1602557"/>
            <a:ext cx="1989056" cy="369332"/>
          </a:xfrm>
          <a:prstGeom prst="rect">
            <a:avLst/>
          </a:prstGeom>
          <a:noFill/>
        </p:spPr>
        <p:txBody>
          <a:bodyPr wrap="square" rtlCol="0">
            <a:spAutoFit/>
          </a:bodyPr>
          <a:lstStyle/>
          <a:p>
            <a:r>
              <a:rPr lang="en-US" dirty="0"/>
              <a:t>Need to update</a:t>
            </a:r>
          </a:p>
        </p:txBody>
      </p:sp>
    </p:spTree>
    <p:extLst>
      <p:ext uri="{BB962C8B-B14F-4D97-AF65-F5344CB8AC3E}">
        <p14:creationId xmlns:p14="http://schemas.microsoft.com/office/powerpoint/2010/main" val="3202684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4349"/>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4" name="Diagram 3">
            <a:extLst>
              <a:ext uri="{FF2B5EF4-FFF2-40B4-BE49-F238E27FC236}">
                <a16:creationId xmlns:a16="http://schemas.microsoft.com/office/drawing/2014/main" id="{28837582-E55E-5BDE-7FFE-85F4F58629B7}"/>
              </a:ext>
            </a:extLst>
          </p:cNvPr>
          <p:cNvGraphicFramePr/>
          <p:nvPr>
            <p:extLst>
              <p:ext uri="{D42A27DB-BD31-4B8C-83A1-F6EECF244321}">
                <p14:modId xmlns:p14="http://schemas.microsoft.com/office/powerpoint/2010/main" val="3457585031"/>
              </p:ext>
            </p:extLst>
          </p:nvPr>
        </p:nvGraphicFramePr>
        <p:xfrm>
          <a:off x="2261235" y="891123"/>
          <a:ext cx="7005113" cy="63748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3986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4349"/>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62587" y="3029127"/>
            <a:ext cx="10515600" cy="1325563"/>
          </a:xfrm>
        </p:spPr>
        <p:txBody>
          <a:bodyPr/>
          <a:lstStyle/>
          <a:p>
            <a:pPr algn="ctr"/>
            <a:r>
              <a:rPr lang="en-US"/>
              <a:t>Thank You!!</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Tree>
    <p:extLst>
      <p:ext uri="{BB962C8B-B14F-4D97-AF65-F5344CB8AC3E}">
        <p14:creationId xmlns:p14="http://schemas.microsoft.com/office/powerpoint/2010/main" val="405822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4349"/>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62587" y="3029127"/>
            <a:ext cx="10515600" cy="1325563"/>
          </a:xfrm>
        </p:spPr>
        <p:txBody>
          <a:bodyPr/>
          <a:lstStyle/>
          <a:p>
            <a:pPr algn="ctr"/>
            <a:r>
              <a:rPr lang="en-US"/>
              <a:t>Questions/Feedback</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Tree>
    <p:extLst>
      <p:ext uri="{BB962C8B-B14F-4D97-AF65-F5344CB8AC3E}">
        <p14:creationId xmlns:p14="http://schemas.microsoft.com/office/powerpoint/2010/main" val="276897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82005" y="0"/>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 y="0"/>
            <a:ext cx="12181523" cy="1325563"/>
          </a:xfrm>
        </p:spPr>
        <p:txBody>
          <a:bodyPr/>
          <a:lstStyle/>
          <a:p>
            <a:pPr algn="ctr"/>
            <a:r>
              <a:rPr lang="en-US"/>
              <a:t>Agenda</a:t>
            </a:r>
          </a:p>
        </p:txBody>
      </p:sp>
      <p:sp>
        <p:nvSpPr>
          <p:cNvPr id="4" name="Content Placeholder 3">
            <a:extLst>
              <a:ext uri="{FF2B5EF4-FFF2-40B4-BE49-F238E27FC236}">
                <a16:creationId xmlns:a16="http://schemas.microsoft.com/office/drawing/2014/main" id="{7B1F835B-DA7F-60FC-2966-10914526C302}"/>
              </a:ext>
            </a:extLst>
          </p:cNvPr>
          <p:cNvSpPr>
            <a:spLocks noGrp="1"/>
          </p:cNvSpPr>
          <p:nvPr>
            <p:ph idx="1"/>
          </p:nvPr>
        </p:nvSpPr>
        <p:spPr>
          <a:xfrm>
            <a:off x="838200" y="1452399"/>
            <a:ext cx="10515600" cy="4351338"/>
          </a:xfrm>
        </p:spPr>
        <p:txBody>
          <a:bodyPr>
            <a:normAutofit/>
          </a:bodyPr>
          <a:lstStyle/>
          <a:p>
            <a:endParaRPr lang="en-US"/>
          </a:p>
          <a:p>
            <a:pPr marL="0" indent="0">
              <a:buNone/>
            </a:pPr>
            <a:endParaRPr lang="en-US"/>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5" name="Diagram 4">
            <a:extLst>
              <a:ext uri="{FF2B5EF4-FFF2-40B4-BE49-F238E27FC236}">
                <a16:creationId xmlns:a16="http://schemas.microsoft.com/office/drawing/2014/main" id="{10EB0753-9638-7EA7-6B15-66330E0B1E1C}"/>
              </a:ext>
            </a:extLst>
          </p:cNvPr>
          <p:cNvGraphicFramePr/>
          <p:nvPr>
            <p:extLst>
              <p:ext uri="{D42A27DB-BD31-4B8C-83A1-F6EECF244321}">
                <p14:modId xmlns:p14="http://schemas.microsoft.com/office/powerpoint/2010/main" val="4264859786"/>
              </p:ext>
            </p:extLst>
          </p:nvPr>
        </p:nvGraphicFramePr>
        <p:xfrm>
          <a:off x="480492" y="1325563"/>
          <a:ext cx="5858164" cy="50313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31626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7361" y="-11808"/>
            <a:ext cx="12192506" cy="6858000"/>
            <a:chOff x="-675" y="-1"/>
            <a:chExt cx="16256675" cy="9144000"/>
          </a:xfrm>
        </p:grpSpPr>
        <p:sp>
          <p:nvSpPr>
            <p:cNvPr id="34" name="object 6"/>
            <p:cNvSpPr/>
            <p:nvPr/>
          </p:nvSpPr>
          <p:spPr>
            <a:xfrm>
              <a:off x="0" y="-1"/>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477" y="-11808"/>
            <a:ext cx="12192000" cy="1325563"/>
          </a:xfrm>
        </p:spPr>
        <p:txBody>
          <a:bodyPr/>
          <a:lstStyle/>
          <a:p>
            <a:pPr algn="ctr"/>
            <a:r>
              <a:rPr lang="en-US"/>
              <a:t>            Problem Statement &amp; Objective</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7" name="Freeform: Shape 6">
            <a:extLst>
              <a:ext uri="{FF2B5EF4-FFF2-40B4-BE49-F238E27FC236}">
                <a16:creationId xmlns:a16="http://schemas.microsoft.com/office/drawing/2014/main" id="{3AD6A477-CF42-6BF6-BE17-324A85A6051B}"/>
              </a:ext>
            </a:extLst>
          </p:cNvPr>
          <p:cNvSpPr/>
          <p:nvPr/>
        </p:nvSpPr>
        <p:spPr>
          <a:xfrm>
            <a:off x="1567599" y="1211162"/>
            <a:ext cx="9247695" cy="767520"/>
          </a:xfrm>
          <a:custGeom>
            <a:avLst/>
            <a:gdLst>
              <a:gd name="connsiteX0" fmla="*/ 0 w 9247695"/>
              <a:gd name="connsiteY0" fmla="*/ 127923 h 767520"/>
              <a:gd name="connsiteX1" fmla="*/ 127923 w 9247695"/>
              <a:gd name="connsiteY1" fmla="*/ 0 h 767520"/>
              <a:gd name="connsiteX2" fmla="*/ 9119772 w 9247695"/>
              <a:gd name="connsiteY2" fmla="*/ 0 h 767520"/>
              <a:gd name="connsiteX3" fmla="*/ 9247695 w 9247695"/>
              <a:gd name="connsiteY3" fmla="*/ 127923 h 767520"/>
              <a:gd name="connsiteX4" fmla="*/ 9247695 w 9247695"/>
              <a:gd name="connsiteY4" fmla="*/ 639597 h 767520"/>
              <a:gd name="connsiteX5" fmla="*/ 9119772 w 9247695"/>
              <a:gd name="connsiteY5" fmla="*/ 767520 h 767520"/>
              <a:gd name="connsiteX6" fmla="*/ 127923 w 9247695"/>
              <a:gd name="connsiteY6" fmla="*/ 767520 h 767520"/>
              <a:gd name="connsiteX7" fmla="*/ 0 w 9247695"/>
              <a:gd name="connsiteY7" fmla="*/ 639597 h 767520"/>
              <a:gd name="connsiteX8" fmla="*/ 0 w 9247695"/>
              <a:gd name="connsiteY8" fmla="*/ 127923 h 76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7695" h="767520">
                <a:moveTo>
                  <a:pt x="0" y="127923"/>
                </a:moveTo>
                <a:cubicBezTo>
                  <a:pt x="0" y="57273"/>
                  <a:pt x="57273" y="0"/>
                  <a:pt x="127923" y="0"/>
                </a:cubicBezTo>
                <a:lnTo>
                  <a:pt x="9119772" y="0"/>
                </a:lnTo>
                <a:cubicBezTo>
                  <a:pt x="9190422" y="0"/>
                  <a:pt x="9247695" y="57273"/>
                  <a:pt x="9247695" y="127923"/>
                </a:cubicBezTo>
                <a:lnTo>
                  <a:pt x="9247695" y="639597"/>
                </a:lnTo>
                <a:cubicBezTo>
                  <a:pt x="9247695" y="710247"/>
                  <a:pt x="9190422" y="767520"/>
                  <a:pt x="9119772" y="767520"/>
                </a:cubicBezTo>
                <a:lnTo>
                  <a:pt x="127923" y="767520"/>
                </a:lnTo>
                <a:cubicBezTo>
                  <a:pt x="57273" y="767520"/>
                  <a:pt x="0" y="710247"/>
                  <a:pt x="0" y="639597"/>
                </a:cubicBezTo>
                <a:lnTo>
                  <a:pt x="0" y="12792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387" tIns="159387" rIns="159387" bIns="159387" numCol="1" spcCol="1270" anchor="ctr" anchorCtr="0">
            <a:noAutofit/>
          </a:bodyPr>
          <a:lstStyle/>
          <a:p>
            <a:pPr marL="0" lvl="0" indent="0" algn="l" defTabSz="1422400">
              <a:lnSpc>
                <a:spcPct val="90000"/>
              </a:lnSpc>
              <a:spcBef>
                <a:spcPct val="0"/>
              </a:spcBef>
              <a:spcAft>
                <a:spcPct val="35000"/>
              </a:spcAft>
              <a:buNone/>
            </a:pPr>
            <a:r>
              <a:rPr lang="en-US" sz="3200" b="1" kern="1200"/>
              <a:t>Problem Statement</a:t>
            </a:r>
            <a:endParaRPr lang="en-US" sz="3200" kern="1200"/>
          </a:p>
        </p:txBody>
      </p:sp>
      <p:sp>
        <p:nvSpPr>
          <p:cNvPr id="8" name="Freeform: Shape 7">
            <a:extLst>
              <a:ext uri="{FF2B5EF4-FFF2-40B4-BE49-F238E27FC236}">
                <a16:creationId xmlns:a16="http://schemas.microsoft.com/office/drawing/2014/main" id="{DD384935-BB75-4B9A-F9A2-47E36B0668E5}"/>
              </a:ext>
            </a:extLst>
          </p:cNvPr>
          <p:cNvSpPr/>
          <p:nvPr/>
        </p:nvSpPr>
        <p:spPr>
          <a:xfrm>
            <a:off x="1455297" y="2089190"/>
            <a:ext cx="9247695" cy="794880"/>
          </a:xfrm>
          <a:custGeom>
            <a:avLst/>
            <a:gdLst>
              <a:gd name="connsiteX0" fmla="*/ 0 w 9247695"/>
              <a:gd name="connsiteY0" fmla="*/ 0 h 794880"/>
              <a:gd name="connsiteX1" fmla="*/ 9247695 w 9247695"/>
              <a:gd name="connsiteY1" fmla="*/ 0 h 794880"/>
              <a:gd name="connsiteX2" fmla="*/ 9247695 w 9247695"/>
              <a:gd name="connsiteY2" fmla="*/ 794880 h 794880"/>
              <a:gd name="connsiteX3" fmla="*/ 0 w 9247695"/>
              <a:gd name="connsiteY3" fmla="*/ 794880 h 794880"/>
              <a:gd name="connsiteX4" fmla="*/ 0 w 9247695"/>
              <a:gd name="connsiteY4" fmla="*/ 0 h 794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47695" h="794880">
                <a:moveTo>
                  <a:pt x="0" y="0"/>
                </a:moveTo>
                <a:lnTo>
                  <a:pt x="9247695" y="0"/>
                </a:lnTo>
                <a:lnTo>
                  <a:pt x="9247695" y="794880"/>
                </a:lnTo>
                <a:lnTo>
                  <a:pt x="0" y="794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93614" tIns="40640" rIns="227584" bIns="40640" numCol="1" spcCol="1270" anchor="t" anchorCtr="0">
            <a:noAutofit/>
          </a:bodyPr>
          <a:lstStyle/>
          <a:p>
            <a:pPr marL="228600" lvl="1" indent="-228600" algn="l" defTabSz="1111250">
              <a:lnSpc>
                <a:spcPct val="90000"/>
              </a:lnSpc>
              <a:spcBef>
                <a:spcPct val="0"/>
              </a:spcBef>
              <a:spcAft>
                <a:spcPct val="20000"/>
              </a:spcAft>
              <a:buFont typeface="Wingdings" panose="05000000000000000000" pitchFamily="2" charset="2"/>
              <a:buChar char="Ø"/>
            </a:pPr>
            <a:r>
              <a:rPr lang="en-US" sz="2400">
                <a:solidFill>
                  <a:srgbClr val="242424"/>
                </a:solidFill>
                <a:effectLst/>
                <a:latin typeface="-apple-system"/>
              </a:rPr>
              <a:t>Extract the data from Claim forms and validate if Medical Record (MR) is found for a claim in WCF portal.</a:t>
            </a:r>
            <a:endParaRPr lang="en-US" sz="3200" kern="1200"/>
          </a:p>
        </p:txBody>
      </p:sp>
      <p:sp>
        <p:nvSpPr>
          <p:cNvPr id="9" name="Freeform: Shape 8">
            <a:extLst>
              <a:ext uri="{FF2B5EF4-FFF2-40B4-BE49-F238E27FC236}">
                <a16:creationId xmlns:a16="http://schemas.microsoft.com/office/drawing/2014/main" id="{AE258584-21F7-3D10-6A72-F08C0416C729}"/>
              </a:ext>
            </a:extLst>
          </p:cNvPr>
          <p:cNvSpPr/>
          <p:nvPr/>
        </p:nvSpPr>
        <p:spPr>
          <a:xfrm>
            <a:off x="1567598" y="3108263"/>
            <a:ext cx="9247695" cy="767520"/>
          </a:xfrm>
          <a:custGeom>
            <a:avLst/>
            <a:gdLst>
              <a:gd name="connsiteX0" fmla="*/ 0 w 9247695"/>
              <a:gd name="connsiteY0" fmla="*/ 127923 h 767520"/>
              <a:gd name="connsiteX1" fmla="*/ 127923 w 9247695"/>
              <a:gd name="connsiteY1" fmla="*/ 0 h 767520"/>
              <a:gd name="connsiteX2" fmla="*/ 9119772 w 9247695"/>
              <a:gd name="connsiteY2" fmla="*/ 0 h 767520"/>
              <a:gd name="connsiteX3" fmla="*/ 9247695 w 9247695"/>
              <a:gd name="connsiteY3" fmla="*/ 127923 h 767520"/>
              <a:gd name="connsiteX4" fmla="*/ 9247695 w 9247695"/>
              <a:gd name="connsiteY4" fmla="*/ 639597 h 767520"/>
              <a:gd name="connsiteX5" fmla="*/ 9119772 w 9247695"/>
              <a:gd name="connsiteY5" fmla="*/ 767520 h 767520"/>
              <a:gd name="connsiteX6" fmla="*/ 127923 w 9247695"/>
              <a:gd name="connsiteY6" fmla="*/ 767520 h 767520"/>
              <a:gd name="connsiteX7" fmla="*/ 0 w 9247695"/>
              <a:gd name="connsiteY7" fmla="*/ 639597 h 767520"/>
              <a:gd name="connsiteX8" fmla="*/ 0 w 9247695"/>
              <a:gd name="connsiteY8" fmla="*/ 127923 h 76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7695" h="767520">
                <a:moveTo>
                  <a:pt x="0" y="127923"/>
                </a:moveTo>
                <a:cubicBezTo>
                  <a:pt x="0" y="57273"/>
                  <a:pt x="57273" y="0"/>
                  <a:pt x="127923" y="0"/>
                </a:cubicBezTo>
                <a:lnTo>
                  <a:pt x="9119772" y="0"/>
                </a:lnTo>
                <a:cubicBezTo>
                  <a:pt x="9190422" y="0"/>
                  <a:pt x="9247695" y="57273"/>
                  <a:pt x="9247695" y="127923"/>
                </a:cubicBezTo>
                <a:lnTo>
                  <a:pt x="9247695" y="639597"/>
                </a:lnTo>
                <a:cubicBezTo>
                  <a:pt x="9247695" y="710247"/>
                  <a:pt x="9190422" y="767520"/>
                  <a:pt x="9119772" y="767520"/>
                </a:cubicBezTo>
                <a:lnTo>
                  <a:pt x="127923" y="767520"/>
                </a:lnTo>
                <a:cubicBezTo>
                  <a:pt x="57273" y="767520"/>
                  <a:pt x="0" y="710247"/>
                  <a:pt x="0" y="639597"/>
                </a:cubicBezTo>
                <a:lnTo>
                  <a:pt x="0" y="12792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387" tIns="159387" rIns="159387" bIns="159387" numCol="1" spcCol="1270" anchor="ctr" anchorCtr="0">
            <a:noAutofit/>
          </a:bodyPr>
          <a:lstStyle/>
          <a:p>
            <a:pPr marL="0" lvl="0" indent="0" algn="l" defTabSz="1422400">
              <a:lnSpc>
                <a:spcPct val="90000"/>
              </a:lnSpc>
              <a:spcBef>
                <a:spcPct val="0"/>
              </a:spcBef>
              <a:spcAft>
                <a:spcPct val="35000"/>
              </a:spcAft>
              <a:buNone/>
            </a:pPr>
            <a:r>
              <a:rPr lang="en-US" sz="3200" b="1" kern="1200"/>
              <a:t>Objective</a:t>
            </a:r>
            <a:endParaRPr lang="en-US" sz="3200" kern="1200"/>
          </a:p>
        </p:txBody>
      </p:sp>
      <p:sp>
        <p:nvSpPr>
          <p:cNvPr id="10" name="Freeform: Shape 9">
            <a:extLst>
              <a:ext uri="{FF2B5EF4-FFF2-40B4-BE49-F238E27FC236}">
                <a16:creationId xmlns:a16="http://schemas.microsoft.com/office/drawing/2014/main" id="{B7068517-A62A-D992-B0DF-F0DC118BD2B0}"/>
              </a:ext>
            </a:extLst>
          </p:cNvPr>
          <p:cNvSpPr/>
          <p:nvPr/>
        </p:nvSpPr>
        <p:spPr>
          <a:xfrm>
            <a:off x="1472152" y="4021345"/>
            <a:ext cx="9247695" cy="2365594"/>
          </a:xfrm>
          <a:custGeom>
            <a:avLst/>
            <a:gdLst>
              <a:gd name="connsiteX0" fmla="*/ 0 w 9247695"/>
              <a:gd name="connsiteY0" fmla="*/ 0 h 2384640"/>
              <a:gd name="connsiteX1" fmla="*/ 9247695 w 9247695"/>
              <a:gd name="connsiteY1" fmla="*/ 0 h 2384640"/>
              <a:gd name="connsiteX2" fmla="*/ 9247695 w 9247695"/>
              <a:gd name="connsiteY2" fmla="*/ 2384640 h 2384640"/>
              <a:gd name="connsiteX3" fmla="*/ 0 w 9247695"/>
              <a:gd name="connsiteY3" fmla="*/ 2384640 h 2384640"/>
              <a:gd name="connsiteX4" fmla="*/ 0 w 9247695"/>
              <a:gd name="connsiteY4" fmla="*/ 0 h 23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47695" h="2384640">
                <a:moveTo>
                  <a:pt x="0" y="0"/>
                </a:moveTo>
                <a:lnTo>
                  <a:pt x="9247695" y="0"/>
                </a:lnTo>
                <a:lnTo>
                  <a:pt x="9247695" y="2384640"/>
                </a:lnTo>
                <a:lnTo>
                  <a:pt x="0" y="2384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93614" tIns="40640" rIns="227584" bIns="40640" numCol="1" spcCol="1270" anchor="t" anchorCtr="0">
            <a:noAutofit/>
          </a:bodyPr>
          <a:lstStyle/>
          <a:p>
            <a:pPr marL="228600" lvl="1" indent="-228600" algn="l" defTabSz="1111250">
              <a:lnSpc>
                <a:spcPct val="90000"/>
              </a:lnSpc>
              <a:spcBef>
                <a:spcPct val="0"/>
              </a:spcBef>
              <a:spcAft>
                <a:spcPct val="20000"/>
              </a:spcAft>
              <a:buFont typeface="Wingdings" panose="05000000000000000000" pitchFamily="2" charset="2"/>
              <a:buChar char="Ø"/>
            </a:pPr>
            <a:r>
              <a:rPr lang="en-US" sz="2500" kern="1200"/>
              <a:t>Automate the process of checking the correct medical record (present or not) for a manually processed claim in WCF portal.</a:t>
            </a:r>
          </a:p>
          <a:p>
            <a:pPr marL="228600" lvl="1" indent="-228600" algn="l" defTabSz="1111250">
              <a:lnSpc>
                <a:spcPct val="90000"/>
              </a:lnSpc>
              <a:spcBef>
                <a:spcPct val="0"/>
              </a:spcBef>
              <a:spcAft>
                <a:spcPct val="20000"/>
              </a:spcAft>
              <a:buFont typeface="Wingdings" panose="05000000000000000000" pitchFamily="2" charset="2"/>
              <a:buChar char="Ø"/>
            </a:pPr>
            <a:r>
              <a:rPr lang="en-US" sz="2500" kern="1200"/>
              <a:t>Extract the data from the medical records using OCR engine and match it with the given data to verify its correctness</a:t>
            </a:r>
          </a:p>
          <a:p>
            <a:pPr marL="228600" lvl="1" indent="-228600" algn="l" defTabSz="1111250">
              <a:lnSpc>
                <a:spcPct val="90000"/>
              </a:lnSpc>
              <a:spcBef>
                <a:spcPct val="0"/>
              </a:spcBef>
              <a:spcAft>
                <a:spcPct val="20000"/>
              </a:spcAft>
              <a:buFont typeface="Wingdings" panose="05000000000000000000" pitchFamily="2" charset="2"/>
              <a:buChar char="Ø"/>
            </a:pPr>
            <a:r>
              <a:rPr lang="en-US" sz="2500" kern="1200"/>
              <a:t>Extraction required fields from WCF Claim forms and feed it to the Bot</a:t>
            </a:r>
          </a:p>
        </p:txBody>
      </p:sp>
    </p:spTree>
    <p:extLst>
      <p:ext uri="{BB962C8B-B14F-4D97-AF65-F5344CB8AC3E}">
        <p14:creationId xmlns:p14="http://schemas.microsoft.com/office/powerpoint/2010/main" val="257890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176706"/>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477" y="-146208"/>
            <a:ext cx="12192000" cy="1325563"/>
          </a:xfrm>
        </p:spPr>
        <p:txBody>
          <a:bodyPr/>
          <a:lstStyle/>
          <a:p>
            <a:pPr algn="ctr"/>
            <a:r>
              <a:rPr lang="en-US"/>
              <a:t>Milestones &amp; Schedules</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pSp>
        <p:nvGrpSpPr>
          <p:cNvPr id="13" name="Group 12">
            <a:extLst>
              <a:ext uri="{FF2B5EF4-FFF2-40B4-BE49-F238E27FC236}">
                <a16:creationId xmlns:a16="http://schemas.microsoft.com/office/drawing/2014/main" id="{917FDE9E-9693-7F8A-4B43-388DC3FCBD63}"/>
              </a:ext>
            </a:extLst>
          </p:cNvPr>
          <p:cNvGrpSpPr/>
          <p:nvPr/>
        </p:nvGrpSpPr>
        <p:grpSpPr>
          <a:xfrm>
            <a:off x="230820" y="994300"/>
            <a:ext cx="11701820" cy="6049459"/>
            <a:chOff x="230820" y="994300"/>
            <a:chExt cx="11701820" cy="6049459"/>
          </a:xfrm>
        </p:grpSpPr>
        <p:sp>
          <p:nvSpPr>
            <p:cNvPr id="14" name="TextBox 13">
              <a:extLst>
                <a:ext uri="{FF2B5EF4-FFF2-40B4-BE49-F238E27FC236}">
                  <a16:creationId xmlns:a16="http://schemas.microsoft.com/office/drawing/2014/main" id="{A147CDDA-88B3-368D-BAD3-22DBA7463660}"/>
                </a:ext>
              </a:extLst>
            </p:cNvPr>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15" name="Diagram 14">
              <a:extLst>
                <a:ext uri="{FF2B5EF4-FFF2-40B4-BE49-F238E27FC236}">
                  <a16:creationId xmlns:a16="http://schemas.microsoft.com/office/drawing/2014/main" id="{0991CAC6-576A-4DD3-5FB4-CE771B774168}"/>
                </a:ext>
              </a:extLst>
            </p:cNvPr>
            <p:cNvGraphicFramePr/>
            <p:nvPr>
              <p:extLst>
                <p:ext uri="{D42A27DB-BD31-4B8C-83A1-F6EECF244321}">
                  <p14:modId xmlns:p14="http://schemas.microsoft.com/office/powerpoint/2010/main" val="4208176772"/>
                </p:ext>
              </p:extLst>
            </p:nvPr>
          </p:nvGraphicFramePr>
          <p:xfrm>
            <a:off x="230820" y="994300"/>
            <a:ext cx="11701820" cy="25212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TextBox 15">
              <a:extLst>
                <a:ext uri="{FF2B5EF4-FFF2-40B4-BE49-F238E27FC236}">
                  <a16:creationId xmlns:a16="http://schemas.microsoft.com/office/drawing/2014/main" id="{CF10D68C-EB2C-FFAC-85EA-8A4A75985295}"/>
                </a:ext>
              </a:extLst>
            </p:cNvPr>
            <p:cNvSpPr txBox="1"/>
            <p:nvPr/>
          </p:nvSpPr>
          <p:spPr>
            <a:xfrm>
              <a:off x="232148" y="3055319"/>
              <a:ext cx="2564906" cy="2862322"/>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a:t>Start Date:27/05/2022</a:t>
              </a:r>
            </a:p>
            <a:p>
              <a:pPr marL="171450" indent="-171450">
                <a:buFont typeface="Wingdings" panose="05000000000000000000" pitchFamily="2" charset="2"/>
                <a:buChar char="§"/>
              </a:pPr>
              <a:r>
                <a:rPr lang="en-US" sz="1200"/>
                <a:t>End Date:10/06/2022</a:t>
              </a:r>
              <a:endParaRPr lang="en-US" sz="1200">
                <a:cs typeface="Calibri"/>
              </a:endParaRPr>
            </a:p>
            <a:p>
              <a:pPr marL="171450" indent="-171450">
                <a:buFont typeface="Wingdings" panose="05000000000000000000" pitchFamily="2" charset="2"/>
                <a:buChar char="§"/>
              </a:pPr>
              <a:r>
                <a:rPr lang="en-US" sz="1200"/>
                <a:t>Read business slides</a:t>
              </a:r>
              <a:endParaRPr lang="en-US" sz="1200">
                <a:cs typeface="Calibri"/>
              </a:endParaRPr>
            </a:p>
            <a:p>
              <a:pPr marL="171450" indent="-171450">
                <a:buFont typeface="Wingdings" panose="05000000000000000000" pitchFamily="2" charset="2"/>
                <a:buChar char="§"/>
              </a:pPr>
              <a:r>
                <a:rPr lang="en-US" sz="1200">
                  <a:cs typeface="Calibri"/>
                </a:rPr>
                <a:t>Knowledge Transfer</a:t>
              </a:r>
            </a:p>
            <a:p>
              <a:pPr marL="171450" indent="-171450">
                <a:buFont typeface="Wingdings" panose="05000000000000000000" pitchFamily="2" charset="2"/>
                <a:buChar char="§"/>
              </a:pPr>
              <a:r>
                <a:rPr lang="en-US" sz="1200">
                  <a:cs typeface="Calibri"/>
                </a:rPr>
                <a:t>Work on collab for dummy data</a:t>
              </a:r>
            </a:p>
            <a:p>
              <a:pPr marL="171450" indent="-171450">
                <a:buFont typeface="Wingdings" panose="05000000000000000000" pitchFamily="2" charset="2"/>
                <a:buChar char="§"/>
              </a:pPr>
              <a:r>
                <a:rPr lang="en-US" sz="1200">
                  <a:cs typeface="Calibri"/>
                </a:rPr>
                <a:t>Successfully extracted text from dummy data</a:t>
              </a:r>
            </a:p>
            <a:p>
              <a:pPr marL="171450" indent="-171450">
                <a:buFont typeface="Wingdings" panose="05000000000000000000" pitchFamily="2" charset="2"/>
                <a:buChar char="§"/>
              </a:pPr>
              <a:endParaRPr lang="en-US" sz="1200">
                <a:cs typeface="Calibri"/>
              </a:endParaRPr>
            </a:p>
            <a:p>
              <a:endParaRPr lang="en-US" sz="1200" b="1"/>
            </a:p>
            <a:p>
              <a:r>
                <a:rPr lang="en-US" sz="1200" b="1"/>
                <a:t>Outcome:</a:t>
              </a:r>
              <a:endParaRPr lang="en-US" sz="1200" b="1">
                <a:cs typeface="Calibri"/>
              </a:endParaRPr>
            </a:p>
            <a:p>
              <a:pPr marL="171450" indent="-171450">
                <a:buFont typeface="Arial" panose="020B0604020202020204" pitchFamily="34" charset="0"/>
                <a:buChar char="•"/>
              </a:pPr>
              <a:r>
                <a:rPr lang="en-US" sz="1200" b="1">
                  <a:cs typeface="Calibri"/>
                </a:rPr>
                <a:t>Understood the problem statement. Successfully implemented different approaches in dummy data. Started working with original data.</a:t>
              </a:r>
            </a:p>
          </p:txBody>
        </p:sp>
        <p:sp>
          <p:nvSpPr>
            <p:cNvPr id="17" name="TextBox 16">
              <a:extLst>
                <a:ext uri="{FF2B5EF4-FFF2-40B4-BE49-F238E27FC236}">
                  <a16:creationId xmlns:a16="http://schemas.microsoft.com/office/drawing/2014/main" id="{FDE25425-3DC7-B7AF-6411-FD87CA92F364}"/>
                </a:ext>
              </a:extLst>
            </p:cNvPr>
            <p:cNvSpPr txBox="1"/>
            <p:nvPr/>
          </p:nvSpPr>
          <p:spPr>
            <a:xfrm>
              <a:off x="3046170" y="3055318"/>
              <a:ext cx="2446979" cy="2769989"/>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a:t>Start Date:11/06/2022</a:t>
              </a:r>
            </a:p>
            <a:p>
              <a:pPr marL="171450" indent="-171450">
                <a:buFont typeface="Wingdings" panose="05000000000000000000" pitchFamily="2" charset="2"/>
                <a:buChar char="§"/>
              </a:pPr>
              <a:r>
                <a:rPr lang="en-US" sz="1200"/>
                <a:t>End Date:24/06/2022</a:t>
              </a:r>
              <a:endParaRPr lang="en-US" sz="1200">
                <a:cs typeface="Calibri"/>
              </a:endParaRPr>
            </a:p>
            <a:p>
              <a:pPr marL="171450" indent="-171450">
                <a:buFont typeface="Wingdings" panose="05000000000000000000" pitchFamily="2" charset="2"/>
                <a:buChar char="§"/>
              </a:pPr>
              <a:r>
                <a:rPr lang="en-US" sz="1200"/>
                <a:t>Explored multiple approaches</a:t>
              </a:r>
            </a:p>
            <a:p>
              <a:pPr marL="171450" indent="-171450">
                <a:buFont typeface="Wingdings" panose="05000000000000000000" pitchFamily="2" charset="2"/>
                <a:buChar char="§"/>
              </a:pPr>
              <a:r>
                <a:rPr lang="en-US" sz="1200">
                  <a:cs typeface="Calibri" panose="020F0502020204030204"/>
                </a:rPr>
                <a:t>Tried to implement research papers.</a:t>
              </a:r>
            </a:p>
            <a:p>
              <a:pPr marL="171450" indent="-171450">
                <a:buFont typeface="Wingdings" panose="05000000000000000000" pitchFamily="2" charset="2"/>
                <a:buChar char="§"/>
              </a:pPr>
              <a:r>
                <a:rPr lang="en-US" sz="1200">
                  <a:cs typeface="Calibri" panose="020F0502020204030204"/>
                </a:rPr>
                <a:t>Finalized the approach giving best results.</a:t>
              </a:r>
              <a:endParaRPr lang="en-US" sz="1200"/>
            </a:p>
            <a:p>
              <a:endParaRPr lang="en-US" sz="1200">
                <a:cs typeface="Calibri" panose="020F0502020204030204"/>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Calibri" panose="020F0502020204030204"/>
                  <a:ea typeface="+mn-ea"/>
                  <a:cs typeface="+mn-cs"/>
                </a:rPr>
                <a:t>Outcome:</a:t>
              </a:r>
              <a:endParaRPr lang="en-US" sz="1200" b="1" i="0" u="none" strike="noStrike" kern="1200" cap="none" spc="0" normalizeH="0" baseline="0" noProof="0">
                <a:ln>
                  <a:noFill/>
                </a:ln>
                <a:effectLst/>
                <a:uLnTx/>
                <a:uFillTx/>
                <a:latin typeface="Calibri" panose="020F0502020204030204"/>
                <a:cs typeface="Calibri"/>
              </a:endParaRPr>
            </a:p>
            <a:p>
              <a:pPr marL="171450" indent="-171450">
                <a:buFont typeface="Arial" panose="020B0604020202020204" pitchFamily="34" charset="0"/>
                <a:buChar char="•"/>
                <a:defRPr/>
              </a:pPr>
              <a:r>
                <a:rPr lang="en-US" sz="1200" b="1">
                  <a:cs typeface="Calibri"/>
                </a:rPr>
                <a:t>After exploring different approaches finalized the approach. Successfully extracted the required data.</a:t>
              </a:r>
              <a:endParaRPr lang="en-US"/>
            </a:p>
          </p:txBody>
        </p:sp>
        <p:sp>
          <p:nvSpPr>
            <p:cNvPr id="18" name="TextBox 17">
              <a:extLst>
                <a:ext uri="{FF2B5EF4-FFF2-40B4-BE49-F238E27FC236}">
                  <a16:creationId xmlns:a16="http://schemas.microsoft.com/office/drawing/2014/main" id="{B453F112-470C-B00B-95D9-2F1DB8C1A916}"/>
                </a:ext>
              </a:extLst>
            </p:cNvPr>
            <p:cNvSpPr txBox="1"/>
            <p:nvPr/>
          </p:nvSpPr>
          <p:spPr>
            <a:xfrm>
              <a:off x="5877108" y="3044916"/>
              <a:ext cx="2436266" cy="2769989"/>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dirty="0"/>
                <a:t>Start Date:25/06/2022</a:t>
              </a:r>
            </a:p>
            <a:p>
              <a:pPr marL="171450" indent="-171450">
                <a:buFont typeface="Wingdings" panose="05000000000000000000" pitchFamily="2" charset="2"/>
                <a:buChar char="§"/>
              </a:pPr>
              <a:r>
                <a:rPr lang="en-US" sz="1200" dirty="0"/>
                <a:t>End Date:01/07/2022</a:t>
              </a:r>
              <a:endParaRPr lang="en-US" sz="1200" dirty="0">
                <a:cs typeface="Calibri"/>
              </a:endParaRPr>
            </a:p>
            <a:p>
              <a:pPr marL="171450" indent="-171450">
                <a:buFont typeface="Wingdings"/>
                <a:buChar char="§"/>
              </a:pPr>
              <a:r>
                <a:rPr lang="en-US" sz="1200" dirty="0">
                  <a:cs typeface="Calibri"/>
                </a:rPr>
                <a:t>Started Working on the automation process.</a:t>
              </a:r>
            </a:p>
            <a:p>
              <a:pPr marL="171450" indent="-171450">
                <a:buFont typeface="Wingdings"/>
                <a:buChar char="§"/>
              </a:pPr>
              <a:r>
                <a:rPr lang="en-US" sz="1200" dirty="0">
                  <a:cs typeface="Calibri"/>
                </a:rPr>
                <a:t>Solved the problems. </a:t>
              </a:r>
            </a:p>
            <a:p>
              <a:pPr marL="171450" indent="-171450">
                <a:buFont typeface="Wingdings"/>
                <a:buChar char="§"/>
              </a:pPr>
              <a:r>
                <a:rPr lang="en-US" sz="1200" dirty="0">
                  <a:cs typeface="Calibri"/>
                </a:rPr>
                <a:t>Initial demo and collect feedback</a:t>
              </a:r>
            </a:p>
            <a:p>
              <a:pPr marL="171450" indent="-171450">
                <a:buFont typeface="Wingdings"/>
                <a:buChar char="§"/>
              </a:pPr>
              <a:r>
                <a:rPr lang="en-US" sz="1200" dirty="0">
                  <a:cs typeface="Calibri"/>
                </a:rPr>
                <a:t>Successfully created a full working model.</a:t>
              </a:r>
            </a:p>
            <a:p>
              <a:endParaRPr lang="en-US" dirty="0"/>
            </a:p>
            <a:p>
              <a:pPr>
                <a:defRPr/>
              </a:pPr>
              <a:r>
                <a:rPr kumimoji="0" lang="en-US" sz="1200" b="1" i="0" u="none" strike="noStrike" kern="1200" cap="none" spc="0" normalizeH="0" baseline="0" noProof="0" dirty="0">
                  <a:ln>
                    <a:noFill/>
                  </a:ln>
                  <a:effectLst/>
                  <a:uLnTx/>
                  <a:uFillTx/>
                  <a:latin typeface="Calibri" panose="020F0502020204030204"/>
                  <a:ea typeface="+mn-ea"/>
                  <a:cs typeface="+mn-cs"/>
                </a:rPr>
                <a:t>Outcome:</a:t>
              </a:r>
              <a:endParaRPr lang="en-US" sz="1200" b="1" i="0" u="none" strike="noStrike" kern="1200" cap="none" spc="0" normalizeH="0" baseline="0" noProof="0" dirty="0">
                <a:ln>
                  <a:noFill/>
                </a:ln>
                <a:effectLst/>
                <a:uLnTx/>
                <a:uFillTx/>
                <a:latin typeface="Calibri" panose="020F0502020204030204"/>
                <a:cs typeface="Calibri"/>
              </a:endParaRPr>
            </a:p>
            <a:p>
              <a:pPr marL="285750" indent="-285750">
                <a:buFont typeface="Arial" panose="020B0604020202020204" pitchFamily="34" charset="0"/>
                <a:buChar char="•"/>
                <a:defRPr/>
              </a:pPr>
              <a:r>
                <a:rPr lang="en-US" sz="1200" b="1" dirty="0">
                  <a:cs typeface="Calibri"/>
                </a:rPr>
                <a:t>Successfully created a working model of the automation process. Had an initial demo and feedback session.</a:t>
              </a:r>
            </a:p>
          </p:txBody>
        </p:sp>
        <p:sp>
          <p:nvSpPr>
            <p:cNvPr id="19" name="TextBox 18">
              <a:extLst>
                <a:ext uri="{FF2B5EF4-FFF2-40B4-BE49-F238E27FC236}">
                  <a16:creationId xmlns:a16="http://schemas.microsoft.com/office/drawing/2014/main" id="{6AF1A0A7-3D16-9D4C-DE9A-8B9AF288F90D}"/>
                </a:ext>
              </a:extLst>
            </p:cNvPr>
            <p:cNvSpPr txBox="1"/>
            <p:nvPr/>
          </p:nvSpPr>
          <p:spPr>
            <a:xfrm>
              <a:off x="8801941" y="2966497"/>
              <a:ext cx="2363695" cy="2954655"/>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dirty="0"/>
                <a:t>Start Date:02/07/2022</a:t>
              </a:r>
            </a:p>
            <a:p>
              <a:pPr marL="171450" indent="-171450">
                <a:buFont typeface="Wingdings" panose="05000000000000000000" pitchFamily="2" charset="2"/>
                <a:buChar char="§"/>
              </a:pPr>
              <a:r>
                <a:rPr lang="en-US" sz="1200" dirty="0"/>
                <a:t>End Date:15/07/2022</a:t>
              </a:r>
              <a:endParaRPr lang="en-US" dirty="0"/>
            </a:p>
            <a:p>
              <a:pPr marL="171450" indent="-171450">
                <a:buFont typeface="Wingdings" panose="05000000000000000000" pitchFamily="2" charset="2"/>
                <a:buChar char="§"/>
              </a:pPr>
              <a:r>
                <a:rPr lang="en-US" sz="1200" dirty="0"/>
                <a:t>Model</a:t>
              </a:r>
              <a:r>
                <a:rPr lang="en-US" sz="1200" dirty="0">
                  <a:ea typeface="+mn-lt"/>
                  <a:cs typeface="+mn-lt"/>
                </a:rPr>
                <a:t> finalization</a:t>
              </a:r>
            </a:p>
            <a:p>
              <a:pPr marL="171450" indent="-171450">
                <a:buFont typeface="Wingdings" panose="05000000000000000000" pitchFamily="2" charset="2"/>
                <a:buChar char="§"/>
              </a:pPr>
              <a:r>
                <a:rPr lang="en-US" sz="1200" dirty="0">
                  <a:ea typeface="+mn-lt"/>
                  <a:cs typeface="+mn-lt"/>
                </a:rPr>
                <a:t>Feedback implementation</a:t>
              </a:r>
              <a:endParaRPr lang="en-US" dirty="0">
                <a:ea typeface="+mn-lt"/>
                <a:cs typeface="+mn-lt"/>
              </a:endParaRPr>
            </a:p>
            <a:p>
              <a:pPr marL="171450" indent="-171450">
                <a:buFont typeface="Wingdings" panose="05000000000000000000" pitchFamily="2" charset="2"/>
                <a:buChar char="§"/>
              </a:pPr>
              <a:r>
                <a:rPr lang="en-US" sz="1200" dirty="0">
                  <a:ea typeface="+mn-lt"/>
                  <a:cs typeface="+mn-lt"/>
                </a:rPr>
                <a:t>Improve performance using multiprocessing.</a:t>
              </a:r>
            </a:p>
            <a:p>
              <a:endParaRPr lang="en-US" sz="1200" dirty="0">
                <a:cs typeface="Calibri"/>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kumimoji="0" lang="en-US" sz="1200" b="1" i="0" u="none" strike="noStrike" kern="1200" cap="none" spc="0" normalizeH="0" baseline="0" noProof="0" dirty="0">
                  <a:ln>
                    <a:noFill/>
                  </a:ln>
                  <a:effectLst/>
                  <a:uLnTx/>
                  <a:uFillTx/>
                  <a:latin typeface="Calibri" panose="020F0502020204030204"/>
                  <a:ea typeface="+mn-ea"/>
                  <a:cs typeface="+mn-cs"/>
                </a:rPr>
                <a:t>Outcome:</a:t>
              </a:r>
              <a:endParaRPr lang="en-US" sz="1200" b="1" i="0" u="none" strike="noStrike" kern="1200" cap="none" spc="0" normalizeH="0" baseline="0" noProof="0" dirty="0">
                <a:ln>
                  <a:noFill/>
                </a:ln>
                <a:effectLst/>
                <a:uLnTx/>
                <a:uFillTx/>
                <a:latin typeface="Calibri" panose="020F0502020204030204"/>
                <a:cs typeface="Calibri"/>
              </a:endParaRPr>
            </a:p>
            <a:p>
              <a:pPr marL="171450" indent="-171450">
                <a:buFont typeface="Arial" panose="020B0604020202020204" pitchFamily="34" charset="0"/>
                <a:buChar char="•"/>
                <a:defRPr/>
              </a:pPr>
              <a:r>
                <a:rPr lang="en-US" sz="1200" b="1" dirty="0">
                  <a:latin typeface="Calibri" panose="020F0502020204030204"/>
                </a:rPr>
                <a:t> Improving the performance of the automation model using multiprocessing and reducing wait time and finalize the project.</a:t>
              </a:r>
              <a:endParaRPr lang="en-US" dirty="0">
                <a:cs typeface="Calibri" panose="020F0502020204030204"/>
              </a:endParaRPr>
            </a:p>
          </p:txBody>
        </p:sp>
        <p:cxnSp>
          <p:nvCxnSpPr>
            <p:cNvPr id="20" name="Straight Connector 19">
              <a:extLst>
                <a:ext uri="{FF2B5EF4-FFF2-40B4-BE49-F238E27FC236}">
                  <a16:creationId xmlns:a16="http://schemas.microsoft.com/office/drawing/2014/main" id="{A2C04D1F-1801-6804-2A74-D30B99C5A6A7}"/>
                </a:ext>
              </a:extLst>
            </p:cNvPr>
            <p:cNvCxnSpPr/>
            <p:nvPr/>
          </p:nvCxnSpPr>
          <p:spPr>
            <a:xfrm>
              <a:off x="2974019" y="2993172"/>
              <a:ext cx="0" cy="3017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641C3D-DF93-2D14-8BA0-D5EDEAA59637}"/>
                </a:ext>
              </a:extLst>
            </p:cNvPr>
            <p:cNvCxnSpPr/>
            <p:nvPr/>
          </p:nvCxnSpPr>
          <p:spPr>
            <a:xfrm>
              <a:off x="5700943" y="2983723"/>
              <a:ext cx="0" cy="3017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C5AB17-FBC5-D100-CE56-39D55BF7ABA5}"/>
                </a:ext>
              </a:extLst>
            </p:cNvPr>
            <p:cNvCxnSpPr/>
            <p:nvPr/>
          </p:nvCxnSpPr>
          <p:spPr>
            <a:xfrm>
              <a:off x="8507767" y="2966497"/>
              <a:ext cx="0" cy="30170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Arrow: Down 3">
            <a:extLst>
              <a:ext uri="{FF2B5EF4-FFF2-40B4-BE49-F238E27FC236}">
                <a16:creationId xmlns:a16="http://schemas.microsoft.com/office/drawing/2014/main" id="{E09ABFDA-D910-D338-A2E8-C5D2A66B08A2}"/>
              </a:ext>
            </a:extLst>
          </p:cNvPr>
          <p:cNvSpPr/>
          <p:nvPr/>
        </p:nvSpPr>
        <p:spPr>
          <a:xfrm>
            <a:off x="9834216" y="1131399"/>
            <a:ext cx="299143" cy="4248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46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13407"/>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477" y="-11808"/>
            <a:ext cx="12171046" cy="1325563"/>
          </a:xfrm>
        </p:spPr>
        <p:txBody>
          <a:bodyPr/>
          <a:lstStyle/>
          <a:p>
            <a:pPr algn="ctr"/>
            <a:r>
              <a:rPr lang="en-US"/>
              <a:t>  Software Requirements</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7" name="Diagram 6">
            <a:extLst>
              <a:ext uri="{FF2B5EF4-FFF2-40B4-BE49-F238E27FC236}">
                <a16:creationId xmlns:a16="http://schemas.microsoft.com/office/drawing/2014/main" id="{35A1BC20-A1F3-5C3C-97EA-9399FA1498E6}"/>
              </a:ext>
            </a:extLst>
          </p:cNvPr>
          <p:cNvGraphicFramePr/>
          <p:nvPr>
            <p:extLst>
              <p:ext uri="{D42A27DB-BD31-4B8C-83A1-F6EECF244321}">
                <p14:modId xmlns:p14="http://schemas.microsoft.com/office/powerpoint/2010/main" val="1465405055"/>
              </p:ext>
            </p:extLst>
          </p:nvPr>
        </p:nvGraphicFramePr>
        <p:xfrm>
          <a:off x="636362" y="1411216"/>
          <a:ext cx="7130854" cy="488928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2190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4349"/>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477" y="16231"/>
            <a:ext cx="12171046" cy="1325563"/>
          </a:xfrm>
        </p:spPr>
        <p:txBody>
          <a:bodyPr>
            <a:normAutofit/>
          </a:bodyPr>
          <a:lstStyle/>
          <a:p>
            <a:pPr algn="ctr"/>
            <a:r>
              <a:rPr lang="en-US" sz="3600"/>
              <a:t>                        </a:t>
            </a:r>
            <a:r>
              <a:rPr lang="en-US" sz="4000"/>
              <a:t>Solution Architecture(Claims Data Extraction)</a:t>
            </a:r>
            <a:endParaRPr lang="en-US" sz="3600" b="1"/>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4" name="Diagram 3">
            <a:extLst>
              <a:ext uri="{FF2B5EF4-FFF2-40B4-BE49-F238E27FC236}">
                <a16:creationId xmlns:a16="http://schemas.microsoft.com/office/drawing/2014/main" id="{A50BC25D-C3AF-41DE-7B6B-B5DDF30C2412}"/>
              </a:ext>
            </a:extLst>
          </p:cNvPr>
          <p:cNvGraphicFramePr/>
          <p:nvPr>
            <p:extLst>
              <p:ext uri="{D42A27DB-BD31-4B8C-83A1-F6EECF244321}">
                <p14:modId xmlns:p14="http://schemas.microsoft.com/office/powerpoint/2010/main" val="501263671"/>
              </p:ext>
            </p:extLst>
          </p:nvPr>
        </p:nvGraphicFramePr>
        <p:xfrm>
          <a:off x="1798663" y="1451728"/>
          <a:ext cx="8382285" cy="46945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5232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8878"/>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a:t>           Approach (Text Extraction)</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5" name="TextBox 4">
            <a:extLst>
              <a:ext uri="{FF2B5EF4-FFF2-40B4-BE49-F238E27FC236}">
                <a16:creationId xmlns:a16="http://schemas.microsoft.com/office/drawing/2014/main" id="{0CAC4ECF-44C5-AD2E-7E39-A3C19625E77F}"/>
              </a:ext>
            </a:extLst>
          </p:cNvPr>
          <p:cNvSpPr txBox="1"/>
          <p:nvPr/>
        </p:nvSpPr>
        <p:spPr>
          <a:xfrm>
            <a:off x="468174" y="1102936"/>
            <a:ext cx="11437879" cy="7755969"/>
          </a:xfrm>
          <a:prstGeom prst="rect">
            <a:avLst/>
          </a:prstGeom>
          <a:noFill/>
        </p:spPr>
        <p:txBody>
          <a:bodyPr wrap="square" rtlCol="0">
            <a:spAutoFit/>
          </a:bodyPr>
          <a:lstStyle/>
          <a:p>
            <a:endParaRPr lang="en-US" b="1"/>
          </a:p>
          <a:p>
            <a:r>
              <a:rPr lang="en-US" sz="2400" b="1"/>
              <a:t>Overview</a:t>
            </a:r>
            <a:r>
              <a:rPr lang="en-US" b="1"/>
              <a:t>:</a:t>
            </a:r>
          </a:p>
          <a:p>
            <a:pPr marL="285750" indent="-285750">
              <a:buFont typeface="Wingdings" panose="05000000000000000000" pitchFamily="2" charset="2"/>
              <a:buChar char="q"/>
            </a:pPr>
            <a:r>
              <a:rPr lang="en-US"/>
              <a:t>Program reads the Claims pdfs and converts them to image pages.</a:t>
            </a:r>
          </a:p>
          <a:p>
            <a:pPr marL="285750" indent="-285750">
              <a:buFont typeface="Wingdings" panose="05000000000000000000" pitchFamily="2" charset="2"/>
              <a:buChar char="q"/>
            </a:pPr>
            <a:r>
              <a:rPr lang="en-US"/>
              <a:t>Using OpenCV, we make the grid by tracing the horizontal and vertical lines and crop out the image in boxes containing information.</a:t>
            </a:r>
          </a:p>
          <a:p>
            <a:pPr marL="285750" indent="-285750">
              <a:buFont typeface="Wingdings" panose="05000000000000000000" pitchFamily="2" charset="2"/>
              <a:buChar char="q"/>
            </a:pPr>
            <a:r>
              <a:rPr lang="en-US"/>
              <a:t>Required information lies at specific index of the made image boxes list.</a:t>
            </a:r>
          </a:p>
          <a:p>
            <a:pPr marL="285750" indent="-285750">
              <a:buFont typeface="Wingdings" panose="05000000000000000000" pitchFamily="2" charset="2"/>
              <a:buChar char="q"/>
            </a:pPr>
            <a:r>
              <a:rPr lang="en-US"/>
              <a:t>We extract text from specific indexes using </a:t>
            </a:r>
            <a:r>
              <a:rPr lang="en-US" err="1"/>
              <a:t>easyocr</a:t>
            </a:r>
            <a:r>
              <a:rPr lang="en-US"/>
              <a:t> to get the required fields and form a dictionary for each patient form.</a:t>
            </a:r>
          </a:p>
          <a:p>
            <a:pPr marL="285750" indent="-285750">
              <a:buFont typeface="Wingdings" panose="05000000000000000000" pitchFamily="2" charset="2"/>
              <a:buChar char="q"/>
            </a:pPr>
            <a:endParaRPr lang="en-US"/>
          </a:p>
          <a:p>
            <a:r>
              <a:rPr lang="en-US" sz="2400" b="1"/>
              <a:t>Details</a:t>
            </a:r>
            <a:r>
              <a:rPr lang="en-US" b="1"/>
              <a:t>: </a:t>
            </a:r>
          </a:p>
          <a:p>
            <a:pPr marL="285750" indent="-285750">
              <a:buFont typeface="Wingdings" panose="05000000000000000000" pitchFamily="2" charset="2"/>
              <a:buChar char="q"/>
            </a:pPr>
            <a:r>
              <a:rPr lang="en-US"/>
              <a:t>Different approaches were used for generalizing this method for every form but were unable to get do it (with good accuracy)</a:t>
            </a:r>
          </a:p>
          <a:p>
            <a:pPr marL="285750" indent="-285750">
              <a:buFont typeface="Wingdings" panose="05000000000000000000" pitchFamily="2" charset="2"/>
              <a:buChar char="q"/>
            </a:pPr>
            <a:r>
              <a:rPr lang="en-US"/>
              <a:t>We changed the method of extraction to contour detecting, changing kernel </a:t>
            </a:r>
            <a:r>
              <a:rPr lang="en-US" err="1"/>
              <a:t>sizings</a:t>
            </a:r>
            <a:r>
              <a:rPr lang="en-US"/>
              <a:t>, removing horizontal and verticals lines and then extracting</a:t>
            </a:r>
          </a:p>
          <a:p>
            <a:pPr marL="285750" indent="-285750">
              <a:buFont typeface="Wingdings" panose="05000000000000000000" pitchFamily="2" charset="2"/>
              <a:buChar char="q"/>
            </a:pPr>
            <a:r>
              <a:rPr lang="en-US"/>
              <a:t>Tried libraries other than </a:t>
            </a:r>
            <a:r>
              <a:rPr lang="en-US" err="1"/>
              <a:t>Pytesseract</a:t>
            </a:r>
            <a:r>
              <a:rPr lang="en-US"/>
              <a:t> library, for text extraction, to different – </a:t>
            </a:r>
            <a:r>
              <a:rPr lang="en-US" err="1"/>
              <a:t>pdfplumber</a:t>
            </a:r>
            <a:r>
              <a:rPr lang="en-US"/>
              <a:t>, </a:t>
            </a:r>
            <a:r>
              <a:rPr lang="en-US" err="1"/>
              <a:t>easyocr</a:t>
            </a:r>
            <a:r>
              <a:rPr lang="en-US"/>
              <a:t>, </a:t>
            </a:r>
            <a:r>
              <a:rPr lang="en-US" err="1"/>
              <a:t>pdfminer</a:t>
            </a:r>
            <a:r>
              <a:rPr lang="en-US"/>
              <a:t>, </a:t>
            </a:r>
            <a:r>
              <a:rPr lang="en-US" err="1"/>
              <a:t>textract</a:t>
            </a:r>
            <a:r>
              <a:rPr lang="en-US"/>
              <a:t>, PyPDF2, and then found out that </a:t>
            </a:r>
            <a:r>
              <a:rPr lang="en-US" err="1"/>
              <a:t>easyocr</a:t>
            </a:r>
            <a:r>
              <a:rPr lang="en-US"/>
              <a:t> has the best accuracy having a little higher runtime.</a:t>
            </a:r>
          </a:p>
          <a:p>
            <a:pPr marL="285750" indent="-285750">
              <a:buFont typeface="Wingdings" panose="05000000000000000000" pitchFamily="2" charset="2"/>
              <a:buChar char="q"/>
            </a:pPr>
            <a:r>
              <a:rPr lang="en-US"/>
              <a:t>Finalized </a:t>
            </a:r>
            <a:r>
              <a:rPr lang="en-US" err="1"/>
              <a:t>easyocr</a:t>
            </a:r>
            <a:r>
              <a:rPr lang="en-US"/>
              <a:t> after discussion with the team. Successfully extracted the required data from the given Claim forms.</a:t>
            </a:r>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34539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9427"/>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477" y="16231"/>
            <a:ext cx="12171046" cy="1325563"/>
          </a:xfrm>
        </p:spPr>
        <p:txBody>
          <a:bodyPr>
            <a:normAutofit/>
          </a:bodyPr>
          <a:lstStyle/>
          <a:p>
            <a:pPr algn="ctr"/>
            <a:r>
              <a:rPr lang="en-US" sz="4000"/>
              <a:t>                    Solution Architecture(WCF Automation)</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4" name="Diagram 3">
            <a:extLst>
              <a:ext uri="{FF2B5EF4-FFF2-40B4-BE49-F238E27FC236}">
                <a16:creationId xmlns:a16="http://schemas.microsoft.com/office/drawing/2014/main" id="{12B446AF-23EA-9299-9601-C229A3CE73B9}"/>
              </a:ext>
            </a:extLst>
          </p:cNvPr>
          <p:cNvGraphicFramePr/>
          <p:nvPr>
            <p:extLst>
              <p:ext uri="{D42A27DB-BD31-4B8C-83A1-F6EECF244321}">
                <p14:modId xmlns:p14="http://schemas.microsoft.com/office/powerpoint/2010/main" val="460336486"/>
              </p:ext>
            </p:extLst>
          </p:nvPr>
        </p:nvGraphicFramePr>
        <p:xfrm>
          <a:off x="1961102" y="1154097"/>
          <a:ext cx="8385573" cy="539947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9457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8878"/>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a:t>           Approach(WCF Automation)</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5" name="TextBox 4">
            <a:extLst>
              <a:ext uri="{FF2B5EF4-FFF2-40B4-BE49-F238E27FC236}">
                <a16:creationId xmlns:a16="http://schemas.microsoft.com/office/drawing/2014/main" id="{0CAC4ECF-44C5-AD2E-7E39-A3C19625E77F}"/>
              </a:ext>
            </a:extLst>
          </p:cNvPr>
          <p:cNvSpPr txBox="1"/>
          <p:nvPr/>
        </p:nvSpPr>
        <p:spPr>
          <a:xfrm>
            <a:off x="479394" y="1423337"/>
            <a:ext cx="11294684" cy="5539978"/>
          </a:xfrm>
          <a:prstGeom prst="rect">
            <a:avLst/>
          </a:prstGeom>
          <a:noFill/>
        </p:spPr>
        <p:txBody>
          <a:bodyPr wrap="square" rtlCol="0">
            <a:spAutoFit/>
          </a:bodyPr>
          <a:lstStyle/>
          <a:p>
            <a:r>
              <a:rPr lang="en-US" sz="2400" b="1"/>
              <a:t>Overview:</a:t>
            </a:r>
          </a:p>
          <a:p>
            <a:pPr marL="285750" indent="-285750">
              <a:buFont typeface="Wingdings" panose="05000000000000000000" pitchFamily="2" charset="2"/>
              <a:buChar char="q"/>
            </a:pPr>
            <a:r>
              <a:rPr lang="en-US"/>
              <a:t>Bot writes the required fields such as DCN, HCID, Patient Name, DOB, Service Date, Creation Date, Provider’s Name and NPI from WGS into an excel sheet. </a:t>
            </a:r>
          </a:p>
          <a:p>
            <a:pPr marL="285750" indent="-285750">
              <a:buFont typeface="Wingdings" panose="05000000000000000000" pitchFamily="2" charset="2"/>
              <a:buChar char="q"/>
            </a:pPr>
            <a:r>
              <a:rPr lang="en-US"/>
              <a:t>Our Python program takes the excel sheet as an input and performs the automation steps and gives a Boolean output (True or False) for each Claim entry whether a medical record is present or not. </a:t>
            </a:r>
          </a:p>
          <a:p>
            <a:pPr marL="285750" indent="-285750">
              <a:buFont typeface="Wingdings" panose="05000000000000000000" pitchFamily="2" charset="2"/>
              <a:buChar char="q"/>
            </a:pPr>
            <a:r>
              <a:rPr lang="en-US"/>
              <a:t>Automation of WCF portal is performed using the Python Libraries- Selenium and </a:t>
            </a:r>
            <a:r>
              <a:rPr lang="en-US" err="1"/>
              <a:t>Pyautogui</a:t>
            </a:r>
            <a:r>
              <a:rPr lang="en-US"/>
              <a:t> and the Text Extraction from pdfs is performed using the libraries such as </a:t>
            </a:r>
            <a:r>
              <a:rPr lang="en-US" err="1"/>
              <a:t>easyocr</a:t>
            </a:r>
            <a:r>
              <a:rPr lang="en-US"/>
              <a:t> and pypdf2.</a:t>
            </a:r>
          </a:p>
          <a:p>
            <a:pPr marL="285750" indent="-285750">
              <a:buFont typeface="Wingdings" panose="05000000000000000000" pitchFamily="2" charset="2"/>
              <a:buChar char="q"/>
            </a:pPr>
            <a:endParaRPr lang="en-US"/>
          </a:p>
          <a:p>
            <a:r>
              <a:rPr lang="en-US" sz="2400" b="1"/>
              <a:t>Details: </a:t>
            </a:r>
            <a:endParaRPr lang="en-US" sz="2400"/>
          </a:p>
          <a:p>
            <a:pPr marL="285750" indent="-285750">
              <a:buFont typeface="Wingdings" panose="05000000000000000000" pitchFamily="2" charset="2"/>
              <a:buChar char="q"/>
            </a:pPr>
            <a:r>
              <a:rPr lang="en-US"/>
              <a:t>After taking the input from the Excel sheet, Our Program first opens the WCF </a:t>
            </a:r>
            <a:r>
              <a:rPr lang="en-US" err="1"/>
              <a:t>filenet</a:t>
            </a:r>
            <a:r>
              <a:rPr lang="en-US"/>
              <a:t> website and performs login operation by providing our username and password. </a:t>
            </a:r>
          </a:p>
          <a:p>
            <a:pPr marL="285750" indent="-285750">
              <a:buFont typeface="Wingdings" panose="05000000000000000000" pitchFamily="2" charset="2"/>
              <a:buChar char="q"/>
            </a:pPr>
            <a:r>
              <a:rPr lang="en-US"/>
              <a:t>After Login, our program enters the </a:t>
            </a:r>
            <a:r>
              <a:rPr lang="en-US" err="1"/>
              <a:t>filenet</a:t>
            </a:r>
            <a:r>
              <a:rPr lang="en-US"/>
              <a:t> portal and select the claims </a:t>
            </a:r>
            <a:r>
              <a:rPr lang="en-US" err="1"/>
              <a:t>corro</a:t>
            </a:r>
            <a:r>
              <a:rPr lang="en-US"/>
              <a:t> extended search option in the dropdown.</a:t>
            </a:r>
          </a:p>
          <a:p>
            <a:pPr marL="285750" indent="-285750">
              <a:buFont typeface="Wingdings" panose="05000000000000000000" pitchFamily="2" charset="2"/>
              <a:buChar char="q"/>
            </a:pPr>
            <a:r>
              <a:rPr lang="en-US"/>
              <a:t>Then an Extensive Search operation is performed to filter out the correct records for the claim data which is currently taken as input.  </a:t>
            </a:r>
          </a:p>
          <a:p>
            <a:endParaRPr lang="en-US"/>
          </a:p>
          <a:p>
            <a:endParaRPr lang="en-US"/>
          </a:p>
          <a:p>
            <a:endParaRPr lang="en-US"/>
          </a:p>
          <a:p>
            <a:endParaRPr lang="en-US"/>
          </a:p>
        </p:txBody>
      </p:sp>
    </p:spTree>
    <p:extLst>
      <p:ext uri="{BB962C8B-B14F-4D97-AF65-F5344CB8AC3E}">
        <p14:creationId xmlns:p14="http://schemas.microsoft.com/office/powerpoint/2010/main" val="1675194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9B9E17659FE14B8A59EB65A8187FB3" ma:contentTypeVersion="12" ma:contentTypeDescription="Create a new document." ma:contentTypeScope="" ma:versionID="b01e4ac7b0b86d890d23972b05d193a7">
  <xsd:schema xmlns:xsd="http://www.w3.org/2001/XMLSchema" xmlns:xs="http://www.w3.org/2001/XMLSchema" xmlns:p="http://schemas.microsoft.com/office/2006/metadata/properties" xmlns:ns2="a1ea823d-ce2a-4733-82f4-6f9d10938dae" xmlns:ns3="6cba6e8b-8456-4f5a-9197-7a34860e5ce9" targetNamespace="http://schemas.microsoft.com/office/2006/metadata/properties" ma:root="true" ma:fieldsID="b7d60476a226fee2179966d72346f7e1" ns2:_="" ns3:_="">
    <xsd:import namespace="a1ea823d-ce2a-4733-82f4-6f9d10938dae"/>
    <xsd:import namespace="6cba6e8b-8456-4f5a-9197-7a34860e5ce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ea823d-ce2a-4733-82f4-6f9d10938da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f7211254-7f19-4422-a48c-200666b12ac9"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ba6e8b-8456-4f5a-9197-7a34860e5ce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865d0c1-8222-4d6c-9ab9-6f97492bcae6}" ma:internalName="TaxCatchAll" ma:showField="CatchAllData" ma:web="6cba6e8b-8456-4f5a-9197-7a34860e5ce9">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ea823d-ce2a-4733-82f4-6f9d10938dae">
      <Terms xmlns="http://schemas.microsoft.com/office/infopath/2007/PartnerControls"/>
    </lcf76f155ced4ddcb4097134ff3c332f>
    <TaxCatchAll xmlns="6cba6e8b-8456-4f5a-9197-7a34860e5ce9" xsi:nil="true"/>
    <SharedWithUsers xmlns="6cba6e8b-8456-4f5a-9197-7a34860e5ce9">
      <UserInfo>
        <DisplayName>T-Intern Project Private Members</DisplayName>
        <AccountId>7</AccountId>
        <AccountType/>
      </UserInfo>
    </SharedWithUsers>
  </documentManagement>
</p:properties>
</file>

<file path=customXml/itemProps1.xml><?xml version="1.0" encoding="utf-8"?>
<ds:datastoreItem xmlns:ds="http://schemas.openxmlformats.org/officeDocument/2006/customXml" ds:itemID="{4E040115-2C8B-4A3C-9090-B0F7F7BA3B37}">
  <ds:schemaRefs>
    <ds:schemaRef ds:uri="http://schemas.microsoft.com/sharepoint/v3/contenttype/forms"/>
  </ds:schemaRefs>
</ds:datastoreItem>
</file>

<file path=customXml/itemProps2.xml><?xml version="1.0" encoding="utf-8"?>
<ds:datastoreItem xmlns:ds="http://schemas.openxmlformats.org/officeDocument/2006/customXml" ds:itemID="{291B20EA-8549-40E7-BBCA-2F90B788E15F}"/>
</file>

<file path=customXml/itemProps3.xml><?xml version="1.0" encoding="utf-8"?>
<ds:datastoreItem xmlns:ds="http://schemas.openxmlformats.org/officeDocument/2006/customXml" ds:itemID="{7103429A-C7D6-45D2-AB56-D68771CF39BF}"/>
</file>

<file path=docProps/app.xml><?xml version="1.0" encoding="utf-8"?>
<Properties xmlns="http://schemas.openxmlformats.org/officeDocument/2006/extended-properties" xmlns:vt="http://schemas.openxmlformats.org/officeDocument/2006/docPropsVTypes">
  <TotalTime>0</TotalTime>
  <Words>1973</Words>
  <Application>Microsoft Office PowerPoint</Application>
  <PresentationFormat>Widescreen</PresentationFormat>
  <Paragraphs>221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Bahnschrift</vt:lpstr>
      <vt:lpstr>Calibri</vt:lpstr>
      <vt:lpstr>Calibri Light</vt:lpstr>
      <vt:lpstr>Wingdings</vt:lpstr>
      <vt:lpstr>Office Theme</vt:lpstr>
      <vt:lpstr>PowerPoint Presentation</vt:lpstr>
      <vt:lpstr>Agenda</vt:lpstr>
      <vt:lpstr>            Problem Statement &amp; Objective</vt:lpstr>
      <vt:lpstr>Milestones &amp; Schedules</vt:lpstr>
      <vt:lpstr>  Software Requirements</vt:lpstr>
      <vt:lpstr>                        Solution Architecture(Claims Data Extraction)</vt:lpstr>
      <vt:lpstr>           Approach (Text Extraction)</vt:lpstr>
      <vt:lpstr>                    Solution Architecture(WCF Automation)</vt:lpstr>
      <vt:lpstr>           Approach(WCF Automation)</vt:lpstr>
      <vt:lpstr>Approach</vt:lpstr>
      <vt:lpstr>PowerPoint Presentation</vt:lpstr>
      <vt:lpstr>           Improvements(WCF Automation)</vt:lpstr>
      <vt:lpstr>Multiprocessing</vt:lpstr>
      <vt:lpstr>Multiprocessing</vt:lpstr>
      <vt:lpstr>Output Matrix</vt:lpstr>
      <vt:lpstr>PowerPoint Presentation</vt:lpstr>
      <vt:lpstr>Thank You!!</vt:lpstr>
      <vt:lpstr>Questions/Feedback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Suddapally, Sriram</dc:creator>
  <cp:lastModifiedBy>Verma, Anudeep</cp:lastModifiedBy>
  <cp:revision>1</cp:revision>
  <dcterms:created xsi:type="dcterms:W3CDTF">2022-06-27T10:31:53Z</dcterms:created>
  <dcterms:modified xsi:type="dcterms:W3CDTF">2022-07-11T13:18:57Z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0x010100B69B9E17659FE14B8A59EB65A8187FB3</vt:lpwstr>
  </property>
</Properties>
</file>