
<file path=[Content_Types].xml><?xml version="1.0" encoding="utf-8"?>
<Types xmlns="http://schemas.openxmlformats.org/package/2006/content-types">
  <Default Extension="com&amp;app=2002&amp;size=f9999,10000&amp;q=a80&amp;n=0&amp;g=0n&amp;fmt=jpeg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3210E-DEE7-480E-A389-193EFCDE5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B8EE5-7E49-4DC3-B6C8-E1A97FF6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2D6B2-7F26-441B-A8EF-E9F4BB12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9524E-72CE-4198-A241-60FE29D9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274D7-C3E0-459D-BF9C-AEE9FC2B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7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A307-FF53-461E-81FB-1782FC24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0E8342-66A2-4427-BFF7-16FC7482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E1F78-EDFA-476F-B7B4-E1555BED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DB304-AB22-49A3-8F5D-009D26C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B9F39-502F-45D2-ABEE-DCCA2C16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7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B2C8A-25B4-4429-BDB7-611A3625C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44A01-215B-4F65-AA9E-B9601863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CAB77-1584-468F-A0BA-FEB23619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D0057-516E-4640-B032-9430CFDD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73174-48A0-4542-94DC-C5BBAE5A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EE501-3DC2-46E7-9B08-1CB4EB5E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2C49-9B53-4563-A6BC-D05520D8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079D6-4541-4693-A0B1-9254787C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485F6-50E2-43C1-89D6-CB046C16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6F30D-BEA8-44A0-835F-B0A7BAA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2C96A-9005-4887-A3FC-36A02464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F5B26-CF07-4557-849D-8B988F63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F2919-2426-4CB5-8735-D0F10407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55606-B347-4533-AF79-626A25B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BFCA-5196-4113-BFD0-5EEB8081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8B8CE-7DE0-4844-8CCB-4B495BDF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916DD-95F5-4E9E-BBDB-9A8314E51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716ED-9855-49A2-93C2-762169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9EF14-33B2-491A-A9A3-8F6A4D58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4EDB4E-6DA3-4506-AAC5-424BDECE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50FED-9482-4C16-94D9-30EDF20E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3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93EEA-3E5D-4CE6-A9B4-034511D8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353F2-3159-4E18-92B2-1AD552DB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F02C6-9304-41D3-948C-88496ADC7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5CFCE9-9A06-48DE-AB78-0E8607499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590E2B-346E-4A2E-8733-894BF161D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89522-520B-4F28-BD2D-599E4C7E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5620A2-E499-42A9-8453-F8B67787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5D3AE-D6AF-49AB-9960-D9820026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B7DF6-7395-4994-BF37-6AFCE095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5FFF9-41E7-4909-83CE-985035FE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95A9A-E7B8-4B45-A909-D83FF856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819052-CC83-4CA3-B8F6-272A090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23C98E-7867-4EC5-863B-7CBC2AAB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E8957C-5369-415E-AB91-479FA841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9A619-BE41-4B35-BDEA-8EBA1EB2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2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6816E-E1DA-40F0-8B4B-2BE31850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6995D-35FC-4B44-ADC5-B4AD20FB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69729F-0EAA-46C7-81BA-8D586ABD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52FC1-ECD4-4125-8DF7-6346A1E5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B14B4-098A-4643-BDA9-9E3406CC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04D37-F873-4393-B351-9720870B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29C74-4241-42EA-B7A2-F4C8566F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6CA99F-90BD-4D27-AC56-7946AA9DD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900AF-0F1C-45AE-9B45-5BFF7C676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316A5-FC6C-4794-900F-2B17CE5A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0B38C5-9C9A-48DC-B131-A2B8F805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6159E-C4FF-4C3D-85A8-BA58CB84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543B8B-D4D6-4ECC-A5D3-10A16D52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CA1D3-FB6E-4C34-AD37-3BB04EFC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305C5-2DFA-41F0-B4BA-6A30502F9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3161-3372-4D73-A5D3-BC19046A6E3A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2F5E2-7B56-4042-AF5C-40A5F9F37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997CF-9AE3-4FDB-8BA0-7267D130F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448D9-4BF5-4C7E-9B90-A7E5745D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com&amp;app=2002&amp;size=f9999,10000&amp;q=a80&amp;n=0&amp;g=0n&amp;fmt=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D065D0B-2C1C-4DB3-89B2-40C78EA96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148"/>
          <a:stretch/>
        </p:blipFill>
        <p:spPr>
          <a:xfrm>
            <a:off x="0" y="0"/>
            <a:ext cx="12192000" cy="9815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DDA6B4-4C7F-431B-88C6-FB8D48F4BEA6}"/>
              </a:ext>
            </a:extLst>
          </p:cNvPr>
          <p:cNvSpPr/>
          <p:nvPr/>
        </p:nvSpPr>
        <p:spPr>
          <a:xfrm>
            <a:off x="901844" y="1500042"/>
            <a:ext cx="10388310" cy="143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59744B-6A7A-44A1-BE95-9433D49C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463"/>
            <a:ext cx="755009" cy="5436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6230C4-050C-4633-8DF1-14A0A17BA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09" y="768037"/>
            <a:ext cx="2571717" cy="4784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44FBFB-BB75-41EC-B883-D8B3F697E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677" y="817459"/>
            <a:ext cx="5893323" cy="411996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487A43A-BF31-411B-8D38-83F4B78FF15A}"/>
              </a:ext>
            </a:extLst>
          </p:cNvPr>
          <p:cNvCxnSpPr/>
          <p:nvPr/>
        </p:nvCxnSpPr>
        <p:spPr>
          <a:xfrm>
            <a:off x="0" y="1346182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E688544-5B2F-4262-980A-AFAC7128C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539" y="1994334"/>
            <a:ext cx="9826919" cy="9495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EEAAFE7-85E3-4652-97D0-041591EE7509}"/>
              </a:ext>
            </a:extLst>
          </p:cNvPr>
          <p:cNvSpPr txBox="1"/>
          <p:nvPr/>
        </p:nvSpPr>
        <p:spPr>
          <a:xfrm>
            <a:off x="2626103" y="1489537"/>
            <a:ext cx="6939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客　户　信　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09E245-BB3C-4CC1-8652-B83D0AC61F83}"/>
              </a:ext>
            </a:extLst>
          </p:cNvPr>
          <p:cNvSpPr/>
          <p:nvPr/>
        </p:nvSpPr>
        <p:spPr>
          <a:xfrm>
            <a:off x="0" y="3028426"/>
            <a:ext cx="12192000" cy="3829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CEFE1-1455-413A-8BC9-D3CF52DF43D6}"/>
              </a:ext>
            </a:extLst>
          </p:cNvPr>
          <p:cNvSpPr/>
          <p:nvPr/>
        </p:nvSpPr>
        <p:spPr>
          <a:xfrm>
            <a:off x="901843" y="3656955"/>
            <a:ext cx="10388310" cy="14687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96535A-900A-4BE3-8BF0-3F55C3011F09}"/>
              </a:ext>
            </a:extLst>
          </p:cNvPr>
          <p:cNvSpPr txBox="1"/>
          <p:nvPr/>
        </p:nvSpPr>
        <p:spPr>
          <a:xfrm>
            <a:off x="2828781" y="3060438"/>
            <a:ext cx="6939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车　辆　信　息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4E31B18-55F4-4007-B168-FC0102876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41" y="4057496"/>
            <a:ext cx="1605662" cy="667635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E3301A-FE4C-4F26-9FF3-5CF084684C59}"/>
              </a:ext>
            </a:extLst>
          </p:cNvPr>
          <p:cNvCxnSpPr/>
          <p:nvPr/>
        </p:nvCxnSpPr>
        <p:spPr>
          <a:xfrm>
            <a:off x="2952925" y="3775046"/>
            <a:ext cx="0" cy="11681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D6266E0A-9B58-4630-AC49-2ED538262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04" y="3777577"/>
            <a:ext cx="2104238" cy="61373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BC9E1C17-A634-4893-9AB6-188E8B3BE9E6}"/>
              </a:ext>
            </a:extLst>
          </p:cNvPr>
          <p:cNvSpPr txBox="1"/>
          <p:nvPr/>
        </p:nvSpPr>
        <p:spPr>
          <a:xfrm>
            <a:off x="779827" y="4389161"/>
            <a:ext cx="6939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白色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奔驰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轿车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A209BB-995B-4454-9B1F-022DD17C8260}"/>
              </a:ext>
            </a:extLst>
          </p:cNvPr>
          <p:cNvSpPr txBox="1"/>
          <p:nvPr/>
        </p:nvSpPr>
        <p:spPr>
          <a:xfrm>
            <a:off x="1043876" y="4657474"/>
            <a:ext cx="6939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车架号：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12345678901234567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96B1171-669A-40DA-9C66-ADF3FFFCF034}"/>
              </a:ext>
            </a:extLst>
          </p:cNvPr>
          <p:cNvSpPr/>
          <p:nvPr/>
        </p:nvSpPr>
        <p:spPr>
          <a:xfrm>
            <a:off x="9417120" y="4140401"/>
            <a:ext cx="1560352" cy="46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新建维修申请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0F8509-2311-4829-9303-AE1F1ECE90E5}"/>
              </a:ext>
            </a:extLst>
          </p:cNvPr>
          <p:cNvSpPr/>
          <p:nvPr/>
        </p:nvSpPr>
        <p:spPr>
          <a:xfrm>
            <a:off x="7579740" y="4158045"/>
            <a:ext cx="1560352" cy="46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历史维修申请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2296D9C-0A95-4404-9D52-D396614ADE75}"/>
              </a:ext>
            </a:extLst>
          </p:cNvPr>
          <p:cNvSpPr/>
          <p:nvPr/>
        </p:nvSpPr>
        <p:spPr>
          <a:xfrm>
            <a:off x="877025" y="5220659"/>
            <a:ext cx="10388310" cy="14687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9FD3113-6CCE-4622-B0B6-593E48610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23" y="5621200"/>
            <a:ext cx="1605662" cy="667635"/>
          </a:xfrm>
          <a:prstGeom prst="rect">
            <a:avLst/>
          </a:prstGeom>
        </p:spPr>
      </p:pic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EA8BBFB-B299-4955-BE62-D1AFD6CC194D}"/>
              </a:ext>
            </a:extLst>
          </p:cNvPr>
          <p:cNvCxnSpPr/>
          <p:nvPr/>
        </p:nvCxnSpPr>
        <p:spPr>
          <a:xfrm>
            <a:off x="2928107" y="5338750"/>
            <a:ext cx="0" cy="11681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EC5EC67-7E00-4E92-B3F5-FE0ABA880A4D}"/>
              </a:ext>
            </a:extLst>
          </p:cNvPr>
          <p:cNvSpPr txBox="1"/>
          <p:nvPr/>
        </p:nvSpPr>
        <p:spPr>
          <a:xfrm>
            <a:off x="755009" y="5952865"/>
            <a:ext cx="6939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白色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奔驰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G·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轿车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E88BB77-B5E0-4B4E-958B-6854B16B9DEC}"/>
              </a:ext>
            </a:extLst>
          </p:cNvPr>
          <p:cNvSpPr/>
          <p:nvPr/>
        </p:nvSpPr>
        <p:spPr>
          <a:xfrm>
            <a:off x="9392302" y="5704105"/>
            <a:ext cx="1560352" cy="46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新建维修申请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B7C231-06DA-4021-AA5A-C0A2C2C07762}"/>
              </a:ext>
            </a:extLst>
          </p:cNvPr>
          <p:cNvSpPr/>
          <p:nvPr/>
        </p:nvSpPr>
        <p:spPr>
          <a:xfrm>
            <a:off x="7554922" y="5721749"/>
            <a:ext cx="1560352" cy="462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历史维修申请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14FBCE4-80AA-428B-8B0C-C701FEDA4A87}"/>
              </a:ext>
            </a:extLst>
          </p:cNvPr>
          <p:cNvSpPr txBox="1"/>
          <p:nvPr/>
        </p:nvSpPr>
        <p:spPr>
          <a:xfrm>
            <a:off x="1043876" y="6226610"/>
            <a:ext cx="6939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车架号：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22345678901234567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A98BC46-C223-4B5E-B97B-EDC45B6716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04" y="5335937"/>
            <a:ext cx="1917037" cy="609967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4DF96CB0-9883-495E-A635-34640255794E}"/>
              </a:ext>
            </a:extLst>
          </p:cNvPr>
          <p:cNvSpPr/>
          <p:nvPr/>
        </p:nvSpPr>
        <p:spPr>
          <a:xfrm>
            <a:off x="9706029" y="1572741"/>
            <a:ext cx="1163295" cy="364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更改信息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DD3904-0F7B-4DF5-8D0A-D6C7B88F23C6}"/>
              </a:ext>
            </a:extLst>
          </p:cNvPr>
          <p:cNvSpPr/>
          <p:nvPr/>
        </p:nvSpPr>
        <p:spPr>
          <a:xfrm>
            <a:off x="9706029" y="3120963"/>
            <a:ext cx="1163295" cy="3646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新建车辆</a:t>
            </a:r>
          </a:p>
        </p:txBody>
      </p:sp>
    </p:spTree>
    <p:extLst>
      <p:ext uri="{BB962C8B-B14F-4D97-AF65-F5344CB8AC3E}">
        <p14:creationId xmlns:p14="http://schemas.microsoft.com/office/powerpoint/2010/main" val="5194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46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华文楷体</vt:lpstr>
      <vt:lpstr>华文行楷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奚 嘉骏</dc:creator>
  <cp:lastModifiedBy>奚 嘉骏</cp:lastModifiedBy>
  <cp:revision>2</cp:revision>
  <dcterms:created xsi:type="dcterms:W3CDTF">2021-12-16T14:33:43Z</dcterms:created>
  <dcterms:modified xsi:type="dcterms:W3CDTF">2021-12-17T02:34:48Z</dcterms:modified>
</cp:coreProperties>
</file>