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8/30/2024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2273905" y="3265714"/>
            <a:ext cx="7619999"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K.KASTHURI</a:t>
            </a:r>
          </a:p>
          <a:p>
            <a:r>
              <a:rPr lang="en-US" sz="2400" dirty="0">
                <a:latin typeface="Times New Roman" panose="02020603050405020304" pitchFamily="18" charset="0"/>
                <a:cs typeface="Times New Roman" panose="02020603050405020304" pitchFamily="18" charset="0"/>
              </a:rPr>
              <a:t>REGISTERNO:2220518</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USERNAME:asunm1475312</a:t>
            </a:r>
            <a:r>
              <a:rPr lang="en-US" sz="2400" dirty="0">
                <a:latin typeface="Times New Roman" panose="02020603050405020304" pitchFamily="18" charset="0"/>
                <a:cs typeface="Times New Roman" panose="02020603050405020304" pitchFamily="18" charset="0"/>
              </a:rPr>
              <a:t>214777</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pic>
        <p:nvPicPr>
          <p:cNvPr id="3" name="Picture 2">
            <a:extLst>
              <a:ext uri="{FF2B5EF4-FFF2-40B4-BE49-F238E27FC236}">
                <a16:creationId xmlns:a16="http://schemas.microsoft.com/office/drawing/2014/main" id="{27251AF6-BF87-9008-15DD-C167A607CCB6}"/>
              </a:ext>
            </a:extLst>
          </p:cNvPr>
          <p:cNvPicPr>
            <a:picLocks noChangeAspect="1"/>
          </p:cNvPicPr>
          <p:nvPr/>
        </p:nvPicPr>
        <p:blipFill>
          <a:blip r:embed="rId2"/>
          <a:stretch>
            <a:fillRect/>
          </a:stretch>
        </p:blipFill>
        <p:spPr>
          <a:xfrm>
            <a:off x="3238500" y="1662112"/>
            <a:ext cx="5715000" cy="3533775"/>
          </a:xfrm>
          <a:prstGeom prst="rect">
            <a:avLst/>
          </a:prstGeom>
        </p:spPr>
      </p:pic>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dirty="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307759" y="2644170"/>
            <a:ext cx="9354288" cy="1938992"/>
          </a:xfrm>
          <a:prstGeom prst="rect">
            <a:avLst/>
          </a:prstGeom>
          <a:noFill/>
        </p:spPr>
        <p:txBody>
          <a:bodyPr wrap="square">
            <a:spAutoFit/>
          </a:bodyPr>
          <a:lstStyle/>
          <a:p>
            <a:r>
              <a:rPr lang="en-GB" sz="2400" dirty="0">
                <a:latin typeface="Times New Roman" panose="02020603050405020304"/>
              </a:rPr>
              <a:t>N</a:t>
            </a:r>
            <a:r>
              <a:rPr lang="en-IN" sz="2400" dirty="0">
                <a:latin typeface="Times New Roman" panose="02020603050405020304"/>
              </a:rPr>
              <a:t> </a:t>
            </a:r>
            <a:r>
              <a:rPr lang="en-IN" sz="2400" dirty="0" err="1">
                <a:latin typeface="Times New Roman" panose="02020603050405020304"/>
              </a:rPr>
              <a:t>Tamilnadu</a:t>
            </a:r>
            <a:r>
              <a:rPr lang="en-IN" sz="2400" dirty="0">
                <a:latin typeface="Times New Roman" panose="02020603050405020304"/>
              </a:rPr>
              <a:t> </a:t>
            </a:r>
            <a:r>
              <a:rPr lang="en-GB" sz="2400" dirty="0">
                <a:latin typeface="Times New Roman" panose="02020603050405020304"/>
              </a:rPr>
              <a:t>P </a:t>
            </a:r>
          </a:p>
          <a:p>
            <a:r>
              <a:rPr lang="en-GB" sz="2400" dirty="0">
                <a:latin typeface="Times New Roman" panose="02020603050405020304"/>
              </a:rPr>
              <a:t>Assistant Professor</a:t>
            </a:r>
            <a:endParaRPr lang="en-IN" sz="2400" dirty="0">
              <a:latin typeface="Times New Roman" panose="02020603050405020304"/>
            </a:endParaRPr>
          </a:p>
          <a:p>
            <a:r>
              <a:rPr lang="en-IN" sz="2400" dirty="0">
                <a:latin typeface="Times New Roman" panose="02020603050405020304"/>
              </a:rPr>
              <a:t>SRI KANYAKA PARAMESWARI ARTS &amp; SCIENCE COLLEGE FOR WOMENS</a:t>
            </a:r>
          </a:p>
          <a:p>
            <a:r>
              <a:rPr lang="en-IN" sz="2400" dirty="0">
                <a:latin typeface="Times New Roman" panose="02020603050405020304"/>
              </a:rPr>
              <a:t> </a:t>
            </a:r>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326</TotalTime>
  <Words>182</Words>
  <Application>Microsoft Office PowerPoint</Application>
  <PresentationFormat>Widescreen</PresentationFormat>
  <Paragraphs>41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kavikachu410@gmail.com</cp:lastModifiedBy>
  <cp:revision>35</cp:revision>
  <dcterms:created xsi:type="dcterms:W3CDTF">2024-08-21T00:32:52Z</dcterms:created>
  <dcterms:modified xsi:type="dcterms:W3CDTF">2024-08-30T09:06:52Z</dcterms:modified>
</cp:coreProperties>
</file>