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70" r:id="rId9"/>
    <p:sldId id="261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1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6C784E-6226-403D-B1CA-E4EF44E04905}" v="22" dt="2022-05-19T20:56:02.247"/>
    <p1510:client id="{4BC7C0BD-C05B-4534-ACF3-3C16168E7183}" v="194" dt="2022-05-13T13:39:09.465"/>
    <p1510:client id="{985229F2-C239-14CF-E5C6-2146C5575B27}" v="44" dt="2022-05-13T13:44:43.721"/>
    <p1510:client id="{BD841FF2-EE5E-4D9B-1824-DCB2D067C438}" v="304" dt="2022-05-19T22:35:04.988"/>
    <p1510:client id="{DA2B41CC-2E06-5857-B60A-C26E2F7951F9}" v="643" dt="2022-05-19T09:22:43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3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07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01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85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57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01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7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8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0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6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5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1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9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8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4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1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Projekt w języku skryptowym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cs typeface="Calibri"/>
              </a:rPr>
              <a:t>Kacper Abram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2E09D4-6794-79E6-3613-BB237154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Przeciwnicy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ED4D0087-8403-FFB1-7C4E-E1E33F9A3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2" y="2290349"/>
            <a:ext cx="5215781" cy="2790000"/>
          </a:xfrm>
        </p:spPr>
      </p:pic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2AABC8FF-44B5-6A7D-014B-D3D444D2B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251" y="2293397"/>
            <a:ext cx="6093913" cy="28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1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31144E-33AD-43AF-0AFF-F87229E7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Przeciwnicy w skrócie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DE8C4E-CA4A-8D90-A6AA-8D88FE82D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Co turę ma 3 ruchy, jeżeli strzeli kończy turę, używa A* żeby </a:t>
            </a:r>
            <a:r>
              <a:rPr lang="pl-PL" dirty="0" err="1"/>
              <a:t>znaleść</a:t>
            </a:r>
            <a:r>
              <a:rPr lang="pl-PL" dirty="0"/>
              <a:t> drogę do gracza, jeżeli gracz jest w zasięgu strzału (nawet jeżeli jest za budynkiem/przeciwnikiem) to strzeli do niego, jeżeli nie to spróbuje się do niego dostać </a:t>
            </a:r>
          </a:p>
        </p:txBody>
      </p:sp>
    </p:spTree>
    <p:extLst>
      <p:ext uri="{BB962C8B-B14F-4D97-AF65-F5344CB8AC3E}">
        <p14:creationId xmlns:p14="http://schemas.microsoft.com/office/powerpoint/2010/main" val="1704692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A3121D-6BE1-8C3B-CDD7-8D95B1FA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Bronie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2E500F5B-A43E-2175-4409-F63B416B2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877" y="2060982"/>
            <a:ext cx="8825659" cy="1883182"/>
          </a:xfrm>
        </p:spPr>
      </p:pic>
      <p:pic>
        <p:nvPicPr>
          <p:cNvPr id="3" name="Obraz 4">
            <a:extLst>
              <a:ext uri="{FF2B5EF4-FFF2-40B4-BE49-F238E27FC236}">
                <a16:creationId xmlns:a16="http://schemas.microsoft.com/office/drawing/2014/main" id="{02DE2A79-2789-5E5A-28E4-D0427BD7D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093" y="4328264"/>
            <a:ext cx="4882661" cy="135780"/>
          </a:xfrm>
          <a:prstGeom prst="rect">
            <a:avLst/>
          </a:prstGeom>
        </p:spPr>
      </p:pic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41B3233D-D4DE-C597-4ECA-77C608E8F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23" y="4128174"/>
            <a:ext cx="6758353" cy="1122113"/>
          </a:xfrm>
          <a:prstGeom prst="rect">
            <a:avLst/>
          </a:prstGeom>
        </p:spPr>
      </p:pic>
      <p:pic>
        <p:nvPicPr>
          <p:cNvPr id="6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1FDCEFE4-51EF-3356-E152-6C28EB302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5238561"/>
            <a:ext cx="5683738" cy="1460878"/>
          </a:xfrm>
          <a:prstGeom prst="rect">
            <a:avLst/>
          </a:prstGeom>
        </p:spPr>
      </p:pic>
      <p:pic>
        <p:nvPicPr>
          <p:cNvPr id="7" name="Obraz 7">
            <a:extLst>
              <a:ext uri="{FF2B5EF4-FFF2-40B4-BE49-F238E27FC236}">
                <a16:creationId xmlns:a16="http://schemas.microsoft.com/office/drawing/2014/main" id="{2133963D-1F74-A4D6-E221-6AB29409A5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1092" y="4685548"/>
            <a:ext cx="4882661" cy="14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68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26DBD2-39A8-8349-FEF8-06387CC1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Gadżety</a:t>
            </a:r>
          </a:p>
        </p:txBody>
      </p:sp>
      <p:pic>
        <p:nvPicPr>
          <p:cNvPr id="4" name="Obraz 4" descr="Obraz zawierający tekst, zegar, różny, tablica wyników&#10;&#10;Opis wygenerowany automatycznie">
            <a:extLst>
              <a:ext uri="{FF2B5EF4-FFF2-40B4-BE49-F238E27FC236}">
                <a16:creationId xmlns:a16="http://schemas.microsoft.com/office/drawing/2014/main" id="{5E23477F-A9A6-A0A1-AFC8-C8460A322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835" y="2376487"/>
            <a:ext cx="6496050" cy="1838325"/>
          </a:xfrm>
        </p:spPr>
      </p:pic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28CC0DB4-CBF5-8F75-1D9B-87A12FF04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246" y="2416233"/>
            <a:ext cx="4745892" cy="2191611"/>
          </a:xfrm>
          <a:prstGeom prst="rect">
            <a:avLst/>
          </a:prstGeom>
        </p:spPr>
      </p:pic>
      <p:pic>
        <p:nvPicPr>
          <p:cNvPr id="6" name="Obraz 6">
            <a:extLst>
              <a:ext uri="{FF2B5EF4-FFF2-40B4-BE49-F238E27FC236}">
                <a16:creationId xmlns:a16="http://schemas.microsoft.com/office/drawing/2014/main" id="{C4300F09-2E1B-17D8-1618-15FCC24F9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9" y="4319558"/>
            <a:ext cx="6417501" cy="181295"/>
          </a:xfrm>
          <a:prstGeom prst="rect">
            <a:avLst/>
          </a:prstGeom>
        </p:spPr>
      </p:pic>
      <p:pic>
        <p:nvPicPr>
          <p:cNvPr id="7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1D200385-8405-790B-870B-B42B6177E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95" y="4752244"/>
            <a:ext cx="9768213" cy="137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2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B41634-C821-F663-1359-B7A3B185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Karty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42E07F6A-DFD4-C8CD-2C88-DF1D082DA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707" y="2056049"/>
            <a:ext cx="8825659" cy="732518"/>
          </a:xfr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61923C34-6CFC-F24D-05E8-52113B123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695" y="2287892"/>
            <a:ext cx="2562225" cy="257175"/>
          </a:xfrm>
          <a:prstGeom prst="rect">
            <a:avLst/>
          </a:prstGeom>
        </p:spPr>
      </p:pic>
      <p:pic>
        <p:nvPicPr>
          <p:cNvPr id="6" name="Obraz 6">
            <a:extLst>
              <a:ext uri="{FF2B5EF4-FFF2-40B4-BE49-F238E27FC236}">
                <a16:creationId xmlns:a16="http://schemas.microsoft.com/office/drawing/2014/main" id="{645A4B59-26A5-1FEB-1DC7-10B6FDD7C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36" y="2951191"/>
            <a:ext cx="2743200" cy="2625754"/>
          </a:xfrm>
          <a:prstGeom prst="rect">
            <a:avLst/>
          </a:prstGeom>
        </p:spPr>
      </p:pic>
      <p:pic>
        <p:nvPicPr>
          <p:cNvPr id="7" name="Obraz 7" descr="Obraz zawierający tekst, apteczka&#10;&#10;Opis wygenerowany automatycznie">
            <a:extLst>
              <a:ext uri="{FF2B5EF4-FFF2-40B4-BE49-F238E27FC236}">
                <a16:creationId xmlns:a16="http://schemas.microsoft.com/office/drawing/2014/main" id="{1FEE66AB-A37C-D1EE-EABA-B3C72DF97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989" y="3072521"/>
            <a:ext cx="2743200" cy="1715040"/>
          </a:xfrm>
          <a:prstGeom prst="rect">
            <a:avLst/>
          </a:prstGeom>
        </p:spPr>
      </p:pic>
      <p:pic>
        <p:nvPicPr>
          <p:cNvPr id="8" name="Obraz 8" descr="Obraz zawierający tekst&#10;&#10;Opis wygenerowany automatycznie">
            <a:extLst>
              <a:ext uri="{FF2B5EF4-FFF2-40B4-BE49-F238E27FC236}">
                <a16:creationId xmlns:a16="http://schemas.microsoft.com/office/drawing/2014/main" id="{560776CB-33D1-E3E4-5BD5-3FEA19D203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5852" y="3070821"/>
            <a:ext cx="5217090" cy="236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4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F4FD5D-965F-5181-F964-191370B5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Sklep</a:t>
            </a:r>
          </a:p>
        </p:txBody>
      </p:sp>
      <p:pic>
        <p:nvPicPr>
          <p:cNvPr id="5" name="Obraz 6">
            <a:extLst>
              <a:ext uri="{FF2B5EF4-FFF2-40B4-BE49-F238E27FC236}">
                <a16:creationId xmlns:a16="http://schemas.microsoft.com/office/drawing/2014/main" id="{585F2E6A-BE4A-9D32-069D-CF88302FB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154" y="2471027"/>
            <a:ext cx="4601227" cy="438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87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B680B7-40B4-F7E5-04BC-92591A99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Particle,animacje</a:t>
            </a:r>
            <a:r>
              <a:rPr lang="pl-PL" dirty="0"/>
              <a:t> </a:t>
            </a:r>
            <a:r>
              <a:rPr lang="pl-PL" dirty="0" err="1"/>
              <a:t>itp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86FB0B67-55F8-F913-9100-F0DFC5627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134" y="2363853"/>
            <a:ext cx="4523984" cy="691019"/>
          </a:xfr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194547B0-211B-8613-439A-BC29977E5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89" y="3255723"/>
            <a:ext cx="4229621" cy="701457"/>
          </a:xfrm>
          <a:prstGeom prst="rect">
            <a:avLst/>
          </a:prstGeom>
        </p:spPr>
      </p:pic>
      <p:pic>
        <p:nvPicPr>
          <p:cNvPr id="6" name="Obraz 6">
            <a:extLst>
              <a:ext uri="{FF2B5EF4-FFF2-40B4-BE49-F238E27FC236}">
                <a16:creationId xmlns:a16="http://schemas.microsoft.com/office/drawing/2014/main" id="{3F72A05E-1BDA-97E3-FBCC-FD0C0595A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03" y="3867980"/>
            <a:ext cx="5718131" cy="531217"/>
          </a:xfrm>
          <a:prstGeom prst="rect">
            <a:avLst/>
          </a:prstGeom>
        </p:spPr>
      </p:pic>
      <p:pic>
        <p:nvPicPr>
          <p:cNvPr id="7" name="Obraz 7">
            <a:extLst>
              <a:ext uri="{FF2B5EF4-FFF2-40B4-BE49-F238E27FC236}">
                <a16:creationId xmlns:a16="http://schemas.microsoft.com/office/drawing/2014/main" id="{0D3A514E-F7DD-1B3F-A74E-A3B5A1D23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1693" y="3871587"/>
            <a:ext cx="4523983" cy="649265"/>
          </a:xfrm>
          <a:prstGeom prst="rect">
            <a:avLst/>
          </a:prstGeom>
        </p:spPr>
      </p:pic>
      <p:pic>
        <p:nvPicPr>
          <p:cNvPr id="8" name="Obraz 8">
            <a:extLst>
              <a:ext uri="{FF2B5EF4-FFF2-40B4-BE49-F238E27FC236}">
                <a16:creationId xmlns:a16="http://schemas.microsoft.com/office/drawing/2014/main" id="{B33EBD91-E00D-D6EB-D068-31052BF483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7830" y="3182655"/>
            <a:ext cx="4242147" cy="607512"/>
          </a:xfrm>
          <a:prstGeom prst="rect">
            <a:avLst/>
          </a:prstGeom>
        </p:spPr>
      </p:pic>
      <p:pic>
        <p:nvPicPr>
          <p:cNvPr id="10" name="Obraz 10">
            <a:extLst>
              <a:ext uri="{FF2B5EF4-FFF2-40B4-BE49-F238E27FC236}">
                <a16:creationId xmlns:a16="http://schemas.microsoft.com/office/drawing/2014/main" id="{C283BA01-88BB-F472-29E4-D0D5404686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5222" y="2545915"/>
            <a:ext cx="4747364" cy="52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16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8C8844-BF7F-F07C-544F-06F34167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pl-PL">
                <a:solidFill>
                  <a:schemeClr val="tx1"/>
                </a:solidFill>
              </a:rPr>
              <a:t>Koniec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CA4053-0C94-F4BB-9922-FAAC434DD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Jakieś pytania?</a:t>
            </a:r>
          </a:p>
        </p:txBody>
      </p:sp>
    </p:spTree>
    <p:extLst>
      <p:ext uri="{BB962C8B-B14F-4D97-AF65-F5344CB8AC3E}">
        <p14:creationId xmlns:p14="http://schemas.microsoft.com/office/powerpoint/2010/main" val="2686882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687AAC-5491-33CB-6F00-51F98B83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036CCF-F518-FA70-7762-D1364620B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Projektem była </a:t>
            </a:r>
            <a:r>
              <a:rPr lang="pl-PL" dirty="0">
                <a:ea typeface="+mn-lt"/>
                <a:cs typeface="+mn-lt"/>
              </a:rPr>
              <a:t>gra turowa,  </a:t>
            </a:r>
            <a:r>
              <a:rPr lang="pl-PL" dirty="0"/>
              <a:t>w której celem jest przejść jak najwięcej poziomów. Odbywa się ona na kwadratowej planszy 15x15. Grafika składa się głównie z </a:t>
            </a:r>
            <a:r>
              <a:rPr lang="pl-PL" dirty="0" err="1"/>
              <a:t>spritów</a:t>
            </a:r>
            <a:r>
              <a:rPr lang="pl-PL" dirty="0"/>
              <a:t> 32px x 32px w stylu </a:t>
            </a:r>
            <a:r>
              <a:rPr lang="pl-PL" dirty="0" err="1"/>
              <a:t>pixelartowym</a:t>
            </a:r>
            <a:r>
              <a:rPr lang="pl-PL" dirty="0"/>
              <a:t>. Gra zawiera efekty dźwiękowe.</a:t>
            </a:r>
          </a:p>
        </p:txBody>
      </p:sp>
    </p:spTree>
    <p:extLst>
      <p:ext uri="{BB962C8B-B14F-4D97-AF65-F5344CB8AC3E}">
        <p14:creationId xmlns:p14="http://schemas.microsoft.com/office/powerpoint/2010/main" val="76750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3AB972-4626-84EA-561E-5717E61D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udało się osiągnąć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0848EFB5-DA3F-F4BC-8AAE-FB9BAE07B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320" y="2603500"/>
            <a:ext cx="6082926" cy="3416300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A67B0FF6-6B8A-7999-CD39-1F13BA66AE18}"/>
              </a:ext>
            </a:extLst>
          </p:cNvPr>
          <p:cNvSpPr txBox="1"/>
          <p:nvPr/>
        </p:nvSpPr>
        <p:spPr>
          <a:xfrm>
            <a:off x="3882251" y="6019568"/>
            <a:ext cx="33658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Wszystko co było założone</a:t>
            </a:r>
          </a:p>
        </p:txBody>
      </p:sp>
    </p:spTree>
    <p:extLst>
      <p:ext uri="{BB962C8B-B14F-4D97-AF65-F5344CB8AC3E}">
        <p14:creationId xmlns:p14="http://schemas.microsoft.com/office/powerpoint/2010/main" val="256670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6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7A075BF-84F2-272A-4281-667AF2AA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Harmonogram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59FB9043-2CB6-67F6-AD61-9A25EBC9C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728829"/>
            <a:ext cx="6470907" cy="339722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80A4E035-3B6B-B2AB-C846-1C0E5E88DB70}"/>
              </a:ext>
            </a:extLst>
          </p:cNvPr>
          <p:cNvSpPr txBox="1"/>
          <p:nvPr/>
        </p:nvSpPr>
        <p:spPr>
          <a:xfrm>
            <a:off x="1109785" y="5564554"/>
            <a:ext cx="49412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200" dirty="0"/>
              <a:t>*Dokumentacja </a:t>
            </a:r>
            <a:r>
              <a:rPr lang="pl-PL" sz="1200" dirty="0" err="1"/>
              <a:t>itp</a:t>
            </a:r>
            <a:r>
              <a:rPr lang="pl-PL" sz="1200" dirty="0"/>
              <a:t> dopiero </a:t>
            </a:r>
            <a:r>
              <a:rPr lang="pl-PL" sz="1200" dirty="0" err="1"/>
              <a:t>pulla</a:t>
            </a:r>
            <a:r>
              <a:rPr lang="pl-PL" sz="1200" dirty="0"/>
              <a:t> zrobiłem 20.05 bo zapomniałem o nim i usunąłem mały błąd przy okazji</a:t>
            </a:r>
          </a:p>
        </p:txBody>
      </p:sp>
    </p:spTree>
    <p:extLst>
      <p:ext uri="{BB962C8B-B14F-4D97-AF65-F5344CB8AC3E}">
        <p14:creationId xmlns:p14="http://schemas.microsoft.com/office/powerpoint/2010/main" val="236733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B80770B-F7D3-9E87-BB3E-05C259BE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pl-PL" sz="3200">
                <a:solidFill>
                  <a:srgbClr val="EBEBEB"/>
                </a:solidFill>
              </a:rPr>
              <a:t>Zmiany względem planowanego rezultatu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DC0E30-DA43-F085-4946-EA38C8F08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2000"/>
              <a:t>Brak</a:t>
            </a:r>
          </a:p>
        </p:txBody>
      </p:sp>
    </p:spTree>
    <p:extLst>
      <p:ext uri="{BB962C8B-B14F-4D97-AF65-F5344CB8AC3E}">
        <p14:creationId xmlns:p14="http://schemas.microsoft.com/office/powerpoint/2010/main" val="125756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648404-D92B-C963-CB1F-C267AFC3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Planowany rezultat w porównaniu do gotowego projektu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07752A9A-4C7F-1499-C6F8-B7AA9DAB1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285" y="2637109"/>
            <a:ext cx="2990850" cy="3200400"/>
          </a:xfrm>
        </p:spPr>
      </p:pic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D43FD7EA-2798-BD00-FD10-A3336D9AD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941" y="2786992"/>
            <a:ext cx="3130241" cy="304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7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2EF7AE-AAAE-F9DC-AAB0-0DBC30ED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Prawie wszystko jest obiektami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21D12822-3230-FB31-A9D1-FFA209302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412" y="2369527"/>
            <a:ext cx="3234064" cy="1697277"/>
          </a:xfrm>
        </p:spPr>
      </p:pic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116F158B-6CB0-030A-5599-1FBD6509D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89" y="2385485"/>
            <a:ext cx="2743200" cy="1690373"/>
          </a:xfrm>
          <a:prstGeom prst="rect">
            <a:avLst/>
          </a:prstGeom>
        </p:spPr>
      </p:pic>
      <p:pic>
        <p:nvPicPr>
          <p:cNvPr id="6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5E8F15DB-914E-3A30-FABC-52243ED6F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89" y="4311278"/>
            <a:ext cx="2743200" cy="2389909"/>
          </a:xfrm>
          <a:prstGeom prst="rect">
            <a:avLst/>
          </a:prstGeom>
        </p:spPr>
      </p:pic>
      <p:pic>
        <p:nvPicPr>
          <p:cNvPr id="7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7C2497F6-DA7F-79A3-179B-18169E125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6" y="4313245"/>
            <a:ext cx="2743200" cy="924605"/>
          </a:xfrm>
          <a:prstGeom prst="rect">
            <a:avLst/>
          </a:prstGeom>
        </p:spPr>
      </p:pic>
      <p:pic>
        <p:nvPicPr>
          <p:cNvPr id="8" name="Obraz 8" descr="Obraz zawierający tekst&#10;&#10;Opis wygenerowany automatycznie">
            <a:extLst>
              <a:ext uri="{FF2B5EF4-FFF2-40B4-BE49-F238E27FC236}">
                <a16:creationId xmlns:a16="http://schemas.microsoft.com/office/drawing/2014/main" id="{2DBC559B-0D91-1216-67F4-EC4E23E7D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7057" y="2382026"/>
            <a:ext cx="2743200" cy="3638824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8777F769-0E4F-8818-EA47-8978A859E6E2}"/>
              </a:ext>
            </a:extLst>
          </p:cNvPr>
          <p:cNvSpPr txBox="1"/>
          <p:nvPr/>
        </p:nvSpPr>
        <p:spPr>
          <a:xfrm>
            <a:off x="-4175" y="6498920"/>
            <a:ext cx="40897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000" dirty="0"/>
              <a:t>*</a:t>
            </a:r>
            <a:r>
              <a:rPr lang="pl-PL" sz="1000" dirty="0" err="1"/>
              <a:t>żeczy</a:t>
            </a:r>
            <a:r>
              <a:rPr lang="pl-PL" sz="1000" dirty="0"/>
              <a:t> takie jak zmienna które sprawdzają na jakim poziomie jest gracz są zmiennymi globalnymi</a:t>
            </a:r>
          </a:p>
        </p:txBody>
      </p:sp>
    </p:spTree>
    <p:extLst>
      <p:ext uri="{BB962C8B-B14F-4D97-AF65-F5344CB8AC3E}">
        <p14:creationId xmlns:p14="http://schemas.microsoft.com/office/powerpoint/2010/main" val="419565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7849A9-CC06-62BC-CA2B-F7E49B4A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Sposób </a:t>
            </a:r>
            <a:r>
              <a:rPr lang="pl-PL" dirty="0" err="1"/>
              <a:t>renderowania</a:t>
            </a:r>
            <a:r>
              <a:rPr lang="pl-PL" dirty="0"/>
              <a:t> gracza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52A24D4D-C6F1-BF06-40B0-5B851FC6E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64" y="2454617"/>
            <a:ext cx="8825659" cy="1292368"/>
          </a:xfrm>
        </p:spPr>
      </p:pic>
      <p:pic>
        <p:nvPicPr>
          <p:cNvPr id="5" name="Obraz 5" descr="Obraz zawierający tekst, obwód, sprzęt elektroniczny&#10;&#10;Opis wygenerowany automatycznie">
            <a:extLst>
              <a:ext uri="{FF2B5EF4-FFF2-40B4-BE49-F238E27FC236}">
                <a16:creationId xmlns:a16="http://schemas.microsoft.com/office/drawing/2014/main" id="{40B39881-6BC7-1193-A703-C6DB39B60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01" y="4194589"/>
            <a:ext cx="1107509" cy="1287179"/>
          </a:xfrm>
          <a:prstGeom prst="rect">
            <a:avLst/>
          </a:prstGeom>
        </p:spPr>
      </p:pic>
      <p:pic>
        <p:nvPicPr>
          <p:cNvPr id="6" name="Obraz 6" descr="Obraz zawierający tekst, obwód, sprzęt elektroniczny&#10;&#10;Opis wygenerowany automatycznie">
            <a:extLst>
              <a:ext uri="{FF2B5EF4-FFF2-40B4-BE49-F238E27FC236}">
                <a16:creationId xmlns:a16="http://schemas.microsoft.com/office/drawing/2014/main" id="{F278EEFB-3D9F-ECB9-D04B-6C0F8233A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853" y="4195502"/>
            <a:ext cx="1124732" cy="1295791"/>
          </a:xfrm>
          <a:prstGeom prst="rect">
            <a:avLst/>
          </a:prstGeom>
        </p:spPr>
      </p:pic>
      <p:pic>
        <p:nvPicPr>
          <p:cNvPr id="7" name="Obraz 7" descr="Obraz zawierający tekst, obwód, sprzęt elektroniczny&#10;&#10;Opis wygenerowany automatycznie">
            <a:extLst>
              <a:ext uri="{FF2B5EF4-FFF2-40B4-BE49-F238E27FC236}">
                <a16:creationId xmlns:a16="http://schemas.microsoft.com/office/drawing/2014/main" id="{C3346A3B-67C1-687B-D256-D0009E76A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5898" y="4199155"/>
            <a:ext cx="1029874" cy="1288484"/>
          </a:xfrm>
          <a:prstGeom prst="rect">
            <a:avLst/>
          </a:prstGeom>
        </p:spPr>
      </p:pic>
      <p:pic>
        <p:nvPicPr>
          <p:cNvPr id="8" name="Obraz 8" descr="Obraz zawierający tekst&#10;&#10;Opis wygenerowany automatycznie">
            <a:extLst>
              <a:ext uri="{FF2B5EF4-FFF2-40B4-BE49-F238E27FC236}">
                <a16:creationId xmlns:a16="http://schemas.microsoft.com/office/drawing/2014/main" id="{F9947EA5-D228-14C4-781A-33A34FF547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730" y="4196415"/>
            <a:ext cx="1473634" cy="129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6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DBC76C-C10C-E429-78A8-D1157521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Sposób </a:t>
            </a:r>
            <a:r>
              <a:rPr lang="pl-PL" dirty="0" err="1"/>
              <a:t>renderowania</a:t>
            </a:r>
            <a:r>
              <a:rPr lang="pl-PL" dirty="0"/>
              <a:t> obrazu</a:t>
            </a:r>
          </a:p>
        </p:txBody>
      </p:sp>
      <p:pic>
        <p:nvPicPr>
          <p:cNvPr id="4" name="Obraz 4" descr="Obraz zawierający tekst, ekran, srebrny&#10;&#10;Opis wygenerowany automatycznie">
            <a:extLst>
              <a:ext uri="{FF2B5EF4-FFF2-40B4-BE49-F238E27FC236}">
                <a16:creationId xmlns:a16="http://schemas.microsoft.com/office/drawing/2014/main" id="{38C91BD9-2D6F-1137-BC6A-E3957896C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32" y="2254855"/>
            <a:ext cx="2345939" cy="2009078"/>
          </a:xfr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55D12C76-6679-6062-1879-4D0B539AA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062" y="2245716"/>
            <a:ext cx="2018372" cy="2009079"/>
          </a:xfrm>
          <a:prstGeom prst="rect">
            <a:avLst/>
          </a:prstGeom>
        </p:spPr>
      </p:pic>
      <p:pic>
        <p:nvPicPr>
          <p:cNvPr id="6" name="Obraz 6">
            <a:extLst>
              <a:ext uri="{FF2B5EF4-FFF2-40B4-BE49-F238E27FC236}">
                <a16:creationId xmlns:a16="http://schemas.microsoft.com/office/drawing/2014/main" id="{3EE72F39-4AE3-CB34-3E78-F618EE5D7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731" y="2251279"/>
            <a:ext cx="2055542" cy="2008367"/>
          </a:xfrm>
          <a:prstGeom prst="rect">
            <a:avLst/>
          </a:prstGeom>
        </p:spPr>
      </p:pic>
      <p:pic>
        <p:nvPicPr>
          <p:cNvPr id="3" name="Obraz 6">
            <a:extLst>
              <a:ext uri="{FF2B5EF4-FFF2-40B4-BE49-F238E27FC236}">
                <a16:creationId xmlns:a16="http://schemas.microsoft.com/office/drawing/2014/main" id="{195D6A2F-97D0-0A3E-4343-E3166A4DE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322" y="2252373"/>
            <a:ext cx="2009078" cy="2004945"/>
          </a:xfrm>
          <a:prstGeom prst="rect">
            <a:avLst/>
          </a:prstGeom>
        </p:spPr>
      </p:pic>
      <p:pic>
        <p:nvPicPr>
          <p:cNvPr id="7" name="Obraz 7">
            <a:extLst>
              <a:ext uri="{FF2B5EF4-FFF2-40B4-BE49-F238E27FC236}">
                <a16:creationId xmlns:a16="http://schemas.microsoft.com/office/drawing/2014/main" id="{AB143645-E614-C137-8C58-25692F633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1449" y="2253968"/>
            <a:ext cx="1999786" cy="2015526"/>
          </a:xfrm>
          <a:prstGeom prst="rect">
            <a:avLst/>
          </a:prstGeom>
        </p:spPr>
      </p:pic>
      <p:pic>
        <p:nvPicPr>
          <p:cNvPr id="8" name="Obraz 8" descr="Obraz zawierający tekst&#10;&#10;Opis wygenerowany automatycznie">
            <a:extLst>
              <a:ext uri="{FF2B5EF4-FFF2-40B4-BE49-F238E27FC236}">
                <a16:creationId xmlns:a16="http://schemas.microsoft.com/office/drawing/2014/main" id="{68A0259F-DF3B-E664-1A02-B62F25B014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327" y="4503261"/>
            <a:ext cx="4527395" cy="2153990"/>
          </a:xfrm>
          <a:prstGeom prst="rect">
            <a:avLst/>
          </a:prstGeom>
        </p:spPr>
      </p:pic>
      <p:pic>
        <p:nvPicPr>
          <p:cNvPr id="9" name="Obraz 9">
            <a:extLst>
              <a:ext uri="{FF2B5EF4-FFF2-40B4-BE49-F238E27FC236}">
                <a16:creationId xmlns:a16="http://schemas.microsoft.com/office/drawing/2014/main" id="{7FC78CFF-952E-E9B9-FE17-3F917BB62F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4888" y="4535188"/>
            <a:ext cx="2315737" cy="214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02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17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Ion Boardroom</vt:lpstr>
      <vt:lpstr>Projekt w języku skryptowym</vt:lpstr>
      <vt:lpstr>Opis Projektu</vt:lpstr>
      <vt:lpstr>Co udało się osiągnąć</vt:lpstr>
      <vt:lpstr>Harmonogram</vt:lpstr>
      <vt:lpstr>Zmiany względem planowanego rezultatu</vt:lpstr>
      <vt:lpstr>Planowany rezultat w porównaniu do gotowego projektu</vt:lpstr>
      <vt:lpstr>Prawie wszystko jest obiektami</vt:lpstr>
      <vt:lpstr>Sposób renderowania gracza</vt:lpstr>
      <vt:lpstr>Sposób renderowania obrazu</vt:lpstr>
      <vt:lpstr>Przeciwnicy</vt:lpstr>
      <vt:lpstr>Przeciwnicy w skrócie</vt:lpstr>
      <vt:lpstr>Bronie</vt:lpstr>
      <vt:lpstr>Gadżety</vt:lpstr>
      <vt:lpstr>Karty</vt:lpstr>
      <vt:lpstr>Sklep</vt:lpstr>
      <vt:lpstr>Particle,animacje itp</vt:lpstr>
      <vt:lpstr>Koniec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264</cp:revision>
  <dcterms:created xsi:type="dcterms:W3CDTF">2022-05-13T13:17:27Z</dcterms:created>
  <dcterms:modified xsi:type="dcterms:W3CDTF">2022-05-19T22:35:06Z</dcterms:modified>
</cp:coreProperties>
</file>