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C7D94-1D10-C9EB-31FA-3D7E0F0B068E}" v="110" dt="2022-03-08T23:38:12.586"/>
    <p1510:client id="{3936C91B-B0A5-57C2-906A-B8323A77EF85}" v="1838" dt="2022-03-04T20:04:10.960"/>
    <p1510:client id="{5969B1B1-399E-AA7C-C511-BBA04C1D50C4}" v="45" dt="2022-03-06T23:14:02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cper Abram" userId="S::331547@uwr.edu.pl::5295d2a3-09eb-4d4c-a7c0-b9793dac2c26" providerId="AD" clId="Web-{0B2C7D94-1D10-C9EB-31FA-3D7E0F0B068E}"/>
    <pc:docChg chg="modSld">
      <pc:chgData name="Kacper Abram" userId="S::331547@uwr.edu.pl::5295d2a3-09eb-4d4c-a7c0-b9793dac2c26" providerId="AD" clId="Web-{0B2C7D94-1D10-C9EB-31FA-3D7E0F0B068E}" dt="2022-03-08T23:38:12.586" v="109" actId="20577"/>
      <pc:docMkLst>
        <pc:docMk/>
      </pc:docMkLst>
      <pc:sldChg chg="modSp">
        <pc:chgData name="Kacper Abram" userId="S::331547@uwr.edu.pl::5295d2a3-09eb-4d4c-a7c0-b9793dac2c26" providerId="AD" clId="Web-{0B2C7D94-1D10-C9EB-31FA-3D7E0F0B068E}" dt="2022-03-08T23:38:12.586" v="109" actId="20577"/>
        <pc:sldMkLst>
          <pc:docMk/>
          <pc:sldMk cId="2485096698" sldId="266"/>
        </pc:sldMkLst>
        <pc:spChg chg="mod">
          <ac:chgData name="Kacper Abram" userId="S::331547@uwr.edu.pl::5295d2a3-09eb-4d4c-a7c0-b9793dac2c26" providerId="AD" clId="Web-{0B2C7D94-1D10-C9EB-31FA-3D7E0F0B068E}" dt="2022-03-08T23:38:12.586" v="109" actId="20577"/>
          <ac:spMkLst>
            <pc:docMk/>
            <pc:sldMk cId="2485096698" sldId="266"/>
            <ac:spMk id="3" creationId="{1597271C-622B-4471-9735-4524174C02D4}"/>
          </ac:spMkLst>
        </pc:spChg>
      </pc:sldChg>
    </pc:docChg>
  </pc:docChgLst>
  <pc:docChgLst>
    <pc:chgData name="Kacper Abram" userId="S::331547@uwr.edu.pl::5295d2a3-09eb-4d4c-a7c0-b9793dac2c26" providerId="AD" clId="Web-{3936C91B-B0A5-57C2-906A-B8323A77EF85}"/>
    <pc:docChg chg="addSld modSld addMainMaster delMainMaster">
      <pc:chgData name="Kacper Abram" userId="S::331547@uwr.edu.pl::5295d2a3-09eb-4d4c-a7c0-b9793dac2c26" providerId="AD" clId="Web-{3936C91B-B0A5-57C2-906A-B8323A77EF85}" dt="2022-03-04T20:04:10.960" v="1681" actId="20577"/>
      <pc:docMkLst>
        <pc:docMk/>
      </pc:docMkLst>
      <pc:sldChg chg="addSp modSp mod setBg modClrScheme setClrOvrMap chgLayout">
        <pc:chgData name="Kacper Abram" userId="S::331547@uwr.edu.pl::5295d2a3-09eb-4d4c-a7c0-b9793dac2c26" providerId="AD" clId="Web-{3936C91B-B0A5-57C2-906A-B8323A77EF85}" dt="2022-03-04T17:26:41.666" v="710"/>
        <pc:sldMkLst>
          <pc:docMk/>
          <pc:sldMk cId="650317164" sldId="256"/>
        </pc:sldMkLst>
        <pc:spChg chg="mod ord">
          <ac:chgData name="Kacper Abram" userId="S::331547@uwr.edu.pl::5295d2a3-09eb-4d4c-a7c0-b9793dac2c26" providerId="AD" clId="Web-{3936C91B-B0A5-57C2-906A-B8323A77EF85}" dt="2022-03-04T17:26:41.666" v="710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Kacper Abram" userId="S::331547@uwr.edu.pl::5295d2a3-09eb-4d4c-a7c0-b9793dac2c26" providerId="AD" clId="Web-{3936C91B-B0A5-57C2-906A-B8323A77EF85}" dt="2022-03-04T17:26:41.666" v="710"/>
          <ac:spMkLst>
            <pc:docMk/>
            <pc:sldMk cId="650317164" sldId="256"/>
            <ac:spMk id="3" creationId="{00000000-0000-0000-0000-000000000000}"/>
          </ac:spMkLst>
        </pc:spChg>
        <pc:spChg chg="add">
          <ac:chgData name="Kacper Abram" userId="S::331547@uwr.edu.pl::5295d2a3-09eb-4d4c-a7c0-b9793dac2c26" providerId="AD" clId="Web-{3936C91B-B0A5-57C2-906A-B8323A77EF85}" dt="2022-03-04T17:26:41.666" v="710"/>
          <ac:spMkLst>
            <pc:docMk/>
            <pc:sldMk cId="650317164" sldId="256"/>
            <ac:spMk id="8" creationId="{E5A92FE9-DB05-4D0D-AF5A-BE8664B9FFB4}"/>
          </ac:spMkLst>
        </pc:spChg>
        <pc:grpChg chg="add">
          <ac:chgData name="Kacper Abram" userId="S::331547@uwr.edu.pl::5295d2a3-09eb-4d4c-a7c0-b9793dac2c26" providerId="AD" clId="Web-{3936C91B-B0A5-57C2-906A-B8323A77EF85}" dt="2022-03-04T17:26:41.666" v="710"/>
          <ac:grpSpMkLst>
            <pc:docMk/>
            <pc:sldMk cId="650317164" sldId="256"/>
            <ac:grpSpMk id="10" creationId="{53D9B26A-5143-49A7-BA98-D871D5BD719A}"/>
          </ac:grpSpMkLst>
        </pc:grpChg>
      </pc:sldChg>
      <pc:sldChg chg="addSp delSp modSp new mod setBg modClrScheme chgLayout">
        <pc:chgData name="Kacper Abram" userId="S::331547@uwr.edu.pl::5295d2a3-09eb-4d4c-a7c0-b9793dac2c26" providerId="AD" clId="Web-{3936C91B-B0A5-57C2-906A-B8323A77EF85}" dt="2022-03-04T17:26:28.853" v="709"/>
        <pc:sldMkLst>
          <pc:docMk/>
          <pc:sldMk cId="2619801973" sldId="257"/>
        </pc:sldMkLst>
        <pc:spChg chg="mod ord">
          <ac:chgData name="Kacper Abram" userId="S::331547@uwr.edu.pl::5295d2a3-09eb-4d4c-a7c0-b9793dac2c26" providerId="AD" clId="Web-{3936C91B-B0A5-57C2-906A-B8323A77EF85}" dt="2022-03-04T17:26:28.853" v="709"/>
          <ac:spMkLst>
            <pc:docMk/>
            <pc:sldMk cId="2619801973" sldId="257"/>
            <ac:spMk id="2" creationId="{F1A0BE4D-4914-4F2E-B8EC-4B6393F610D7}"/>
          </ac:spMkLst>
        </pc:spChg>
        <pc:spChg chg="del mod ord">
          <ac:chgData name="Kacper Abram" userId="S::331547@uwr.edu.pl::5295d2a3-09eb-4d4c-a7c0-b9793dac2c26" providerId="AD" clId="Web-{3936C91B-B0A5-57C2-906A-B8323A77EF85}" dt="2022-03-04T17:26:28.853" v="709"/>
          <ac:spMkLst>
            <pc:docMk/>
            <pc:sldMk cId="2619801973" sldId="257"/>
            <ac:spMk id="3" creationId="{3A441E25-8BB5-4811-9790-3E4984CA2E36}"/>
          </ac:spMkLst>
        </pc:spChg>
        <pc:spChg chg="add">
          <ac:chgData name="Kacper Abram" userId="S::331547@uwr.edu.pl::5295d2a3-09eb-4d4c-a7c0-b9793dac2c26" providerId="AD" clId="Web-{3936C91B-B0A5-57C2-906A-B8323A77EF85}" dt="2022-03-04T17:26:28.853" v="709"/>
          <ac:spMkLst>
            <pc:docMk/>
            <pc:sldMk cId="2619801973" sldId="257"/>
            <ac:spMk id="9" creationId="{94C52C56-BEF2-4E22-8C8E-A7AC96B03A72}"/>
          </ac:spMkLst>
        </pc:spChg>
        <pc:spChg chg="add">
          <ac:chgData name="Kacper Abram" userId="S::331547@uwr.edu.pl::5295d2a3-09eb-4d4c-a7c0-b9793dac2c26" providerId="AD" clId="Web-{3936C91B-B0A5-57C2-906A-B8323A77EF85}" dt="2022-03-04T17:26:28.853" v="709"/>
          <ac:spMkLst>
            <pc:docMk/>
            <pc:sldMk cId="2619801973" sldId="257"/>
            <ac:spMk id="11" creationId="{42285737-90EE-47DC-AC80-8AE156B11969}"/>
          </ac:spMkLst>
        </pc:spChg>
        <pc:grpChg chg="add">
          <ac:chgData name="Kacper Abram" userId="S::331547@uwr.edu.pl::5295d2a3-09eb-4d4c-a7c0-b9793dac2c26" providerId="AD" clId="Web-{3936C91B-B0A5-57C2-906A-B8323A77EF85}" dt="2022-03-04T17:26:28.853" v="709"/>
          <ac:grpSpMkLst>
            <pc:docMk/>
            <pc:sldMk cId="2619801973" sldId="257"/>
            <ac:grpSpMk id="13" creationId="{B57BDC17-F1B3-455F-BBF1-680AA1F25C06}"/>
          </ac:grpSpMkLst>
        </pc:grpChg>
        <pc:graphicFrameChg chg="add">
          <ac:chgData name="Kacper Abram" userId="S::331547@uwr.edu.pl::5295d2a3-09eb-4d4c-a7c0-b9793dac2c26" providerId="AD" clId="Web-{3936C91B-B0A5-57C2-906A-B8323A77EF85}" dt="2022-03-04T17:26:28.853" v="709"/>
          <ac:graphicFrameMkLst>
            <pc:docMk/>
            <pc:sldMk cId="2619801973" sldId="257"/>
            <ac:graphicFrameMk id="5" creationId="{FDF3DF3B-B5FF-4B44-89C1-6DE946595060}"/>
          </ac:graphicFrameMkLst>
        </pc:graphicFrameChg>
      </pc:sldChg>
      <pc:sldChg chg="addSp delSp modSp new mod setBg modClrScheme chgLayout">
        <pc:chgData name="Kacper Abram" userId="S::331547@uwr.edu.pl::5295d2a3-09eb-4d4c-a7c0-b9793dac2c26" providerId="AD" clId="Web-{3936C91B-B0A5-57C2-906A-B8323A77EF85}" dt="2022-03-04T19:10:01.281" v="1293" actId="14100"/>
        <pc:sldMkLst>
          <pc:docMk/>
          <pc:sldMk cId="1785056115" sldId="258"/>
        </pc:sldMkLst>
        <pc:spChg chg="mod ord">
          <ac:chgData name="Kacper Abram" userId="S::331547@uwr.edu.pl::5295d2a3-09eb-4d4c-a7c0-b9793dac2c26" providerId="AD" clId="Web-{3936C91B-B0A5-57C2-906A-B8323A77EF85}" dt="2022-03-04T17:26:20.994" v="708"/>
          <ac:spMkLst>
            <pc:docMk/>
            <pc:sldMk cId="1785056115" sldId="258"/>
            <ac:spMk id="2" creationId="{074D957B-6F30-4FE8-8E44-1FE652EC90B6}"/>
          </ac:spMkLst>
        </pc:spChg>
        <pc:spChg chg="del mod ord">
          <ac:chgData name="Kacper Abram" userId="S::331547@uwr.edu.pl::5295d2a3-09eb-4d4c-a7c0-b9793dac2c26" providerId="AD" clId="Web-{3936C91B-B0A5-57C2-906A-B8323A77EF85}" dt="2022-03-04T17:26:20.994" v="708"/>
          <ac:spMkLst>
            <pc:docMk/>
            <pc:sldMk cId="1785056115" sldId="258"/>
            <ac:spMk id="3" creationId="{A145C750-A613-4060-A88E-C05629D42069}"/>
          </ac:spMkLst>
        </pc:spChg>
        <pc:spChg chg="add">
          <ac:chgData name="Kacper Abram" userId="S::331547@uwr.edu.pl::5295d2a3-09eb-4d4c-a7c0-b9793dac2c26" providerId="AD" clId="Web-{3936C91B-B0A5-57C2-906A-B8323A77EF85}" dt="2022-03-04T17:26:20.994" v="708"/>
          <ac:spMkLst>
            <pc:docMk/>
            <pc:sldMk cId="1785056115" sldId="258"/>
            <ac:spMk id="9" creationId="{94C52C56-BEF2-4E22-8C8E-A7AC96B03A72}"/>
          </ac:spMkLst>
        </pc:spChg>
        <pc:spChg chg="add">
          <ac:chgData name="Kacper Abram" userId="S::331547@uwr.edu.pl::5295d2a3-09eb-4d4c-a7c0-b9793dac2c26" providerId="AD" clId="Web-{3936C91B-B0A5-57C2-906A-B8323A77EF85}" dt="2022-03-04T17:26:20.994" v="708"/>
          <ac:spMkLst>
            <pc:docMk/>
            <pc:sldMk cId="1785056115" sldId="258"/>
            <ac:spMk id="11" creationId="{42285737-90EE-47DC-AC80-8AE156B11969}"/>
          </ac:spMkLst>
        </pc:spChg>
        <pc:grpChg chg="add">
          <ac:chgData name="Kacper Abram" userId="S::331547@uwr.edu.pl::5295d2a3-09eb-4d4c-a7c0-b9793dac2c26" providerId="AD" clId="Web-{3936C91B-B0A5-57C2-906A-B8323A77EF85}" dt="2022-03-04T17:26:20.994" v="708"/>
          <ac:grpSpMkLst>
            <pc:docMk/>
            <pc:sldMk cId="1785056115" sldId="258"/>
            <ac:grpSpMk id="13" creationId="{B57BDC17-F1B3-455F-BBF1-680AA1F25C06}"/>
          </ac:grpSpMkLst>
        </pc:grpChg>
        <pc:graphicFrameChg chg="add mod">
          <ac:chgData name="Kacper Abram" userId="S::331547@uwr.edu.pl::5295d2a3-09eb-4d4c-a7c0-b9793dac2c26" providerId="AD" clId="Web-{3936C91B-B0A5-57C2-906A-B8323A77EF85}" dt="2022-03-04T19:10:01.281" v="1293" actId="14100"/>
          <ac:graphicFrameMkLst>
            <pc:docMk/>
            <pc:sldMk cId="1785056115" sldId="258"/>
            <ac:graphicFrameMk id="5" creationId="{F9A551EC-E882-4E98-93BC-575455B8A677}"/>
          </ac:graphicFrameMkLst>
        </pc:graphicFrameChg>
      </pc:sldChg>
      <pc:sldChg chg="addSp delSp modSp new mod setBg">
        <pc:chgData name="Kacper Abram" userId="S::331547@uwr.edu.pl::5295d2a3-09eb-4d4c-a7c0-b9793dac2c26" providerId="AD" clId="Web-{3936C91B-B0A5-57C2-906A-B8323A77EF85}" dt="2022-03-04T19:11:09.063" v="1316" actId="20577"/>
        <pc:sldMkLst>
          <pc:docMk/>
          <pc:sldMk cId="3183671082" sldId="259"/>
        </pc:sldMkLst>
        <pc:spChg chg="mod">
          <ac:chgData name="Kacper Abram" userId="S::331547@uwr.edu.pl::5295d2a3-09eb-4d4c-a7c0-b9793dac2c26" providerId="AD" clId="Web-{3936C91B-B0A5-57C2-906A-B8323A77EF85}" dt="2022-03-04T17:26:15.650" v="707"/>
          <ac:spMkLst>
            <pc:docMk/>
            <pc:sldMk cId="3183671082" sldId="259"/>
            <ac:spMk id="2" creationId="{5A99C326-5B5C-47B1-ACC4-6C69BAF2D601}"/>
          </ac:spMkLst>
        </pc:spChg>
        <pc:spChg chg="del mod">
          <ac:chgData name="Kacper Abram" userId="S::331547@uwr.edu.pl::5295d2a3-09eb-4d4c-a7c0-b9793dac2c26" providerId="AD" clId="Web-{3936C91B-B0A5-57C2-906A-B8323A77EF85}" dt="2022-03-04T17:26:15.650" v="707"/>
          <ac:spMkLst>
            <pc:docMk/>
            <pc:sldMk cId="3183671082" sldId="259"/>
            <ac:spMk id="3" creationId="{DB0418EF-64CF-418F-A7C1-75DF80191A66}"/>
          </ac:spMkLst>
        </pc:spChg>
        <pc:spChg chg="add del mod">
          <ac:chgData name="Kacper Abram" userId="S::331547@uwr.edu.pl::5295d2a3-09eb-4d4c-a7c0-b9793dac2c26" providerId="AD" clId="Web-{3936C91B-B0A5-57C2-906A-B8323A77EF85}" dt="2022-03-04T17:17:53.428" v="565"/>
          <ac:spMkLst>
            <pc:docMk/>
            <pc:sldMk cId="3183671082" sldId="259"/>
            <ac:spMk id="4" creationId="{EA8E03DB-0219-4846-92A7-5D9D3C664C3B}"/>
          </ac:spMkLst>
        </pc:spChg>
        <pc:spChg chg="add del mod">
          <ac:chgData name="Kacper Abram" userId="S::331547@uwr.edu.pl::5295d2a3-09eb-4d4c-a7c0-b9793dac2c26" providerId="AD" clId="Web-{3936C91B-B0A5-57C2-906A-B8323A77EF85}" dt="2022-03-04T17:18:50.273" v="599"/>
          <ac:spMkLst>
            <pc:docMk/>
            <pc:sldMk cId="3183671082" sldId="259"/>
            <ac:spMk id="5" creationId="{0F312991-5FE7-4D96-A320-5C493B0D566D}"/>
          </ac:spMkLst>
        </pc:spChg>
        <pc:spChg chg="add">
          <ac:chgData name="Kacper Abram" userId="S::331547@uwr.edu.pl::5295d2a3-09eb-4d4c-a7c0-b9793dac2c26" providerId="AD" clId="Web-{3936C91B-B0A5-57C2-906A-B8323A77EF85}" dt="2022-03-04T17:26:15.650" v="707"/>
          <ac:spMkLst>
            <pc:docMk/>
            <pc:sldMk cId="3183671082" sldId="259"/>
            <ac:spMk id="9" creationId="{94C52C56-BEF2-4E22-8C8E-A7AC96B03A72}"/>
          </ac:spMkLst>
        </pc:spChg>
        <pc:spChg chg="add">
          <ac:chgData name="Kacper Abram" userId="S::331547@uwr.edu.pl::5295d2a3-09eb-4d4c-a7c0-b9793dac2c26" providerId="AD" clId="Web-{3936C91B-B0A5-57C2-906A-B8323A77EF85}" dt="2022-03-04T17:26:15.650" v="707"/>
          <ac:spMkLst>
            <pc:docMk/>
            <pc:sldMk cId="3183671082" sldId="259"/>
            <ac:spMk id="11" creationId="{42285737-90EE-47DC-AC80-8AE156B11969}"/>
          </ac:spMkLst>
        </pc:spChg>
        <pc:grpChg chg="add">
          <ac:chgData name="Kacper Abram" userId="S::331547@uwr.edu.pl::5295d2a3-09eb-4d4c-a7c0-b9793dac2c26" providerId="AD" clId="Web-{3936C91B-B0A5-57C2-906A-B8323A77EF85}" dt="2022-03-04T17:26:15.650" v="707"/>
          <ac:grpSpMkLst>
            <pc:docMk/>
            <pc:sldMk cId="3183671082" sldId="259"/>
            <ac:grpSpMk id="13" creationId="{B57BDC17-F1B3-455F-BBF1-680AA1F25C06}"/>
          </ac:grpSpMkLst>
        </pc:grpChg>
        <pc:graphicFrameChg chg="add modGraphic">
          <ac:chgData name="Kacper Abram" userId="S::331547@uwr.edu.pl::5295d2a3-09eb-4d4c-a7c0-b9793dac2c26" providerId="AD" clId="Web-{3936C91B-B0A5-57C2-906A-B8323A77EF85}" dt="2022-03-04T19:11:09.063" v="1316" actId="20577"/>
          <ac:graphicFrameMkLst>
            <pc:docMk/>
            <pc:sldMk cId="3183671082" sldId="259"/>
            <ac:graphicFrameMk id="6" creationId="{A5E94C9C-973C-4448-889C-2259E2C909EC}"/>
          </ac:graphicFrameMkLst>
        </pc:graphicFrameChg>
      </pc:sldChg>
      <pc:sldChg chg="addSp delSp modSp new mod setBg">
        <pc:chgData name="Kacper Abram" userId="S::331547@uwr.edu.pl::5295d2a3-09eb-4d4c-a7c0-b9793dac2c26" providerId="AD" clId="Web-{3936C91B-B0A5-57C2-906A-B8323A77EF85}" dt="2022-03-04T17:31:02.471" v="727" actId="20577"/>
        <pc:sldMkLst>
          <pc:docMk/>
          <pc:sldMk cId="1361218203" sldId="260"/>
        </pc:sldMkLst>
        <pc:spChg chg="mod">
          <ac:chgData name="Kacper Abram" userId="S::331547@uwr.edu.pl::5295d2a3-09eb-4d4c-a7c0-b9793dac2c26" providerId="AD" clId="Web-{3936C91B-B0A5-57C2-906A-B8323A77EF85}" dt="2022-03-04T17:26:05.743" v="706"/>
          <ac:spMkLst>
            <pc:docMk/>
            <pc:sldMk cId="1361218203" sldId="260"/>
            <ac:spMk id="2" creationId="{E696F7CF-BDA8-4922-BA8F-FCEE0FEE7F02}"/>
          </ac:spMkLst>
        </pc:spChg>
        <pc:spChg chg="del mod">
          <ac:chgData name="Kacper Abram" userId="S::331547@uwr.edu.pl::5295d2a3-09eb-4d4c-a7c0-b9793dac2c26" providerId="AD" clId="Web-{3936C91B-B0A5-57C2-906A-B8323A77EF85}" dt="2022-03-04T17:26:05.743" v="706"/>
          <ac:spMkLst>
            <pc:docMk/>
            <pc:sldMk cId="1361218203" sldId="260"/>
            <ac:spMk id="3" creationId="{CEEDF9A4-C61A-4E49-8E45-CF91F2603510}"/>
          </ac:spMkLst>
        </pc:spChg>
        <pc:spChg chg="add">
          <ac:chgData name="Kacper Abram" userId="S::331547@uwr.edu.pl::5295d2a3-09eb-4d4c-a7c0-b9793dac2c26" providerId="AD" clId="Web-{3936C91B-B0A5-57C2-906A-B8323A77EF85}" dt="2022-03-04T17:26:05.743" v="706"/>
          <ac:spMkLst>
            <pc:docMk/>
            <pc:sldMk cId="1361218203" sldId="260"/>
            <ac:spMk id="9" creationId="{94C52C56-BEF2-4E22-8C8E-A7AC96B03A72}"/>
          </ac:spMkLst>
        </pc:spChg>
        <pc:spChg chg="add">
          <ac:chgData name="Kacper Abram" userId="S::331547@uwr.edu.pl::5295d2a3-09eb-4d4c-a7c0-b9793dac2c26" providerId="AD" clId="Web-{3936C91B-B0A5-57C2-906A-B8323A77EF85}" dt="2022-03-04T17:26:05.743" v="706"/>
          <ac:spMkLst>
            <pc:docMk/>
            <pc:sldMk cId="1361218203" sldId="260"/>
            <ac:spMk id="11" creationId="{42285737-90EE-47DC-AC80-8AE156B11969}"/>
          </ac:spMkLst>
        </pc:spChg>
        <pc:grpChg chg="add">
          <ac:chgData name="Kacper Abram" userId="S::331547@uwr.edu.pl::5295d2a3-09eb-4d4c-a7c0-b9793dac2c26" providerId="AD" clId="Web-{3936C91B-B0A5-57C2-906A-B8323A77EF85}" dt="2022-03-04T17:26:05.743" v="706"/>
          <ac:grpSpMkLst>
            <pc:docMk/>
            <pc:sldMk cId="1361218203" sldId="260"/>
            <ac:grpSpMk id="13" creationId="{B57BDC17-F1B3-455F-BBF1-680AA1F25C06}"/>
          </ac:grpSpMkLst>
        </pc:grpChg>
        <pc:graphicFrameChg chg="add modGraphic">
          <ac:chgData name="Kacper Abram" userId="S::331547@uwr.edu.pl::5295d2a3-09eb-4d4c-a7c0-b9793dac2c26" providerId="AD" clId="Web-{3936C91B-B0A5-57C2-906A-B8323A77EF85}" dt="2022-03-04T17:31:02.471" v="727" actId="20577"/>
          <ac:graphicFrameMkLst>
            <pc:docMk/>
            <pc:sldMk cId="1361218203" sldId="260"/>
            <ac:graphicFrameMk id="5" creationId="{2C21F79C-7E36-49C7-97FC-76E492F874C2}"/>
          </ac:graphicFrameMkLst>
        </pc:graphicFrameChg>
      </pc:sldChg>
      <pc:sldChg chg="addSp delSp modSp new mod setBg">
        <pc:chgData name="Kacper Abram" userId="S::331547@uwr.edu.pl::5295d2a3-09eb-4d4c-a7c0-b9793dac2c26" providerId="AD" clId="Web-{3936C91B-B0A5-57C2-906A-B8323A77EF85}" dt="2022-03-04T17:35:47.244" v="764" actId="20577"/>
        <pc:sldMkLst>
          <pc:docMk/>
          <pc:sldMk cId="3999442231" sldId="261"/>
        </pc:sldMkLst>
        <pc:spChg chg="mod">
          <ac:chgData name="Kacper Abram" userId="S::331547@uwr.edu.pl::5295d2a3-09eb-4d4c-a7c0-b9793dac2c26" providerId="AD" clId="Web-{3936C91B-B0A5-57C2-906A-B8323A77EF85}" dt="2022-03-04T17:34:42.086" v="743"/>
          <ac:spMkLst>
            <pc:docMk/>
            <pc:sldMk cId="3999442231" sldId="261"/>
            <ac:spMk id="2" creationId="{275CD598-0EE4-42D3-B2D3-84F035774DE1}"/>
          </ac:spMkLst>
        </pc:spChg>
        <pc:spChg chg="del">
          <ac:chgData name="Kacper Abram" userId="S::331547@uwr.edu.pl::5295d2a3-09eb-4d4c-a7c0-b9793dac2c26" providerId="AD" clId="Web-{3936C91B-B0A5-57C2-906A-B8323A77EF85}" dt="2022-03-04T17:25:29.909" v="704"/>
          <ac:spMkLst>
            <pc:docMk/>
            <pc:sldMk cId="3999442231" sldId="261"/>
            <ac:spMk id="3" creationId="{2561D4F2-0FFE-4F5A-900A-8AD8D1F9BECD}"/>
          </ac:spMkLst>
        </pc:spChg>
        <pc:spChg chg="add mod">
          <ac:chgData name="Kacper Abram" userId="S::331547@uwr.edu.pl::5295d2a3-09eb-4d4c-a7c0-b9793dac2c26" providerId="AD" clId="Web-{3936C91B-B0A5-57C2-906A-B8323A77EF85}" dt="2022-03-04T17:35:10.024" v="751" actId="20577"/>
          <ac:spMkLst>
            <pc:docMk/>
            <pc:sldMk cId="3999442231" sldId="261"/>
            <ac:spMk id="7" creationId="{8FB7A088-5C82-4066-86FF-21C8F0FC32D6}"/>
          </ac:spMkLst>
        </pc:spChg>
        <pc:spChg chg="add mod">
          <ac:chgData name="Kacper Abram" userId="S::331547@uwr.edu.pl::5295d2a3-09eb-4d4c-a7c0-b9793dac2c26" providerId="AD" clId="Web-{3936C91B-B0A5-57C2-906A-B8323A77EF85}" dt="2022-03-04T17:35:47.244" v="764" actId="20577"/>
          <ac:spMkLst>
            <pc:docMk/>
            <pc:sldMk cId="3999442231" sldId="261"/>
            <ac:spMk id="8" creationId="{FC13C11B-38EF-4C09-9D48-E0542FCF3E6C}"/>
          </ac:spMkLst>
        </pc:spChg>
        <pc:spChg chg="add del">
          <ac:chgData name="Kacper Abram" userId="S::331547@uwr.edu.pl::5295d2a3-09eb-4d4c-a7c0-b9793dac2c26" providerId="AD" clId="Web-{3936C91B-B0A5-57C2-906A-B8323A77EF85}" dt="2022-03-04T17:34:25.538" v="734"/>
          <ac:spMkLst>
            <pc:docMk/>
            <pc:sldMk cId="3999442231" sldId="261"/>
            <ac:spMk id="10" creationId="{4485EB4D-4A9A-4D69-99EF-75E3556A5DC9}"/>
          </ac:spMkLst>
        </pc:spChg>
        <pc:spChg chg="add del">
          <ac:chgData name="Kacper Abram" userId="S::331547@uwr.edu.pl::5295d2a3-09eb-4d4c-a7c0-b9793dac2c26" providerId="AD" clId="Web-{3936C91B-B0A5-57C2-906A-B8323A77EF85}" dt="2022-03-04T17:34:30.101" v="736"/>
          <ac:spMkLst>
            <pc:docMk/>
            <pc:sldMk cId="3999442231" sldId="261"/>
            <ac:spMk id="12" creationId="{8B3634C3-1A88-40C7-9888-1995EBE4C985}"/>
          </ac:spMkLst>
        </pc:spChg>
        <pc:spChg chg="add del">
          <ac:chgData name="Kacper Abram" userId="S::331547@uwr.edu.pl::5295d2a3-09eb-4d4c-a7c0-b9793dac2c26" providerId="AD" clId="Web-{3936C91B-B0A5-57C2-906A-B8323A77EF85}" dt="2022-03-04T17:34:30.101" v="736"/>
          <ac:spMkLst>
            <pc:docMk/>
            <pc:sldMk cId="3999442231" sldId="261"/>
            <ac:spMk id="13" creationId="{505E8236-5F10-4063-8489-EF5ABDD48413}"/>
          </ac:spMkLst>
        </pc:spChg>
        <pc:spChg chg="add del">
          <ac:chgData name="Kacper Abram" userId="S::331547@uwr.edu.pl::5295d2a3-09eb-4d4c-a7c0-b9793dac2c26" providerId="AD" clId="Web-{3936C91B-B0A5-57C2-906A-B8323A77EF85}" dt="2022-03-04T17:34:32.836" v="738"/>
          <ac:spMkLst>
            <pc:docMk/>
            <pc:sldMk cId="3999442231" sldId="261"/>
            <ac:spMk id="15" creationId="{45C987E4-59D1-45C9-88FA-6506F177114D}"/>
          </ac:spMkLst>
        </pc:spChg>
        <pc:spChg chg="add del">
          <ac:chgData name="Kacper Abram" userId="S::331547@uwr.edu.pl::5295d2a3-09eb-4d4c-a7c0-b9793dac2c26" providerId="AD" clId="Web-{3936C91B-B0A5-57C2-906A-B8323A77EF85}" dt="2022-03-04T17:34:35.867" v="740"/>
          <ac:spMkLst>
            <pc:docMk/>
            <pc:sldMk cId="3999442231" sldId="261"/>
            <ac:spMk id="17" creationId="{FE2B18E0-4C41-4E78-926D-B4F2B8FF2E4B}"/>
          </ac:spMkLst>
        </pc:spChg>
        <pc:spChg chg="add del">
          <ac:chgData name="Kacper Abram" userId="S::331547@uwr.edu.pl::5295d2a3-09eb-4d4c-a7c0-b9793dac2c26" providerId="AD" clId="Web-{3936C91B-B0A5-57C2-906A-B8323A77EF85}" dt="2022-03-04T17:34:42.086" v="743"/>
          <ac:spMkLst>
            <pc:docMk/>
            <pc:sldMk cId="3999442231" sldId="261"/>
            <ac:spMk id="18" creationId="{E9300062-3750-4DBC-AFC8-E9DC8EFA9B9E}"/>
          </ac:spMkLst>
        </pc:spChg>
        <pc:spChg chg="add del">
          <ac:chgData name="Kacper Abram" userId="S::331547@uwr.edu.pl::5295d2a3-09eb-4d4c-a7c0-b9793dac2c26" providerId="AD" clId="Web-{3936C91B-B0A5-57C2-906A-B8323A77EF85}" dt="2022-03-04T17:34:42.086" v="742"/>
          <ac:spMkLst>
            <pc:docMk/>
            <pc:sldMk cId="3999442231" sldId="261"/>
            <ac:spMk id="31" creationId="{DF101D9F-3E8A-467F-850F-4262EEA1BF3B}"/>
          </ac:spMkLst>
        </pc:spChg>
        <pc:spChg chg="add">
          <ac:chgData name="Kacper Abram" userId="S::331547@uwr.edu.pl::5295d2a3-09eb-4d4c-a7c0-b9793dac2c26" providerId="AD" clId="Web-{3936C91B-B0A5-57C2-906A-B8323A77EF85}" dt="2022-03-04T17:34:42.086" v="743"/>
          <ac:spMkLst>
            <pc:docMk/>
            <pc:sldMk cId="3999442231" sldId="261"/>
            <ac:spMk id="34" creationId="{0095B9FE-CD3D-4FD5-91D3-D9BDC79BFF5B}"/>
          </ac:spMkLst>
        </pc:spChg>
        <pc:grpChg chg="add del">
          <ac:chgData name="Kacper Abram" userId="S::331547@uwr.edu.pl::5295d2a3-09eb-4d4c-a7c0-b9793dac2c26" providerId="AD" clId="Web-{3936C91B-B0A5-57C2-906A-B8323A77EF85}" dt="2022-03-04T17:34:42.086" v="742"/>
          <ac:grpSpMkLst>
            <pc:docMk/>
            <pc:sldMk cId="3999442231" sldId="261"/>
            <ac:grpSpMk id="23" creationId="{7CD2F605-77BD-4D9C-BC95-97EB75D69D88}"/>
          </ac:grpSpMkLst>
        </pc:grpChg>
        <pc:grpChg chg="add">
          <ac:chgData name="Kacper Abram" userId="S::331547@uwr.edu.pl::5295d2a3-09eb-4d4c-a7c0-b9793dac2c26" providerId="AD" clId="Web-{3936C91B-B0A5-57C2-906A-B8323A77EF85}" dt="2022-03-04T17:34:42.086" v="743"/>
          <ac:grpSpMkLst>
            <pc:docMk/>
            <pc:sldMk cId="3999442231" sldId="261"/>
            <ac:grpSpMk id="33" creationId="{56C5F458-F0B9-4584-B7A3-BA39F9E9FC93}"/>
          </ac:grpSpMkLst>
        </pc:grpChg>
        <pc:picChg chg="add mod ord">
          <ac:chgData name="Kacper Abram" userId="S::331547@uwr.edu.pl::5295d2a3-09eb-4d4c-a7c0-b9793dac2c26" providerId="AD" clId="Web-{3936C91B-B0A5-57C2-906A-B8323A77EF85}" dt="2022-03-04T17:34:42.086" v="743"/>
          <ac:picMkLst>
            <pc:docMk/>
            <pc:sldMk cId="3999442231" sldId="261"/>
            <ac:picMk id="4" creationId="{04F71A3E-4F04-4290-851B-2DD39E6DECE5}"/>
          </ac:picMkLst>
        </pc:picChg>
        <pc:picChg chg="add del mod">
          <ac:chgData name="Kacper Abram" userId="S::331547@uwr.edu.pl::5295d2a3-09eb-4d4c-a7c0-b9793dac2c26" providerId="AD" clId="Web-{3936C91B-B0A5-57C2-906A-B8323A77EF85}" dt="2022-03-04T17:33:56.850" v="729"/>
          <ac:picMkLst>
            <pc:docMk/>
            <pc:sldMk cId="3999442231" sldId="261"/>
            <ac:picMk id="5" creationId="{D82E8113-8351-41EB-A4D0-F8396A260958}"/>
          </ac:picMkLst>
        </pc:picChg>
        <pc:picChg chg="add mod">
          <ac:chgData name="Kacper Abram" userId="S::331547@uwr.edu.pl::5295d2a3-09eb-4d4c-a7c0-b9793dac2c26" providerId="AD" clId="Web-{3936C91B-B0A5-57C2-906A-B8323A77EF85}" dt="2022-03-04T17:34:42.086" v="743"/>
          <ac:picMkLst>
            <pc:docMk/>
            <pc:sldMk cId="3999442231" sldId="261"/>
            <ac:picMk id="6" creationId="{CC64B265-39CC-4EAE-A342-9A98A4B3391A}"/>
          </ac:picMkLst>
        </pc:picChg>
      </pc:sldChg>
      <pc:sldChg chg="addSp delSp modSp new">
        <pc:chgData name="Kacper Abram" userId="S::331547@uwr.edu.pl::5295d2a3-09eb-4d4c-a7c0-b9793dac2c26" providerId="AD" clId="Web-{3936C91B-B0A5-57C2-906A-B8323A77EF85}" dt="2022-03-04T19:59:11.137" v="1664" actId="14100"/>
        <pc:sldMkLst>
          <pc:docMk/>
          <pc:sldMk cId="3245465951" sldId="262"/>
        </pc:sldMkLst>
        <pc:spChg chg="add del mod">
          <ac:chgData name="Kacper Abram" userId="S::331547@uwr.edu.pl::5295d2a3-09eb-4d4c-a7c0-b9793dac2c26" providerId="AD" clId="Web-{3936C91B-B0A5-57C2-906A-B8323A77EF85}" dt="2022-03-04T19:11:59.361" v="1322"/>
          <ac:spMkLst>
            <pc:docMk/>
            <pc:sldMk cId="3245465951" sldId="262"/>
            <ac:spMk id="2" creationId="{8B0E58B7-F550-44E1-BE0E-E29E547E64C1}"/>
          </ac:spMkLst>
        </pc:spChg>
        <pc:spChg chg="del">
          <ac:chgData name="Kacper Abram" userId="S::331547@uwr.edu.pl::5295d2a3-09eb-4d4c-a7c0-b9793dac2c26" providerId="AD" clId="Web-{3936C91B-B0A5-57C2-906A-B8323A77EF85}" dt="2022-03-04T17:36:39.636" v="766"/>
          <ac:spMkLst>
            <pc:docMk/>
            <pc:sldMk cId="3245465951" sldId="262"/>
            <ac:spMk id="2" creationId="{FEFC7A8A-D41E-4C25-BFAF-06071CAF7945}"/>
          </ac:spMkLst>
        </pc:spChg>
        <pc:spChg chg="del">
          <ac:chgData name="Kacper Abram" userId="S::331547@uwr.edu.pl::5295d2a3-09eb-4d4c-a7c0-b9793dac2c26" providerId="AD" clId="Web-{3936C91B-B0A5-57C2-906A-B8323A77EF85}" dt="2022-03-04T17:36:40.823" v="767"/>
          <ac:spMkLst>
            <pc:docMk/>
            <pc:sldMk cId="3245465951" sldId="262"/>
            <ac:spMk id="3" creationId="{4C9CA281-4FE6-41C7-B508-6D5E3A6AD73A}"/>
          </ac:spMkLst>
        </pc:spChg>
        <pc:spChg chg="add mod">
          <ac:chgData name="Kacper Abram" userId="S::331547@uwr.edu.pl::5295d2a3-09eb-4d4c-a7c0-b9793dac2c26" providerId="AD" clId="Web-{3936C91B-B0A5-57C2-906A-B8323A77EF85}" dt="2022-03-04T19:28:35.162" v="1423" actId="1076"/>
          <ac:spMkLst>
            <pc:docMk/>
            <pc:sldMk cId="3245465951" sldId="262"/>
            <ac:spMk id="3" creationId="{9F9313F7-865A-43FE-9FDD-E8C9BBAC72C3}"/>
          </ac:spMkLst>
        </pc:spChg>
        <pc:spChg chg="add mod">
          <ac:chgData name="Kacper Abram" userId="S::331547@uwr.edu.pl::5295d2a3-09eb-4d4c-a7c0-b9793dac2c26" providerId="AD" clId="Web-{3936C91B-B0A5-57C2-906A-B8323A77EF85}" dt="2022-03-04T19:50:17.188" v="1468" actId="1076"/>
          <ac:spMkLst>
            <pc:docMk/>
            <pc:sldMk cId="3245465951" sldId="262"/>
            <ac:spMk id="4" creationId="{FB9DBEBB-C1A6-4A10-AA5D-6A8333CAF6AB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28:32.647" v="1422"/>
          <ac:spMkLst>
            <pc:docMk/>
            <pc:sldMk cId="3245465951" sldId="262"/>
            <ac:spMk id="6" creationId="{141D3CF8-7C96-4D5D-8C88-C355B08CC581}"/>
          </ac:spMkLst>
        </pc:spChg>
        <pc:spChg chg="add mod">
          <ac:chgData name="Kacper Abram" userId="S::331547@uwr.edu.pl::5295d2a3-09eb-4d4c-a7c0-b9793dac2c26" providerId="AD" clId="Web-{3936C91B-B0A5-57C2-906A-B8323A77EF85}" dt="2022-03-04T19:50:19.048" v="1469" actId="1076"/>
          <ac:spMkLst>
            <pc:docMk/>
            <pc:sldMk cId="3245465951" sldId="262"/>
            <ac:spMk id="7" creationId="{A70D44D2-A049-4335-966F-ADFCBFF608EA}"/>
          </ac:spMkLst>
        </pc:spChg>
        <pc:spChg chg="add mod">
          <ac:chgData name="Kacper Abram" userId="S::331547@uwr.edu.pl::5295d2a3-09eb-4d4c-a7c0-b9793dac2c26" providerId="AD" clId="Web-{3936C91B-B0A5-57C2-906A-B8323A77EF85}" dt="2022-03-04T19:50:21.532" v="1470" actId="1076"/>
          <ac:spMkLst>
            <pc:docMk/>
            <pc:sldMk cId="3245465951" sldId="262"/>
            <ac:spMk id="8" creationId="{12B7BB84-8676-4424-982E-DF1B747259A4}"/>
          </ac:spMkLst>
        </pc:spChg>
        <pc:spChg chg="add mod">
          <ac:chgData name="Kacper Abram" userId="S::331547@uwr.edu.pl::5295d2a3-09eb-4d4c-a7c0-b9793dac2c26" providerId="AD" clId="Web-{3936C91B-B0A5-57C2-906A-B8323A77EF85}" dt="2022-03-04T19:50:24.095" v="1471" actId="1076"/>
          <ac:spMkLst>
            <pc:docMk/>
            <pc:sldMk cId="3245465951" sldId="262"/>
            <ac:spMk id="9" creationId="{464FF970-59E1-4990-83E6-AFDAA7E4BF74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3:39.881" v="1542"/>
          <ac:spMkLst>
            <pc:docMk/>
            <pc:sldMk cId="3245465951" sldId="262"/>
            <ac:spMk id="14" creationId="{735BB554-10FF-45A4-8373-54AFD3A57719}"/>
          </ac:spMkLst>
        </pc:spChg>
        <pc:spChg chg="add mod">
          <ac:chgData name="Kacper Abram" userId="S::331547@uwr.edu.pl::5295d2a3-09eb-4d4c-a7c0-b9793dac2c26" providerId="AD" clId="Web-{3936C91B-B0A5-57C2-906A-B8323A77EF85}" dt="2022-03-04T19:51:24.081" v="1499" actId="1076"/>
          <ac:spMkLst>
            <pc:docMk/>
            <pc:sldMk cId="3245465951" sldId="262"/>
            <ac:spMk id="15" creationId="{5E681911-C6DA-422E-8FB4-AC01062B50BB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0:12.048" v="1466"/>
          <ac:spMkLst>
            <pc:docMk/>
            <pc:sldMk cId="3245465951" sldId="262"/>
            <ac:spMk id="16" creationId="{8077376B-ED0C-494B-983A-DB461CDBF367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36:19.406" v="1433"/>
          <ac:spMkLst>
            <pc:docMk/>
            <pc:sldMk cId="3245465951" sldId="262"/>
            <ac:spMk id="17" creationId="{3A75856F-21C8-4816-A832-ED2B0C53A3B3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36:11.890" v="1430"/>
          <ac:spMkLst>
            <pc:docMk/>
            <pc:sldMk cId="3245465951" sldId="262"/>
            <ac:spMk id="18" creationId="{E3AE9B84-AD79-4F6F-8965-81A360EAD1D0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0:53.049" v="1484"/>
          <ac:spMkLst>
            <pc:docMk/>
            <pc:sldMk cId="3245465951" sldId="262"/>
            <ac:spMk id="19" creationId="{F37AF8B7-E857-4FB7-A55E-98B311E42D66}"/>
          </ac:spMkLst>
        </pc:spChg>
        <pc:spChg chg="add mod">
          <ac:chgData name="Kacper Abram" userId="S::331547@uwr.edu.pl::5295d2a3-09eb-4d4c-a7c0-b9793dac2c26" providerId="AD" clId="Web-{3936C91B-B0A5-57C2-906A-B8323A77EF85}" dt="2022-03-04T19:53:57.037" v="1552" actId="1076"/>
          <ac:spMkLst>
            <pc:docMk/>
            <pc:sldMk cId="3245465951" sldId="262"/>
            <ac:spMk id="20" creationId="{87ABD204-0EAD-482F-977F-BD472789A186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36:41.625" v="1445"/>
          <ac:spMkLst>
            <pc:docMk/>
            <pc:sldMk cId="3245465951" sldId="262"/>
            <ac:spMk id="25" creationId="{A13552A0-031E-4211-8D3F-8C592F8DF750}"/>
          </ac:spMkLst>
        </pc:spChg>
        <pc:spChg chg="add mod">
          <ac:chgData name="Kacper Abram" userId="S::331547@uwr.edu.pl::5295d2a3-09eb-4d4c-a7c0-b9793dac2c26" providerId="AD" clId="Web-{3936C91B-B0A5-57C2-906A-B8323A77EF85}" dt="2022-03-04T19:53:54.569" v="1551" actId="1076"/>
          <ac:spMkLst>
            <pc:docMk/>
            <pc:sldMk cId="3245465951" sldId="262"/>
            <ac:spMk id="26" creationId="{24BFD8CE-C4A0-4614-9FA1-8AFADEF5F9FE}"/>
          </ac:spMkLst>
        </pc:spChg>
        <pc:spChg chg="add mod">
          <ac:chgData name="Kacper Abram" userId="S::331547@uwr.edu.pl::5295d2a3-09eb-4d4c-a7c0-b9793dac2c26" providerId="AD" clId="Web-{3936C91B-B0A5-57C2-906A-B8323A77EF85}" dt="2022-03-04T19:53:59.412" v="1553" actId="1076"/>
          <ac:spMkLst>
            <pc:docMk/>
            <pc:sldMk cId="3245465951" sldId="262"/>
            <ac:spMk id="27" creationId="{68F95D6B-EE4F-4F83-83B9-1B62B01561C2}"/>
          </ac:spMkLst>
        </pc:spChg>
        <pc:spChg chg="add mod">
          <ac:chgData name="Kacper Abram" userId="S::331547@uwr.edu.pl::5295d2a3-09eb-4d4c-a7c0-b9793dac2c26" providerId="AD" clId="Web-{3936C91B-B0A5-57C2-906A-B8323A77EF85}" dt="2022-03-04T19:54:01.381" v="1554" actId="1076"/>
          <ac:spMkLst>
            <pc:docMk/>
            <pc:sldMk cId="3245465951" sldId="262"/>
            <ac:spMk id="28" creationId="{2AA50B3E-8201-45CF-A9AB-69098C7073FD}"/>
          </ac:spMkLst>
        </pc:spChg>
        <pc:spChg chg="add mod">
          <ac:chgData name="Kacper Abram" userId="S::331547@uwr.edu.pl::5295d2a3-09eb-4d4c-a7c0-b9793dac2c26" providerId="AD" clId="Web-{3936C91B-B0A5-57C2-906A-B8323A77EF85}" dt="2022-03-04T19:55:53.102" v="1601" actId="1076"/>
          <ac:spMkLst>
            <pc:docMk/>
            <pc:sldMk cId="3245465951" sldId="262"/>
            <ac:spMk id="29" creationId="{588482FB-4993-4A49-BA97-B0725A12F592}"/>
          </ac:spMkLst>
        </pc:spChg>
        <pc:spChg chg="add del">
          <ac:chgData name="Kacper Abram" userId="S::331547@uwr.edu.pl::5295d2a3-09eb-4d4c-a7c0-b9793dac2c26" providerId="AD" clId="Web-{3936C91B-B0A5-57C2-906A-B8323A77EF85}" dt="2022-03-04T17:42:30.083" v="880"/>
          <ac:spMkLst>
            <pc:docMk/>
            <pc:sldMk cId="3245465951" sldId="262"/>
            <ac:spMk id="32" creationId="{0B627FED-1EC0-474A-A048-AE88DCC1E24B}"/>
          </ac:spMkLst>
        </pc:spChg>
        <pc:spChg chg="add mod">
          <ac:chgData name="Kacper Abram" userId="S::331547@uwr.edu.pl::5295d2a3-09eb-4d4c-a7c0-b9793dac2c26" providerId="AD" clId="Web-{3936C91B-B0A5-57C2-906A-B8323A77EF85}" dt="2022-03-04T19:55:47.180" v="1599" actId="1076"/>
          <ac:spMkLst>
            <pc:docMk/>
            <pc:sldMk cId="3245465951" sldId="262"/>
            <ac:spMk id="32" creationId="{D6A6AED3-532C-4FC2-BC98-0B3A996E1316}"/>
          </ac:spMkLst>
        </pc:spChg>
        <pc:spChg chg="add mod">
          <ac:chgData name="Kacper Abram" userId="S::331547@uwr.edu.pl::5295d2a3-09eb-4d4c-a7c0-b9793dac2c26" providerId="AD" clId="Web-{3936C91B-B0A5-57C2-906A-B8323A77EF85}" dt="2022-03-04T19:55:49.993" v="1600" actId="1076"/>
          <ac:spMkLst>
            <pc:docMk/>
            <pc:sldMk cId="3245465951" sldId="262"/>
            <ac:spMk id="33" creationId="{3719CE2A-217E-4D03-B7F4-283C71491369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2:57.114" v="1521"/>
          <ac:spMkLst>
            <pc:docMk/>
            <pc:sldMk cId="3245465951" sldId="262"/>
            <ac:spMk id="36" creationId="{3E3877DD-94A5-487E-B504-5FC1C24653A6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3:00.208" v="1522"/>
          <ac:spMkLst>
            <pc:docMk/>
            <pc:sldMk cId="3245465951" sldId="262"/>
            <ac:spMk id="37" creationId="{466C288C-3905-4A85-BBAA-4E4340678D8E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0:32.189" v="1474"/>
          <ac:spMkLst>
            <pc:docMk/>
            <pc:sldMk cId="3245465951" sldId="262"/>
            <ac:spMk id="38" creationId="{6EED0E6C-C97D-4FDE-989D-798C24661877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3:32.537" v="1537"/>
          <ac:spMkLst>
            <pc:docMk/>
            <pc:sldMk cId="3245465951" sldId="262"/>
            <ac:spMk id="55" creationId="{FF8478B5-C92A-4D5F-85AC-B0AAFF840E08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3:35.537" v="1539"/>
          <ac:spMkLst>
            <pc:docMk/>
            <pc:sldMk cId="3245465951" sldId="262"/>
            <ac:spMk id="66" creationId="{A9131ABA-41CA-4BC1-9CA3-8E5223364FB6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5:39.602" v="1594"/>
          <ac:spMkLst>
            <pc:docMk/>
            <pc:sldMk cId="3245465951" sldId="262"/>
            <ac:spMk id="71" creationId="{30C34C9C-BB0A-46FE-98F1-F35455571AB2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5:36.789" v="1592"/>
          <ac:spMkLst>
            <pc:docMk/>
            <pc:sldMk cId="3245465951" sldId="262"/>
            <ac:spMk id="73" creationId="{8D8C8693-4989-4841-88A5-4622941AD4AC}"/>
          </ac:spMkLst>
        </pc:spChg>
        <pc:spChg chg="add del mod">
          <ac:chgData name="Kacper Abram" userId="S::331547@uwr.edu.pl::5295d2a3-09eb-4d4c-a7c0-b9793dac2c26" providerId="AD" clId="Web-{3936C91B-B0A5-57C2-906A-B8323A77EF85}" dt="2022-03-04T19:55:38.414" v="1593"/>
          <ac:spMkLst>
            <pc:docMk/>
            <pc:sldMk cId="3245465951" sldId="262"/>
            <ac:spMk id="74" creationId="{C87615DB-CDB2-450C-931F-AFDFE4E0E806}"/>
          </ac:spMkLst>
        </pc:spChg>
        <pc:inkChg chg="add del">
          <ac:chgData name="Kacper Abram" userId="S::331547@uwr.edu.pl::5295d2a3-09eb-4d4c-a7c0-b9793dac2c26" providerId="AD" clId="Web-{3936C91B-B0A5-57C2-906A-B8323A77EF85}" dt="2022-03-04T17:36:46.511" v="769"/>
          <ac:inkMkLst>
            <pc:docMk/>
            <pc:sldMk cId="3245465951" sldId="262"/>
            <ac:inkMk id="4" creationId="{DA39C692-A11B-4C9B-B2F9-8069D64AB6D6}"/>
          </ac:inkMkLst>
        </pc:inkChg>
        <pc:inkChg chg="add del">
          <ac:chgData name="Kacper Abram" userId="S::331547@uwr.edu.pl::5295d2a3-09eb-4d4c-a7c0-b9793dac2c26" providerId="AD" clId="Web-{3936C91B-B0A5-57C2-906A-B8323A77EF85}" dt="2022-03-04T19:28:13.240" v="1408"/>
          <ac:inkMkLst>
            <pc:docMk/>
            <pc:sldMk cId="3245465951" sldId="262"/>
            <ac:inkMk id="5" creationId="{53CE42DD-38B1-4B59-9B85-01CE4BCBED5D}"/>
          </ac:inkMkLst>
        </pc:inkChg>
        <pc:inkChg chg="add del">
          <ac:chgData name="Kacper Abram" userId="S::331547@uwr.edu.pl::5295d2a3-09eb-4d4c-a7c0-b9793dac2c26" providerId="AD" clId="Web-{3936C91B-B0A5-57C2-906A-B8323A77EF85}" dt="2022-03-04T17:37:05.433" v="777"/>
          <ac:inkMkLst>
            <pc:docMk/>
            <pc:sldMk cId="3245465951" sldId="262"/>
            <ac:inkMk id="7" creationId="{C0920B87-6612-4BF9-B49D-55A30EFF2EF2}"/>
          </ac:inkMkLst>
        </pc:inkChg>
        <pc:inkChg chg="add del">
          <ac:chgData name="Kacper Abram" userId="S::331547@uwr.edu.pl::5295d2a3-09eb-4d4c-a7c0-b9793dac2c26" providerId="AD" clId="Web-{3936C91B-B0A5-57C2-906A-B8323A77EF85}" dt="2022-03-04T17:37:04.527" v="776"/>
          <ac:inkMkLst>
            <pc:docMk/>
            <pc:sldMk cId="3245465951" sldId="262"/>
            <ac:inkMk id="8" creationId="{C45A3361-7D82-4919-8A3E-B58016A9DF45}"/>
          </ac:inkMkLst>
        </pc:inkChg>
        <pc:inkChg chg="add del">
          <ac:chgData name="Kacper Abram" userId="S::331547@uwr.edu.pl::5295d2a3-09eb-4d4c-a7c0-b9793dac2c26" providerId="AD" clId="Web-{3936C91B-B0A5-57C2-906A-B8323A77EF85}" dt="2022-03-04T17:37:03.699" v="775"/>
          <ac:inkMkLst>
            <pc:docMk/>
            <pc:sldMk cId="3245465951" sldId="262"/>
            <ac:inkMk id="9" creationId="{C3D8C6AE-DA60-4D5D-BC51-8F05295DC66B}"/>
          </ac:inkMkLst>
        </pc:inkChg>
        <pc:inkChg chg="add del">
          <ac:chgData name="Kacper Abram" userId="S::331547@uwr.edu.pl::5295d2a3-09eb-4d4c-a7c0-b9793dac2c26" providerId="AD" clId="Web-{3936C91B-B0A5-57C2-906A-B8323A77EF85}" dt="2022-03-04T17:38:31.217" v="794"/>
          <ac:inkMkLst>
            <pc:docMk/>
            <pc:sldMk cId="3245465951" sldId="262"/>
            <ac:inkMk id="10" creationId="{20227658-92AB-437C-8E53-F75AF5035178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0:07.954" v="1463"/>
          <ac:inkMkLst>
            <pc:docMk/>
            <pc:sldMk cId="3245465951" sldId="262"/>
            <ac:inkMk id="10" creationId="{25C97C68-0F8C-4D19-A472-BFFF5C69D34A}"/>
          </ac:inkMkLst>
        </pc:inkChg>
        <pc:inkChg chg="add del">
          <ac:chgData name="Kacper Abram" userId="S::331547@uwr.edu.pl::5295d2a3-09eb-4d4c-a7c0-b9793dac2c26" providerId="AD" clId="Web-{3936C91B-B0A5-57C2-906A-B8323A77EF85}" dt="2022-03-04T19:36:08.250" v="1429"/>
          <ac:inkMkLst>
            <pc:docMk/>
            <pc:sldMk cId="3245465951" sldId="262"/>
            <ac:inkMk id="11" creationId="{10B2EFA3-D62E-4F3D-A32D-B8B4830EAFFD}"/>
          </ac:inkMkLst>
        </pc:inkChg>
        <pc:inkChg chg="add del">
          <ac:chgData name="Kacper Abram" userId="S::331547@uwr.edu.pl::5295d2a3-09eb-4d4c-a7c0-b9793dac2c26" providerId="AD" clId="Web-{3936C91B-B0A5-57C2-906A-B8323A77EF85}" dt="2022-03-04T19:36:35.281" v="1442"/>
          <ac:inkMkLst>
            <pc:docMk/>
            <pc:sldMk cId="3245465951" sldId="262"/>
            <ac:inkMk id="12" creationId="{CEA07DAF-102E-4871-B2C5-559A1496CEEA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0:07.954" v="1465"/>
          <ac:inkMkLst>
            <pc:docMk/>
            <pc:sldMk cId="3245465951" sldId="262"/>
            <ac:inkMk id="13" creationId="{A90A8150-7D04-4DBC-80D5-2A5A91D6B2C3}"/>
          </ac:inkMkLst>
        </pc:inkChg>
        <pc:inkChg chg="add del">
          <ac:chgData name="Kacper Abram" userId="S::331547@uwr.edu.pl::5295d2a3-09eb-4d4c-a7c0-b9793dac2c26" providerId="AD" clId="Web-{3936C91B-B0A5-57C2-906A-B8323A77EF85}" dt="2022-03-04T17:38:41.639" v="799"/>
          <ac:inkMkLst>
            <pc:docMk/>
            <pc:sldMk cId="3245465951" sldId="262"/>
            <ac:inkMk id="14" creationId="{FAD8A875-F182-4767-8C94-41222E307F62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0:28.001" v="851"/>
          <ac:inkMkLst>
            <pc:docMk/>
            <pc:sldMk cId="3245465951" sldId="262"/>
            <ac:inkMk id="15" creationId="{0EFAA553-2192-4F25-B4E1-990E93BF8F60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4:43.133" v="914"/>
          <ac:inkMkLst>
            <pc:docMk/>
            <pc:sldMk cId="3245465951" sldId="262"/>
            <ac:inkMk id="20" creationId="{7BA8B194-EA55-428A-BCD7-173A532E9F62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1:17.191" v="1498"/>
          <ac:inkMkLst>
            <pc:docMk/>
            <pc:sldMk cId="3245465951" sldId="262"/>
            <ac:inkMk id="21" creationId="{76015F7C-2A5A-4A26-9BCC-7190FE5AE4D5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0:07.954" v="1464"/>
          <ac:inkMkLst>
            <pc:docMk/>
            <pc:sldMk cId="3245465951" sldId="262"/>
            <ac:inkMk id="22" creationId="{BCD3E056-65E7-48BA-8293-5CEC967AC9D5}"/>
          </ac:inkMkLst>
        </pc:inkChg>
        <pc:inkChg chg="add del">
          <ac:chgData name="Kacper Abram" userId="S::331547@uwr.edu.pl::5295d2a3-09eb-4d4c-a7c0-b9793dac2c26" providerId="AD" clId="Web-{3936C91B-B0A5-57C2-906A-B8323A77EF85}" dt="2022-03-04T19:36:35.281" v="1441"/>
          <ac:inkMkLst>
            <pc:docMk/>
            <pc:sldMk cId="3245465951" sldId="262"/>
            <ac:inkMk id="23" creationId="{21B63772-9415-4063-BBDE-A78E46921F49}"/>
          </ac:inkMkLst>
        </pc:inkChg>
        <pc:inkChg chg="add del">
          <ac:chgData name="Kacper Abram" userId="S::331547@uwr.edu.pl::5295d2a3-09eb-4d4c-a7c0-b9793dac2c26" providerId="AD" clId="Web-{3936C91B-B0A5-57C2-906A-B8323A77EF85}" dt="2022-03-04T19:36:08.250" v="1428"/>
          <ac:inkMkLst>
            <pc:docMk/>
            <pc:sldMk cId="3245465951" sldId="262"/>
            <ac:inkMk id="24" creationId="{BF5E36C8-F3A8-40C3-AC41-0C4EE56B4E9A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1:47.644" v="865"/>
          <ac:inkMkLst>
            <pc:docMk/>
            <pc:sldMk cId="3245465951" sldId="262"/>
            <ac:inkMk id="26" creationId="{B5338741-BB48-499F-9B80-121E40C2EE15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1:47.644" v="864"/>
          <ac:inkMkLst>
            <pc:docMk/>
            <pc:sldMk cId="3245465951" sldId="262"/>
            <ac:inkMk id="27" creationId="{56C72ED0-ED77-4C94-9370-065184B00ED0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1:46.847" v="863"/>
          <ac:inkMkLst>
            <pc:docMk/>
            <pc:sldMk cId="3245465951" sldId="262"/>
            <ac:inkMk id="28" creationId="{13F5342E-DBA4-4FBC-8D90-DAFDE52A5172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1:46.191" v="862"/>
          <ac:inkMkLst>
            <pc:docMk/>
            <pc:sldMk cId="3245465951" sldId="262"/>
            <ac:inkMk id="29" creationId="{BBAE8252-35D2-48D4-B1F9-4647ACB98441}"/>
          </ac:inkMkLst>
        </pc:inkChg>
        <pc:inkChg chg="add del">
          <ac:chgData name="Kacper Abram" userId="S::331547@uwr.edu.pl::5295d2a3-09eb-4d4c-a7c0-b9793dac2c26" providerId="AD" clId="Web-{3936C91B-B0A5-57C2-906A-B8323A77EF85}" dt="2022-03-04T19:36:36.860" v="1444"/>
          <ac:inkMkLst>
            <pc:docMk/>
            <pc:sldMk cId="3245465951" sldId="262"/>
            <ac:inkMk id="30" creationId="{AD791C92-D839-45E7-B5ED-2B8B24E9C9CF}"/>
          </ac:inkMkLst>
        </pc:inkChg>
        <pc:inkChg chg="add del">
          <ac:chgData name="Kacper Abram" userId="S::331547@uwr.edu.pl::5295d2a3-09eb-4d4c-a7c0-b9793dac2c26" providerId="AD" clId="Web-{3936C91B-B0A5-57C2-906A-B8323A77EF85}" dt="2022-03-04T19:36:36.860" v="1443"/>
          <ac:inkMkLst>
            <pc:docMk/>
            <pc:sldMk cId="3245465951" sldId="262"/>
            <ac:inkMk id="31" creationId="{AD5BC790-44F4-4F6E-BE47-8764572EB812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2:29.458" v="879"/>
          <ac:inkMkLst>
            <pc:docMk/>
            <pc:sldMk cId="3245465951" sldId="262"/>
            <ac:inkMk id="33" creationId="{28266615-0305-437C-B38F-3147A4D46F0B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2:29.458" v="878"/>
          <ac:inkMkLst>
            <pc:docMk/>
            <pc:sldMk cId="3245465951" sldId="262"/>
            <ac:inkMk id="34" creationId="{FC89C199-FFDE-4CE1-9DCC-3105B04F3AF2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2:29.458" v="877"/>
          <ac:inkMkLst>
            <pc:docMk/>
            <pc:sldMk cId="3245465951" sldId="262"/>
            <ac:inkMk id="35" creationId="{7920B7A2-358B-4CB6-99C3-82E257185FAB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4:08.054" v="902"/>
          <ac:inkMkLst>
            <pc:docMk/>
            <pc:sldMk cId="3245465951" sldId="262"/>
            <ac:inkMk id="39" creationId="{8EB138FA-3BB0-4682-B7F7-1715EBFCD0F0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4:06.554" v="901"/>
          <ac:inkMkLst>
            <pc:docMk/>
            <pc:sldMk cId="3245465951" sldId="262"/>
            <ac:inkMk id="40" creationId="{97FA3872-7820-4674-B08F-6DBAFCAD40B4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4:34.602" v="912"/>
          <ac:inkMkLst>
            <pc:docMk/>
            <pc:sldMk cId="3245465951" sldId="262"/>
            <ac:inkMk id="41" creationId="{3740A44A-A9B0-4AA7-89DE-CAD79BDF8F20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4:33.742" v="911"/>
          <ac:inkMkLst>
            <pc:docMk/>
            <pc:sldMk cId="3245465951" sldId="262"/>
            <ac:inkMk id="42" creationId="{5B6DE2E1-F035-4FA3-A276-D729A4A33CD7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1:17.191" v="1497"/>
          <ac:inkMkLst>
            <pc:docMk/>
            <pc:sldMk cId="3245465951" sldId="262"/>
            <ac:inkMk id="43" creationId="{4E13FE62-9F4B-4541-AD3E-B7678C1EC390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1:17.191" v="1496"/>
          <ac:inkMkLst>
            <pc:docMk/>
            <pc:sldMk cId="3245465951" sldId="262"/>
            <ac:inkMk id="44" creationId="{C635CE50-2F43-4667-A6DC-5116674979A5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0:27.751" v="1473"/>
          <ac:inkMkLst>
            <pc:docMk/>
            <pc:sldMk cId="3245465951" sldId="262"/>
            <ac:inkMk id="45" creationId="{C4D80A3B-A65E-432C-B616-1DDD094D39F3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0:27.751" v="1472"/>
          <ac:inkMkLst>
            <pc:docMk/>
            <pc:sldMk cId="3245465951" sldId="262"/>
            <ac:inkMk id="46" creationId="{B6416040-576D-4198-9D18-297B35FE845B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2:27.848" v="1507"/>
          <ac:inkMkLst>
            <pc:docMk/>
            <pc:sldMk cId="3245465951" sldId="262"/>
            <ac:inkMk id="47" creationId="{AB67CE90-411C-4AB3-A155-089896AC7C62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2:27.848" v="1506"/>
          <ac:inkMkLst>
            <pc:docMk/>
            <pc:sldMk cId="3245465951" sldId="262"/>
            <ac:inkMk id="48" creationId="{9117E9BB-E748-4C9E-9DF4-B563DF6FC1F9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5:30.963" v="935"/>
          <ac:inkMkLst>
            <pc:docMk/>
            <pc:sldMk cId="3245465951" sldId="262"/>
            <ac:inkMk id="49" creationId="{709B1BCC-8F9F-4492-A494-F3788DAF1A62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2:27.848" v="1505"/>
          <ac:inkMkLst>
            <pc:docMk/>
            <pc:sldMk cId="3245465951" sldId="262"/>
            <ac:inkMk id="50" creationId="{FA705399-8606-4AD5-8BC2-6D5C3D2CC6CB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5:17.384" v="930"/>
          <ac:inkMkLst>
            <pc:docMk/>
            <pc:sldMk cId="3245465951" sldId="262"/>
            <ac:inkMk id="51" creationId="{CAD6B0F8-6967-4155-869B-E864AD018AFD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5:16.697" v="929"/>
          <ac:inkMkLst>
            <pc:docMk/>
            <pc:sldMk cId="3245465951" sldId="262"/>
            <ac:inkMk id="52" creationId="{99804362-E66C-4B30-8CE3-672489892059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5:16.697" v="928"/>
          <ac:inkMkLst>
            <pc:docMk/>
            <pc:sldMk cId="3245465951" sldId="262"/>
            <ac:inkMk id="53" creationId="{E198FC3F-27BD-4436-8170-F6052C72EFA3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2:27.848" v="1504"/>
          <ac:inkMkLst>
            <pc:docMk/>
            <pc:sldMk cId="3245465951" sldId="262"/>
            <ac:inkMk id="54" creationId="{DC2F69C6-5310-4BC6-99C3-5AE28176C3D0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6:05.948" v="949"/>
          <ac:inkMkLst>
            <pc:docMk/>
            <pc:sldMk cId="3245465951" sldId="262"/>
            <ac:inkMk id="56" creationId="{4A2F2BD1-E2EE-4DE3-A5BF-A4A308326D99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5:50.041" v="940"/>
          <ac:inkMkLst>
            <pc:docMk/>
            <pc:sldMk cId="3245465951" sldId="262"/>
            <ac:inkMk id="57" creationId="{70D81DBF-148A-45D3-9418-837E7916452F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3:45.178" v="1548"/>
          <ac:inkMkLst>
            <pc:docMk/>
            <pc:sldMk cId="3245465951" sldId="262"/>
            <ac:inkMk id="58" creationId="{7B0A21B0-E77A-4435-9D90-BB6DF7FE6F52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3:45.178" v="1547"/>
          <ac:inkMkLst>
            <pc:docMk/>
            <pc:sldMk cId="3245465951" sldId="262"/>
            <ac:inkMk id="59" creationId="{21712EFE-1F7A-4E2F-B0FE-A89F43D8B509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3:45.178" v="1546"/>
          <ac:inkMkLst>
            <pc:docMk/>
            <pc:sldMk cId="3245465951" sldId="262"/>
            <ac:inkMk id="60" creationId="{EA5E529F-D5FB-4983-BBFE-997F30831E39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3:45.178" v="1545"/>
          <ac:inkMkLst>
            <pc:docMk/>
            <pc:sldMk cId="3245465951" sldId="262"/>
            <ac:inkMk id="61" creationId="{C21710AD-FD8F-4457-8493-F7B21C5F9571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2:27.848" v="1503"/>
          <ac:inkMkLst>
            <pc:docMk/>
            <pc:sldMk cId="3245465951" sldId="262"/>
            <ac:inkMk id="62" creationId="{269758E2-73D4-4492-999F-1D8B449D4CC8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2:27.848" v="1502"/>
          <ac:inkMkLst>
            <pc:docMk/>
            <pc:sldMk cId="3245465951" sldId="262"/>
            <ac:inkMk id="63" creationId="{AB7429FC-1DB1-4C00-B6DF-D9D624B10BA5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2:27.848" v="1501"/>
          <ac:inkMkLst>
            <pc:docMk/>
            <pc:sldMk cId="3245465951" sldId="262"/>
            <ac:inkMk id="64" creationId="{B8425C08-5C2D-42F2-BC12-C86316285ABD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2:27.848" v="1500"/>
          <ac:inkMkLst>
            <pc:docMk/>
            <pc:sldMk cId="3245465951" sldId="262"/>
            <ac:inkMk id="65" creationId="{1A21961D-8F12-4927-940B-F93FBA3C9CE7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3:33.678" v="1538"/>
          <ac:inkMkLst>
            <pc:docMk/>
            <pc:sldMk cId="3245465951" sldId="262"/>
            <ac:inkMk id="67" creationId="{BC93408E-DBCC-4DA3-BB2B-2BE28056F9C1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3:36.287" v="1540"/>
          <ac:inkMkLst>
            <pc:docMk/>
            <pc:sldMk cId="3245465951" sldId="262"/>
            <ac:inkMk id="68" creationId="{498A13E8-C553-495A-B034-C955318B81E7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3:45.178" v="1544"/>
          <ac:inkMkLst>
            <pc:docMk/>
            <pc:sldMk cId="3245465951" sldId="262"/>
            <ac:inkMk id="69" creationId="{496AB8F1-3BDC-4CBA-AE25-A9E144E6DC67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3:45.178" v="1543"/>
          <ac:inkMkLst>
            <pc:docMk/>
            <pc:sldMk cId="3245465951" sldId="262"/>
            <ac:inkMk id="70" creationId="{88911249-D64F-452D-B6AA-C955697F3AAD}"/>
          </ac:inkMkLst>
        </pc:inkChg>
        <pc:inkChg chg="add del">
          <ac:chgData name="Kacper Abram" userId="S::331547@uwr.edu.pl::5295d2a3-09eb-4d4c-a7c0-b9793dac2c26" providerId="AD" clId="Web-{3936C91B-B0A5-57C2-906A-B8323A77EF85}" dt="2022-03-04T17:47:12.762" v="979"/>
          <ac:inkMkLst>
            <pc:docMk/>
            <pc:sldMk cId="3245465951" sldId="262"/>
            <ac:inkMk id="72" creationId="{2FD3B2FB-5AE5-497F-8672-F2F44210073A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91"/>
          <ac:inkMkLst>
            <pc:docMk/>
            <pc:sldMk cId="3245465951" sldId="262"/>
            <ac:inkMk id="75" creationId="{D337A778-F47C-45B4-AF28-E1D6E464E2CD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90"/>
          <ac:inkMkLst>
            <pc:docMk/>
            <pc:sldMk cId="3245465951" sldId="262"/>
            <ac:inkMk id="76" creationId="{B9281043-E453-4592-95E1-AD1D5CFCA848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9"/>
          <ac:inkMkLst>
            <pc:docMk/>
            <pc:sldMk cId="3245465951" sldId="262"/>
            <ac:inkMk id="77" creationId="{E1AE44D3-8908-4B51-AA2B-321B12425603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8"/>
          <ac:inkMkLst>
            <pc:docMk/>
            <pc:sldMk cId="3245465951" sldId="262"/>
            <ac:inkMk id="78" creationId="{CD7751F9-80B6-4C17-868D-BC4976ED965D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7"/>
          <ac:inkMkLst>
            <pc:docMk/>
            <pc:sldMk cId="3245465951" sldId="262"/>
            <ac:inkMk id="79" creationId="{F12B3AAA-3FDA-4E20-BBB7-A437AC5FC9E7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6"/>
          <ac:inkMkLst>
            <pc:docMk/>
            <pc:sldMk cId="3245465951" sldId="262"/>
            <ac:inkMk id="80" creationId="{37BBD46E-1392-4A6F-9899-1AB5D40CD5DF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5"/>
          <ac:inkMkLst>
            <pc:docMk/>
            <pc:sldMk cId="3245465951" sldId="262"/>
            <ac:inkMk id="81" creationId="{8147A068-7AD5-43F9-A89E-8EEEA33114B8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4"/>
          <ac:inkMkLst>
            <pc:docMk/>
            <pc:sldMk cId="3245465951" sldId="262"/>
            <ac:inkMk id="82" creationId="{60ADB68F-64D8-4975-A7FA-43098D298CD5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3"/>
          <ac:inkMkLst>
            <pc:docMk/>
            <pc:sldMk cId="3245465951" sldId="262"/>
            <ac:inkMk id="83" creationId="{4E5440ED-9E5B-4B98-9307-B9D21D3852D6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2"/>
          <ac:inkMkLst>
            <pc:docMk/>
            <pc:sldMk cId="3245465951" sldId="262"/>
            <ac:inkMk id="84" creationId="{463283F4-4860-4601-913B-4B0EE6673D07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1"/>
          <ac:inkMkLst>
            <pc:docMk/>
            <pc:sldMk cId="3245465951" sldId="262"/>
            <ac:inkMk id="85" creationId="{37383C77-E003-45F7-9AE4-F01573C3D348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80"/>
          <ac:inkMkLst>
            <pc:docMk/>
            <pc:sldMk cId="3245465951" sldId="262"/>
            <ac:inkMk id="86" creationId="{C221AD4E-294B-441B-89B5-5D30AC77CE37}"/>
          </ac:inkMkLst>
        </pc:inkChg>
        <pc:inkChg chg="add del">
          <ac:chgData name="Kacper Abram" userId="S::331547@uwr.edu.pl::5295d2a3-09eb-4d4c-a7c0-b9793dac2c26" providerId="AD" clId="Web-{3936C91B-B0A5-57C2-906A-B8323A77EF85}" dt="2022-03-04T19:55:32.274" v="1579"/>
          <ac:inkMkLst>
            <pc:docMk/>
            <pc:sldMk cId="3245465951" sldId="262"/>
            <ac:inkMk id="87" creationId="{C9C7DA18-5E50-46B2-98DC-F00A7C9FFEE0}"/>
          </ac:inkMkLst>
        </pc:inkChg>
        <pc:cxnChg chg="add del mod">
          <ac:chgData name="Kacper Abram" userId="S::331547@uwr.edu.pl::5295d2a3-09eb-4d4c-a7c0-b9793dac2c26" providerId="AD" clId="Web-{3936C91B-B0A5-57C2-906A-B8323A77EF85}" dt="2022-03-04T19:56:39.088" v="1612"/>
          <ac:cxnSpMkLst>
            <pc:docMk/>
            <pc:sldMk cId="3245465951" sldId="262"/>
            <ac:cxnSpMk id="34" creationId="{1D4BB43F-C0AA-4EE4-9317-356DF071EBAD}"/>
          </ac:cxnSpMkLst>
        </pc:cxnChg>
        <pc:cxnChg chg="add del">
          <ac:chgData name="Kacper Abram" userId="S::331547@uwr.edu.pl::5295d2a3-09eb-4d4c-a7c0-b9793dac2c26" providerId="AD" clId="Web-{3936C91B-B0A5-57C2-906A-B8323A77EF85}" dt="2022-03-04T19:56:34.587" v="1610"/>
          <ac:cxnSpMkLst>
            <pc:docMk/>
            <pc:sldMk cId="3245465951" sldId="262"/>
            <ac:cxnSpMk id="35" creationId="{9022D656-94C8-4031-B2BF-75465A0191AE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7:30.495" v="1624" actId="14100"/>
          <ac:cxnSpMkLst>
            <pc:docMk/>
            <pc:sldMk cId="3245465951" sldId="262"/>
            <ac:cxnSpMk id="39" creationId="{DC9A189B-A203-4583-9962-BB8AF41FE052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7:43.620" v="1629" actId="1076"/>
          <ac:cxnSpMkLst>
            <pc:docMk/>
            <pc:sldMk cId="3245465951" sldId="262"/>
            <ac:cxnSpMk id="88" creationId="{BB1F4BD3-528C-4223-AC71-568948A05C31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7:46.073" v="1630" actId="14100"/>
          <ac:cxnSpMkLst>
            <pc:docMk/>
            <pc:sldMk cId="3245465951" sldId="262"/>
            <ac:cxnSpMk id="89" creationId="{55293E0E-C4ED-438C-8B67-E76D2DEB981F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7:52.230" v="1633" actId="14100"/>
          <ac:cxnSpMkLst>
            <pc:docMk/>
            <pc:sldMk cId="3245465951" sldId="262"/>
            <ac:cxnSpMk id="90" creationId="{4FEB4283-84C1-4B80-8E13-3C70347EE2F4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7:57.417" v="1636" actId="14100"/>
          <ac:cxnSpMkLst>
            <pc:docMk/>
            <pc:sldMk cId="3245465951" sldId="262"/>
            <ac:cxnSpMk id="91" creationId="{EBB5A9E4-18D0-44F9-8855-BAC7575C2B0A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8:09.230" v="1641" actId="14100"/>
          <ac:cxnSpMkLst>
            <pc:docMk/>
            <pc:sldMk cId="3245465951" sldId="262"/>
            <ac:cxnSpMk id="92" creationId="{F4ADCEA9-2B64-4CE0-8EDB-10E5CE0B82B1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8:26.324" v="1646" actId="14100"/>
          <ac:cxnSpMkLst>
            <pc:docMk/>
            <pc:sldMk cId="3245465951" sldId="262"/>
            <ac:cxnSpMk id="93" creationId="{74FD12CC-FF1B-4828-8DF9-C16AE82B64C4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8:32.324" v="1650" actId="14100"/>
          <ac:cxnSpMkLst>
            <pc:docMk/>
            <pc:sldMk cId="3245465951" sldId="262"/>
            <ac:cxnSpMk id="94" creationId="{EA152306-E48E-4AA3-91BB-19E35B15A69B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8:36.246" v="1652" actId="1076"/>
          <ac:cxnSpMkLst>
            <pc:docMk/>
            <pc:sldMk cId="3245465951" sldId="262"/>
            <ac:cxnSpMk id="95" creationId="{39107045-2860-4735-87DF-5C0B6DE9832B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8:40.481" v="1655" actId="14100"/>
          <ac:cxnSpMkLst>
            <pc:docMk/>
            <pc:sldMk cId="3245465951" sldId="262"/>
            <ac:cxnSpMk id="96" creationId="{E2FE0FC3-513F-45E9-80D4-4714F0B9D305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9:00.200" v="1658" actId="14100"/>
          <ac:cxnSpMkLst>
            <pc:docMk/>
            <pc:sldMk cId="3245465951" sldId="262"/>
            <ac:cxnSpMk id="97" creationId="{B07A3417-335A-4054-814E-4F846F442322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9:11.137" v="1664" actId="14100"/>
          <ac:cxnSpMkLst>
            <pc:docMk/>
            <pc:sldMk cId="3245465951" sldId="262"/>
            <ac:cxnSpMk id="98" creationId="{A0715E50-A2C0-4E7A-9380-F01E9E02300F}"/>
          </ac:cxnSpMkLst>
        </pc:cxnChg>
        <pc:cxnChg chg="add mod">
          <ac:chgData name="Kacper Abram" userId="S::331547@uwr.edu.pl::5295d2a3-09eb-4d4c-a7c0-b9793dac2c26" providerId="AD" clId="Web-{3936C91B-B0A5-57C2-906A-B8323A77EF85}" dt="2022-03-04T19:59:08.012" v="1663" actId="14100"/>
          <ac:cxnSpMkLst>
            <pc:docMk/>
            <pc:sldMk cId="3245465951" sldId="262"/>
            <ac:cxnSpMk id="99" creationId="{70C0204A-C570-4E1B-A126-4E5A5F4DFCBF}"/>
          </ac:cxnSpMkLst>
        </pc:cxnChg>
      </pc:sldChg>
      <pc:sldChg chg="addSp modSp new mod setBg setClrOvrMap">
        <pc:chgData name="Kacper Abram" userId="S::331547@uwr.edu.pl::5295d2a3-09eb-4d4c-a7c0-b9793dac2c26" providerId="AD" clId="Web-{3936C91B-B0A5-57C2-906A-B8323A77EF85}" dt="2022-03-04T19:16:10.976" v="1366" actId="20577"/>
        <pc:sldMkLst>
          <pc:docMk/>
          <pc:sldMk cId="406061721" sldId="263"/>
        </pc:sldMkLst>
        <pc:spChg chg="mod">
          <ac:chgData name="Kacper Abram" userId="S::331547@uwr.edu.pl::5295d2a3-09eb-4d4c-a7c0-b9793dac2c26" providerId="AD" clId="Web-{3936C91B-B0A5-57C2-906A-B8323A77EF85}" dt="2022-03-04T17:54:16.808" v="1070"/>
          <ac:spMkLst>
            <pc:docMk/>
            <pc:sldMk cId="406061721" sldId="263"/>
            <ac:spMk id="2" creationId="{B2CBE2B6-AAE0-4EA6-BD20-9F087114BC39}"/>
          </ac:spMkLst>
        </pc:spChg>
        <pc:spChg chg="mod">
          <ac:chgData name="Kacper Abram" userId="S::331547@uwr.edu.pl::5295d2a3-09eb-4d4c-a7c0-b9793dac2c26" providerId="AD" clId="Web-{3936C91B-B0A5-57C2-906A-B8323A77EF85}" dt="2022-03-04T19:16:10.976" v="1366" actId="20577"/>
          <ac:spMkLst>
            <pc:docMk/>
            <pc:sldMk cId="406061721" sldId="263"/>
            <ac:spMk id="3" creationId="{4E4249A5-FBE8-4D3F-9EC8-1F53592F6E4E}"/>
          </ac:spMkLst>
        </pc:spChg>
        <pc:spChg chg="add">
          <ac:chgData name="Kacper Abram" userId="S::331547@uwr.edu.pl::5295d2a3-09eb-4d4c-a7c0-b9793dac2c26" providerId="AD" clId="Web-{3936C91B-B0A5-57C2-906A-B8323A77EF85}" dt="2022-03-04T17:54:16.808" v="1070"/>
          <ac:spMkLst>
            <pc:docMk/>
            <pc:sldMk cId="406061721" sldId="263"/>
            <ac:spMk id="8" creationId="{F659138C-74A1-445B-848C-3608AE871A9F}"/>
          </ac:spMkLst>
        </pc:spChg>
        <pc:spChg chg="add">
          <ac:chgData name="Kacper Abram" userId="S::331547@uwr.edu.pl::5295d2a3-09eb-4d4c-a7c0-b9793dac2c26" providerId="AD" clId="Web-{3936C91B-B0A5-57C2-906A-B8323A77EF85}" dt="2022-03-04T17:54:16.808" v="1070"/>
          <ac:spMkLst>
            <pc:docMk/>
            <pc:sldMk cId="406061721" sldId="263"/>
            <ac:spMk id="18" creationId="{225F4217-4021-45A0-812B-398F9A7A93F9}"/>
          </ac:spMkLst>
        </pc:spChg>
        <pc:grpChg chg="add">
          <ac:chgData name="Kacper Abram" userId="S::331547@uwr.edu.pl::5295d2a3-09eb-4d4c-a7c0-b9793dac2c26" providerId="AD" clId="Web-{3936C91B-B0A5-57C2-906A-B8323A77EF85}" dt="2022-03-04T17:54:16.808" v="1070"/>
          <ac:grpSpMkLst>
            <pc:docMk/>
            <pc:sldMk cId="406061721" sldId="263"/>
            <ac:grpSpMk id="10" creationId="{7DFD7409-66D7-4C9C-B528-E79EB64A4D31}"/>
          </ac:grpSpMkLst>
        </pc:grpChg>
        <pc:cxnChg chg="add">
          <ac:chgData name="Kacper Abram" userId="S::331547@uwr.edu.pl::5295d2a3-09eb-4d4c-a7c0-b9793dac2c26" providerId="AD" clId="Web-{3936C91B-B0A5-57C2-906A-B8323A77EF85}" dt="2022-03-04T17:54:16.808" v="1070"/>
          <ac:cxnSpMkLst>
            <pc:docMk/>
            <pc:sldMk cId="406061721" sldId="263"/>
            <ac:cxnSpMk id="20" creationId="{486F4EBC-E415-40E4-A8BA-BA66F0B632CB}"/>
          </ac:cxnSpMkLst>
        </pc:cxnChg>
      </pc:sldChg>
      <pc:sldChg chg="addSp modSp new mod setBg">
        <pc:chgData name="Kacper Abram" userId="S::331547@uwr.edu.pl::5295d2a3-09eb-4d4c-a7c0-b9793dac2c26" providerId="AD" clId="Web-{3936C91B-B0A5-57C2-906A-B8323A77EF85}" dt="2022-03-04T20:04:10.960" v="1681" actId="20577"/>
        <pc:sldMkLst>
          <pc:docMk/>
          <pc:sldMk cId="428110835" sldId="264"/>
        </pc:sldMkLst>
        <pc:spChg chg="mod">
          <ac:chgData name="Kacper Abram" userId="S::331547@uwr.edu.pl::5295d2a3-09eb-4d4c-a7c0-b9793dac2c26" providerId="AD" clId="Web-{3936C91B-B0A5-57C2-906A-B8323A77EF85}" dt="2022-03-04T18:08:35.159" v="1282"/>
          <ac:spMkLst>
            <pc:docMk/>
            <pc:sldMk cId="428110835" sldId="264"/>
            <ac:spMk id="2" creationId="{C33E704A-0A81-4B90-94A8-7EB00647578A}"/>
          </ac:spMkLst>
        </pc:spChg>
        <pc:spChg chg="mod">
          <ac:chgData name="Kacper Abram" userId="S::331547@uwr.edu.pl::5295d2a3-09eb-4d4c-a7c0-b9793dac2c26" providerId="AD" clId="Web-{3936C91B-B0A5-57C2-906A-B8323A77EF85}" dt="2022-03-04T20:04:10.960" v="1681" actId="20577"/>
          <ac:spMkLst>
            <pc:docMk/>
            <pc:sldMk cId="428110835" sldId="264"/>
            <ac:spMk id="3" creationId="{B6309F57-8B1E-461F-966E-1D4CD69FD8F9}"/>
          </ac:spMkLst>
        </pc:spChg>
        <pc:spChg chg="add">
          <ac:chgData name="Kacper Abram" userId="S::331547@uwr.edu.pl::5295d2a3-09eb-4d4c-a7c0-b9793dac2c26" providerId="AD" clId="Web-{3936C91B-B0A5-57C2-906A-B8323A77EF85}" dt="2022-03-04T18:08:35.159" v="1282"/>
          <ac:spMkLst>
            <pc:docMk/>
            <pc:sldMk cId="428110835" sldId="264"/>
            <ac:spMk id="9" creationId="{6AD30037-67ED-4367-9BE0-45787510BF13}"/>
          </ac:spMkLst>
        </pc:spChg>
        <pc:grpChg chg="add">
          <ac:chgData name="Kacper Abram" userId="S::331547@uwr.edu.pl::5295d2a3-09eb-4d4c-a7c0-b9793dac2c26" providerId="AD" clId="Web-{3936C91B-B0A5-57C2-906A-B8323A77EF85}" dt="2022-03-04T18:08:35.159" v="1282"/>
          <ac:grpSpMkLst>
            <pc:docMk/>
            <pc:sldMk cId="428110835" sldId="264"/>
            <ac:grpSpMk id="11" creationId="{50841A4E-5BC1-44B4-83CF-D524E8AEAD64}"/>
          </ac:grpSpMkLst>
        </pc:grpChg>
        <pc:picChg chg="add">
          <ac:chgData name="Kacper Abram" userId="S::331547@uwr.edu.pl::5295d2a3-09eb-4d4c-a7c0-b9793dac2c26" providerId="AD" clId="Web-{3936C91B-B0A5-57C2-906A-B8323A77EF85}" dt="2022-03-04T18:08:35.159" v="1282"/>
          <ac:picMkLst>
            <pc:docMk/>
            <pc:sldMk cId="428110835" sldId="264"/>
            <ac:picMk id="5" creationId="{38AF8B2C-7E8B-4841-81B1-0E27A8C69B4F}"/>
          </ac:picMkLst>
        </pc:picChg>
      </pc:sldChg>
      <pc:sldMasterChg chg="del delSldLayout">
        <pc:chgData name="Kacper Abram" userId="S::331547@uwr.edu.pl::5295d2a3-09eb-4d4c-a7c0-b9793dac2c26" providerId="AD" clId="Web-{3936C91B-B0A5-57C2-906A-B8323A77EF85}" dt="2022-03-04T17:10:51.002" v="283"/>
        <pc:sldMasterMkLst>
          <pc:docMk/>
          <pc:sldMasterMk cId="3926633689" sldId="2147483648"/>
        </pc:sldMasterMkLst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 modSldLayout">
        <pc:chgData name="Kacper Abram" userId="S::331547@uwr.edu.pl::5295d2a3-09eb-4d4c-a7c0-b9793dac2c26" providerId="AD" clId="Web-{3936C91B-B0A5-57C2-906A-B8323A77EF85}" dt="2022-03-04T17:10:51.002" v="283"/>
        <pc:sldMasterMkLst>
          <pc:docMk/>
          <pc:sldMasterMk cId="2079526759" sldId="2147483660"/>
        </pc:sldMasterMkLst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705707110" sldId="2147483661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2277458869" sldId="2147483662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1108227862" sldId="2147483663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4121092142" sldId="2147483664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2305333948" sldId="2147483665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236330377" sldId="2147483666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1002942243" sldId="2147483667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2490857003" sldId="2147483668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426626481" sldId="2147483669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3654418523" sldId="2147483670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2315629093" sldId="2147483671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3689679159" sldId="2147483672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185855471" sldId="2147483673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3431537759" sldId="2147483674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288621676" sldId="2147483675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3623978392" sldId="2147483676"/>
          </pc:sldLayoutMkLst>
        </pc:sldLayoutChg>
        <pc:sldLayoutChg chg="add mod replId">
          <pc:chgData name="Kacper Abram" userId="S::331547@uwr.edu.pl::5295d2a3-09eb-4d4c-a7c0-b9793dac2c26" providerId="AD" clId="Web-{3936C91B-B0A5-57C2-906A-B8323A77EF85}" dt="2022-03-04T17:10:51.002" v="283"/>
          <pc:sldLayoutMkLst>
            <pc:docMk/>
            <pc:sldMasterMk cId="2079526759" sldId="2147483660"/>
            <pc:sldLayoutMk cId="833963307" sldId="2147483677"/>
          </pc:sldLayoutMkLst>
        </pc:sldLayoutChg>
      </pc:sldMasterChg>
    </pc:docChg>
  </pc:docChgLst>
  <pc:docChgLst>
    <pc:chgData name="Kacper Abram" userId="S::331547@uwr.edu.pl::5295d2a3-09eb-4d4c-a7c0-b9793dac2c26" providerId="AD" clId="Web-{651962A8-C2A9-3640-BC14-19C4DB222292}"/>
    <pc:docChg chg="modSld">
      <pc:chgData name="Kacper Abram" userId="S::331547@uwr.edu.pl::5295d2a3-09eb-4d4c-a7c0-b9793dac2c26" providerId="AD" clId="Web-{651962A8-C2A9-3640-BC14-19C4DB222292}" dt="2022-03-09T19:45:01.832" v="4"/>
      <pc:docMkLst>
        <pc:docMk/>
      </pc:docMkLst>
      <pc:sldChg chg="addSp delSp modSp mod setBg setClrOvrMap">
        <pc:chgData name="Kacper Abram" userId="S::331547@uwr.edu.pl::5295d2a3-09eb-4d4c-a7c0-b9793dac2c26" providerId="AD" clId="Web-{651962A8-C2A9-3640-BC14-19C4DB222292}" dt="2022-03-09T19:45:01.832" v="4"/>
        <pc:sldMkLst>
          <pc:docMk/>
          <pc:sldMk cId="2485096698" sldId="266"/>
        </pc:sldMkLst>
        <pc:spChg chg="mod">
          <ac:chgData name="Kacper Abram" userId="S::331547@uwr.edu.pl::5295d2a3-09eb-4d4c-a7c0-b9793dac2c26" providerId="AD" clId="Web-{651962A8-C2A9-3640-BC14-19C4DB222292}" dt="2022-03-09T19:45:01.832" v="4"/>
          <ac:spMkLst>
            <pc:docMk/>
            <pc:sldMk cId="2485096698" sldId="266"/>
            <ac:spMk id="2" creationId="{F6419127-8069-4799-8DB9-9FCCFD454176}"/>
          </ac:spMkLst>
        </pc:spChg>
        <pc:spChg chg="mod">
          <ac:chgData name="Kacper Abram" userId="S::331547@uwr.edu.pl::5295d2a3-09eb-4d4c-a7c0-b9793dac2c26" providerId="AD" clId="Web-{651962A8-C2A9-3640-BC14-19C4DB222292}" dt="2022-03-09T19:45:01.832" v="4"/>
          <ac:spMkLst>
            <pc:docMk/>
            <pc:sldMk cId="2485096698" sldId="266"/>
            <ac:spMk id="3" creationId="{1597271C-622B-4471-9735-4524174C02D4}"/>
          </ac:spMkLst>
        </pc:spChg>
        <pc:spChg chg="add del">
          <ac:chgData name="Kacper Abram" userId="S::331547@uwr.edu.pl::5295d2a3-09eb-4d4c-a7c0-b9793dac2c26" providerId="AD" clId="Web-{651962A8-C2A9-3640-BC14-19C4DB222292}" dt="2022-03-09T19:44:59.223" v="1"/>
          <ac:spMkLst>
            <pc:docMk/>
            <pc:sldMk cId="2485096698" sldId="266"/>
            <ac:spMk id="8" creationId="{99CAC3B1-4879-424D-8F15-206277196159}"/>
          </ac:spMkLst>
        </pc:spChg>
        <pc:spChg chg="add del">
          <ac:chgData name="Kacper Abram" userId="S::331547@uwr.edu.pl::5295d2a3-09eb-4d4c-a7c0-b9793dac2c26" providerId="AD" clId="Web-{651962A8-C2A9-3640-BC14-19C4DB222292}" dt="2022-03-09T19:45:01.817" v="3"/>
          <ac:spMkLst>
            <pc:docMk/>
            <pc:sldMk cId="2485096698" sldId="266"/>
            <ac:spMk id="18" creationId="{225F4217-4021-45A0-812B-398F9A7A93F9}"/>
          </ac:spMkLst>
        </pc:spChg>
        <pc:spChg chg="add del">
          <ac:chgData name="Kacper Abram" userId="S::331547@uwr.edu.pl::5295d2a3-09eb-4d4c-a7c0-b9793dac2c26" providerId="AD" clId="Web-{651962A8-C2A9-3640-BC14-19C4DB222292}" dt="2022-03-09T19:45:01.817" v="3"/>
          <ac:spMkLst>
            <pc:docMk/>
            <pc:sldMk cId="2485096698" sldId="266"/>
            <ac:spMk id="19" creationId="{F659138C-74A1-445B-848C-3608AE871A9F}"/>
          </ac:spMkLst>
        </pc:spChg>
        <pc:spChg chg="add">
          <ac:chgData name="Kacper Abram" userId="S::331547@uwr.edu.pl::5295d2a3-09eb-4d4c-a7c0-b9793dac2c26" providerId="AD" clId="Web-{651962A8-C2A9-3640-BC14-19C4DB222292}" dt="2022-03-09T19:45:01.832" v="4"/>
          <ac:spMkLst>
            <pc:docMk/>
            <pc:sldMk cId="2485096698" sldId="266"/>
            <ac:spMk id="23" creationId="{E03BF673-8C68-4092-BF1B-53C57EFEC21F}"/>
          </ac:spMkLst>
        </pc:spChg>
        <pc:spChg chg="add">
          <ac:chgData name="Kacper Abram" userId="S::331547@uwr.edu.pl::5295d2a3-09eb-4d4c-a7c0-b9793dac2c26" providerId="AD" clId="Web-{651962A8-C2A9-3640-BC14-19C4DB222292}" dt="2022-03-09T19:45:01.832" v="4"/>
          <ac:spMkLst>
            <pc:docMk/>
            <pc:sldMk cId="2485096698" sldId="266"/>
            <ac:spMk id="24" creationId="{B1BDB70B-F0E6-4867-818F-C582494FB6D6}"/>
          </ac:spMkLst>
        </pc:spChg>
        <pc:grpChg chg="add del">
          <ac:chgData name="Kacper Abram" userId="S::331547@uwr.edu.pl::5295d2a3-09eb-4d4c-a7c0-b9793dac2c26" providerId="AD" clId="Web-{651962A8-C2A9-3640-BC14-19C4DB222292}" dt="2022-03-09T19:44:59.223" v="1"/>
          <ac:grpSpMkLst>
            <pc:docMk/>
            <pc:sldMk cId="2485096698" sldId="266"/>
            <ac:grpSpMk id="10" creationId="{4B8492CB-DFBA-4A82-9778-F21493DA36C1}"/>
          </ac:grpSpMkLst>
        </pc:grpChg>
        <pc:grpChg chg="add">
          <ac:chgData name="Kacper Abram" userId="S::331547@uwr.edu.pl::5295d2a3-09eb-4d4c-a7c0-b9793dac2c26" providerId="AD" clId="Web-{651962A8-C2A9-3640-BC14-19C4DB222292}" dt="2022-03-09T19:45:01.832" v="4"/>
          <ac:grpSpMkLst>
            <pc:docMk/>
            <pc:sldMk cId="2485096698" sldId="266"/>
            <ac:grpSpMk id="12" creationId="{1E52C707-F508-47B5-8864-8CC3EE0F030B}"/>
          </ac:grpSpMkLst>
        </pc:grpChg>
        <pc:grpChg chg="add del">
          <ac:chgData name="Kacper Abram" userId="S::331547@uwr.edu.pl::5295d2a3-09eb-4d4c-a7c0-b9793dac2c26" providerId="AD" clId="Web-{651962A8-C2A9-3640-BC14-19C4DB222292}" dt="2022-03-09T19:45:01.817" v="3"/>
          <ac:grpSpMkLst>
            <pc:docMk/>
            <pc:sldMk cId="2485096698" sldId="266"/>
            <ac:grpSpMk id="21" creationId="{7DFD7409-66D7-4C9C-B528-E79EB64A4D31}"/>
          </ac:grpSpMkLst>
        </pc:grpChg>
        <pc:cxnChg chg="add del">
          <ac:chgData name="Kacper Abram" userId="S::331547@uwr.edu.pl::5295d2a3-09eb-4d4c-a7c0-b9793dac2c26" providerId="AD" clId="Web-{651962A8-C2A9-3640-BC14-19C4DB222292}" dt="2022-03-09T19:45:01.817" v="3"/>
          <ac:cxnSpMkLst>
            <pc:docMk/>
            <pc:sldMk cId="2485096698" sldId="266"/>
            <ac:cxnSpMk id="20" creationId="{486F4EBC-E415-40E4-A8BA-BA66F0B632CB}"/>
          </ac:cxnSpMkLst>
        </pc:cxnChg>
      </pc:sldChg>
    </pc:docChg>
  </pc:docChgLst>
  <pc:docChgLst>
    <pc:chgData name="Kacper Abram" userId="S::331547@uwr.edu.pl::5295d2a3-09eb-4d4c-a7c0-b9793dac2c26" providerId="AD" clId="Web-{5969B1B1-399E-AA7C-C511-BBA04C1D50C4}"/>
    <pc:docChg chg="addSld modSld">
      <pc:chgData name="Kacper Abram" userId="S::331547@uwr.edu.pl::5295d2a3-09eb-4d4c-a7c0-b9793dac2c26" providerId="AD" clId="Web-{5969B1B1-399E-AA7C-C511-BBA04C1D50C4}" dt="2022-03-06T23:14:02.240" v="44" actId="20577"/>
      <pc:docMkLst>
        <pc:docMk/>
      </pc:docMkLst>
      <pc:sldChg chg="modSp">
        <pc:chgData name="Kacper Abram" userId="S::331547@uwr.edu.pl::5295d2a3-09eb-4d4c-a7c0-b9793dac2c26" providerId="AD" clId="Web-{5969B1B1-399E-AA7C-C511-BBA04C1D50C4}" dt="2022-03-06T23:04:43.186" v="5" actId="20577"/>
        <pc:sldMkLst>
          <pc:docMk/>
          <pc:sldMk cId="428110835" sldId="264"/>
        </pc:sldMkLst>
        <pc:spChg chg="mod">
          <ac:chgData name="Kacper Abram" userId="S::331547@uwr.edu.pl::5295d2a3-09eb-4d4c-a7c0-b9793dac2c26" providerId="AD" clId="Web-{5969B1B1-399E-AA7C-C511-BBA04C1D50C4}" dt="2022-03-06T23:04:43.186" v="5" actId="20577"/>
          <ac:spMkLst>
            <pc:docMk/>
            <pc:sldMk cId="428110835" sldId="264"/>
            <ac:spMk id="3" creationId="{B6309F57-8B1E-461F-966E-1D4CD69FD8F9}"/>
          </ac:spMkLst>
        </pc:spChg>
      </pc:sldChg>
      <pc:sldChg chg="addSp delSp modSp new mod setBg setClrOvrMap">
        <pc:chgData name="Kacper Abram" userId="S::331547@uwr.edu.pl::5295d2a3-09eb-4d4c-a7c0-b9793dac2c26" providerId="AD" clId="Web-{5969B1B1-399E-AA7C-C511-BBA04C1D50C4}" dt="2022-03-06T23:04:51.577" v="8"/>
        <pc:sldMkLst>
          <pc:docMk/>
          <pc:sldMk cId="836336416" sldId="265"/>
        </pc:sldMkLst>
        <pc:spChg chg="mod">
          <ac:chgData name="Kacper Abram" userId="S::331547@uwr.edu.pl::5295d2a3-09eb-4d4c-a7c0-b9793dac2c26" providerId="AD" clId="Web-{5969B1B1-399E-AA7C-C511-BBA04C1D50C4}" dt="2022-03-06T23:04:51.577" v="8"/>
          <ac:spMkLst>
            <pc:docMk/>
            <pc:sldMk cId="836336416" sldId="265"/>
            <ac:spMk id="2" creationId="{814F8A44-7A9E-4D24-8049-0434A6A105B6}"/>
          </ac:spMkLst>
        </pc:spChg>
        <pc:spChg chg="del">
          <ac:chgData name="Kacper Abram" userId="S::331547@uwr.edu.pl::5295d2a3-09eb-4d4c-a7c0-b9793dac2c26" providerId="AD" clId="Web-{5969B1B1-399E-AA7C-C511-BBA04C1D50C4}" dt="2022-03-06T23:04:36.811" v="4"/>
          <ac:spMkLst>
            <pc:docMk/>
            <pc:sldMk cId="836336416" sldId="265"/>
            <ac:spMk id="3" creationId="{D1121919-382B-4EFA-AAE4-DD67DE0DA51D}"/>
          </ac:spMkLst>
        </pc:spChg>
        <pc:spChg chg="add del">
          <ac:chgData name="Kacper Abram" userId="S::331547@uwr.edu.pl::5295d2a3-09eb-4d4c-a7c0-b9793dac2c26" providerId="AD" clId="Web-{5969B1B1-399E-AA7C-C511-BBA04C1D50C4}" dt="2022-03-06T23:04:51.577" v="7"/>
          <ac:spMkLst>
            <pc:docMk/>
            <pc:sldMk cId="836336416" sldId="265"/>
            <ac:spMk id="15" creationId="{9CD9ACDE-8038-488C-AB0C-5FD1A373C8CD}"/>
          </ac:spMkLst>
        </pc:spChg>
        <pc:spChg chg="add del">
          <ac:chgData name="Kacper Abram" userId="S::331547@uwr.edu.pl::5295d2a3-09eb-4d4c-a7c0-b9793dac2c26" providerId="AD" clId="Web-{5969B1B1-399E-AA7C-C511-BBA04C1D50C4}" dt="2022-03-06T23:04:51.577" v="7"/>
          <ac:spMkLst>
            <pc:docMk/>
            <pc:sldMk cId="836336416" sldId="265"/>
            <ac:spMk id="17" creationId="{DA6C2449-5F66-4753-AAA3-4AD81E57A0E5}"/>
          </ac:spMkLst>
        </pc:spChg>
        <pc:spChg chg="add">
          <ac:chgData name="Kacper Abram" userId="S::331547@uwr.edu.pl::5295d2a3-09eb-4d4c-a7c0-b9793dac2c26" providerId="AD" clId="Web-{5969B1B1-399E-AA7C-C511-BBA04C1D50C4}" dt="2022-03-06T23:04:51.577" v="8"/>
          <ac:spMkLst>
            <pc:docMk/>
            <pc:sldMk cId="836336416" sldId="265"/>
            <ac:spMk id="28" creationId="{E67A1FC6-22FB-4EA7-B90A-C9F18FBEF30F}"/>
          </ac:spMkLst>
        </pc:spChg>
        <pc:spChg chg="add">
          <ac:chgData name="Kacper Abram" userId="S::331547@uwr.edu.pl::5295d2a3-09eb-4d4c-a7c0-b9793dac2c26" providerId="AD" clId="Web-{5969B1B1-399E-AA7C-C511-BBA04C1D50C4}" dt="2022-03-06T23:04:51.577" v="8"/>
          <ac:spMkLst>
            <pc:docMk/>
            <pc:sldMk cId="836336416" sldId="265"/>
            <ac:spMk id="29" creationId="{6246FDC4-DD97-431A-914A-9EB57A4A3C7C}"/>
          </ac:spMkLst>
        </pc:spChg>
        <pc:spChg chg="add">
          <ac:chgData name="Kacper Abram" userId="S::331547@uwr.edu.pl::5295d2a3-09eb-4d4c-a7c0-b9793dac2c26" providerId="AD" clId="Web-{5969B1B1-399E-AA7C-C511-BBA04C1D50C4}" dt="2022-03-06T23:04:51.577" v="8"/>
          <ac:spMkLst>
            <pc:docMk/>
            <pc:sldMk cId="836336416" sldId="265"/>
            <ac:spMk id="30" creationId="{CD4E68A2-74B0-42F5-BB75-2E1A7C2018C7}"/>
          </ac:spMkLst>
        </pc:spChg>
        <pc:grpChg chg="add del">
          <ac:chgData name="Kacper Abram" userId="S::331547@uwr.edu.pl::5295d2a3-09eb-4d4c-a7c0-b9793dac2c26" providerId="AD" clId="Web-{5969B1B1-399E-AA7C-C511-BBA04C1D50C4}" dt="2022-03-06T23:04:51.577" v="7"/>
          <ac:grpSpMkLst>
            <pc:docMk/>
            <pc:sldMk cId="836336416" sldId="265"/>
            <ac:grpSpMk id="7" creationId="{E9D059B6-ADD8-488A-B346-63289E90D13F}"/>
          </ac:grpSpMkLst>
        </pc:grpChg>
        <pc:grpChg chg="add del">
          <ac:chgData name="Kacper Abram" userId="S::331547@uwr.edu.pl::5295d2a3-09eb-4d4c-a7c0-b9793dac2c26" providerId="AD" clId="Web-{5969B1B1-399E-AA7C-C511-BBA04C1D50C4}" dt="2022-03-06T23:04:51.577" v="7"/>
          <ac:grpSpMkLst>
            <pc:docMk/>
            <pc:sldMk cId="836336416" sldId="265"/>
            <ac:grpSpMk id="19" creationId="{329F7DAB-18F4-436A-A0D8-61013DEB6F50}"/>
          </ac:grpSpMkLst>
        </pc:grpChg>
        <pc:grpChg chg="add">
          <ac:chgData name="Kacper Abram" userId="S::331547@uwr.edu.pl::5295d2a3-09eb-4d4c-a7c0-b9793dac2c26" providerId="AD" clId="Web-{5969B1B1-399E-AA7C-C511-BBA04C1D50C4}" dt="2022-03-06T23:04:51.577" v="8"/>
          <ac:grpSpMkLst>
            <pc:docMk/>
            <pc:sldMk cId="836336416" sldId="265"/>
            <ac:grpSpMk id="27" creationId="{E9D059B6-ADD8-488A-B346-63289E90D13F}"/>
          </ac:grpSpMkLst>
        </pc:grpChg>
      </pc:sldChg>
      <pc:sldChg chg="modSp new">
        <pc:chgData name="Kacper Abram" userId="S::331547@uwr.edu.pl::5295d2a3-09eb-4d4c-a7c0-b9793dac2c26" providerId="AD" clId="Web-{5969B1B1-399E-AA7C-C511-BBA04C1D50C4}" dt="2022-03-06T23:14:02.240" v="44" actId="20577"/>
        <pc:sldMkLst>
          <pc:docMk/>
          <pc:sldMk cId="2485096698" sldId="266"/>
        </pc:sldMkLst>
        <pc:spChg chg="mod">
          <ac:chgData name="Kacper Abram" userId="S::331547@uwr.edu.pl::5295d2a3-09eb-4d4c-a7c0-b9793dac2c26" providerId="AD" clId="Web-{5969B1B1-399E-AA7C-C511-BBA04C1D50C4}" dt="2022-03-06T23:13:43.037" v="17" actId="20577"/>
          <ac:spMkLst>
            <pc:docMk/>
            <pc:sldMk cId="2485096698" sldId="266"/>
            <ac:spMk id="2" creationId="{F6419127-8069-4799-8DB9-9FCCFD454176}"/>
          </ac:spMkLst>
        </pc:spChg>
        <pc:spChg chg="mod">
          <ac:chgData name="Kacper Abram" userId="S::331547@uwr.edu.pl::5295d2a3-09eb-4d4c-a7c0-b9793dac2c26" providerId="AD" clId="Web-{5969B1B1-399E-AA7C-C511-BBA04C1D50C4}" dt="2022-03-06T23:14:02.240" v="44" actId="20577"/>
          <ac:spMkLst>
            <pc:docMk/>
            <pc:sldMk cId="2485096698" sldId="266"/>
            <ac:spMk id="3" creationId="{1597271C-622B-4471-9735-4524174C02D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an/python-pathfinding" TargetMode="External"/><Relationship Id="rId1" Type="http://schemas.openxmlformats.org/officeDocument/2006/relationships/hyperlink" Target="https://www.raylib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an/python-pathfinding" TargetMode="External"/><Relationship Id="rId1" Type="http://schemas.openxmlformats.org/officeDocument/2006/relationships/hyperlink" Target="https://www.rayli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1003B-4C7C-45BE-B61A-7154F2BD5C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739805-A67B-4AD3-8520-023939C18B0B}">
      <dgm:prSet/>
      <dgm:spPr/>
      <dgm:t>
        <a:bodyPr/>
        <a:lstStyle/>
        <a:p>
          <a:r>
            <a:rPr lang="pl-PL"/>
            <a:t>Chciałem stworzyć prostą grę z kilkoma elementami które nigdy wcześniej nie robiłem takie jak menu w trakcie gry takie jak ekwipunek czy pathfinding</a:t>
          </a:r>
          <a:endParaRPr lang="en-US"/>
        </a:p>
      </dgm:t>
    </dgm:pt>
    <dgm:pt modelId="{E18DAC91-CA89-48F0-9285-76BC67027CBE}" type="parTrans" cxnId="{EBB5280F-CCFE-4DE9-B562-70C16BC8C79B}">
      <dgm:prSet/>
      <dgm:spPr/>
      <dgm:t>
        <a:bodyPr/>
        <a:lstStyle/>
        <a:p>
          <a:endParaRPr lang="en-US"/>
        </a:p>
      </dgm:t>
    </dgm:pt>
    <dgm:pt modelId="{D1ABF1B8-8EA0-4C0D-87CF-C92545C10DB2}" type="sibTrans" cxnId="{EBB5280F-CCFE-4DE9-B562-70C16BC8C79B}">
      <dgm:prSet/>
      <dgm:spPr/>
      <dgm:t>
        <a:bodyPr/>
        <a:lstStyle/>
        <a:p>
          <a:endParaRPr lang="en-US"/>
        </a:p>
      </dgm:t>
    </dgm:pt>
    <dgm:pt modelId="{2B0CB7EC-7768-48F9-9B9E-7CBB196A6045}">
      <dgm:prSet/>
      <dgm:spPr/>
      <dgm:t>
        <a:bodyPr/>
        <a:lstStyle/>
        <a:p>
          <a:r>
            <a:rPr lang="pl-PL"/>
            <a:t>Inspirowałem się grą "into the breach" w którą nie grałem ale z kilku filmików wybrałem elementy gry które mi się podobały</a:t>
          </a:r>
          <a:endParaRPr lang="en-US"/>
        </a:p>
      </dgm:t>
    </dgm:pt>
    <dgm:pt modelId="{4437C731-C21B-449E-9959-F3D3720E4484}" type="parTrans" cxnId="{2F101797-E3CC-41CD-B015-7AC41ED2D37E}">
      <dgm:prSet/>
      <dgm:spPr/>
      <dgm:t>
        <a:bodyPr/>
        <a:lstStyle/>
        <a:p>
          <a:endParaRPr lang="en-US"/>
        </a:p>
      </dgm:t>
    </dgm:pt>
    <dgm:pt modelId="{FF80ECD4-C2AC-4053-AF4C-5996DCC252A6}" type="sibTrans" cxnId="{2F101797-E3CC-41CD-B015-7AC41ED2D37E}">
      <dgm:prSet/>
      <dgm:spPr/>
      <dgm:t>
        <a:bodyPr/>
        <a:lstStyle/>
        <a:p>
          <a:endParaRPr lang="en-US"/>
        </a:p>
      </dgm:t>
    </dgm:pt>
    <dgm:pt modelId="{75AAC180-9B72-4CC6-8887-E366B1E25FF1}">
      <dgm:prSet/>
      <dgm:spPr/>
      <dgm:t>
        <a:bodyPr/>
        <a:lstStyle/>
        <a:p>
          <a:r>
            <a:rPr lang="pl-PL"/>
            <a:t>Bronie czy bardziej lufy czołgu gracza które te morze zmieniać inspirowane były "enter the gungeon" gdzie bronie były głupie i zabawne, co próbuje naśladować  w swojej grze</a:t>
          </a:r>
          <a:endParaRPr lang="en-US"/>
        </a:p>
      </dgm:t>
    </dgm:pt>
    <dgm:pt modelId="{9A556B73-3FC2-49EB-A8FD-E5EEF9B088B4}" type="parTrans" cxnId="{AD482335-827F-4D81-B83D-967838F2EB12}">
      <dgm:prSet/>
      <dgm:spPr/>
      <dgm:t>
        <a:bodyPr/>
        <a:lstStyle/>
        <a:p>
          <a:endParaRPr lang="en-US"/>
        </a:p>
      </dgm:t>
    </dgm:pt>
    <dgm:pt modelId="{9C0D1478-441A-4A69-AEBF-FEB57D25F8DB}" type="sibTrans" cxnId="{AD482335-827F-4D81-B83D-967838F2EB12}">
      <dgm:prSet/>
      <dgm:spPr/>
      <dgm:t>
        <a:bodyPr/>
        <a:lstStyle/>
        <a:p>
          <a:endParaRPr lang="en-US"/>
        </a:p>
      </dgm:t>
    </dgm:pt>
    <dgm:pt modelId="{207A6ADC-F7AE-4B20-8208-DE187B013CB0}" type="pres">
      <dgm:prSet presAssocID="{1951003B-4C7C-45BE-B61A-7154F2BD5CF6}" presName="root" presStyleCnt="0">
        <dgm:presLayoutVars>
          <dgm:dir/>
          <dgm:resizeHandles val="exact"/>
        </dgm:presLayoutVars>
      </dgm:prSet>
      <dgm:spPr/>
    </dgm:pt>
    <dgm:pt modelId="{CE5CFEBA-C70D-41F4-A897-67EF754685DF}" type="pres">
      <dgm:prSet presAssocID="{78739805-A67B-4AD3-8520-023939C18B0B}" presName="compNode" presStyleCnt="0"/>
      <dgm:spPr/>
    </dgm:pt>
    <dgm:pt modelId="{A13FD463-83D8-4ACE-9C3F-14A9D2E01787}" type="pres">
      <dgm:prSet presAssocID="{78739805-A67B-4AD3-8520-023939C18B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3EC8E061-1B31-4CFA-81FB-61B765E4064A}" type="pres">
      <dgm:prSet presAssocID="{78739805-A67B-4AD3-8520-023939C18B0B}" presName="spaceRect" presStyleCnt="0"/>
      <dgm:spPr/>
    </dgm:pt>
    <dgm:pt modelId="{D20ACA3D-2AFB-4569-BD8E-531FCB0063AF}" type="pres">
      <dgm:prSet presAssocID="{78739805-A67B-4AD3-8520-023939C18B0B}" presName="textRect" presStyleLbl="revTx" presStyleIdx="0" presStyleCnt="3">
        <dgm:presLayoutVars>
          <dgm:chMax val="1"/>
          <dgm:chPref val="1"/>
        </dgm:presLayoutVars>
      </dgm:prSet>
      <dgm:spPr/>
    </dgm:pt>
    <dgm:pt modelId="{D2FCE813-E6DD-46A3-8162-0101BEE1E8C3}" type="pres">
      <dgm:prSet presAssocID="{D1ABF1B8-8EA0-4C0D-87CF-C92545C10DB2}" presName="sibTrans" presStyleCnt="0"/>
      <dgm:spPr/>
    </dgm:pt>
    <dgm:pt modelId="{3936CD1C-9350-418D-A322-25D87B2A6CBE}" type="pres">
      <dgm:prSet presAssocID="{2B0CB7EC-7768-48F9-9B9E-7CBB196A6045}" presName="compNode" presStyleCnt="0"/>
      <dgm:spPr/>
    </dgm:pt>
    <dgm:pt modelId="{4E6778D8-8FEF-4BF4-BDEF-F5B88BD3DD1C}" type="pres">
      <dgm:prSet presAssocID="{2B0CB7EC-7768-48F9-9B9E-7CBB196A60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5FE2A0E-48DE-4719-B84C-507264B59BDE}" type="pres">
      <dgm:prSet presAssocID="{2B0CB7EC-7768-48F9-9B9E-7CBB196A6045}" presName="spaceRect" presStyleCnt="0"/>
      <dgm:spPr/>
    </dgm:pt>
    <dgm:pt modelId="{20829272-8AE7-48DD-A578-51FCF69F68B0}" type="pres">
      <dgm:prSet presAssocID="{2B0CB7EC-7768-48F9-9B9E-7CBB196A6045}" presName="textRect" presStyleLbl="revTx" presStyleIdx="1" presStyleCnt="3">
        <dgm:presLayoutVars>
          <dgm:chMax val="1"/>
          <dgm:chPref val="1"/>
        </dgm:presLayoutVars>
      </dgm:prSet>
      <dgm:spPr/>
    </dgm:pt>
    <dgm:pt modelId="{8082D1EB-7610-4BAA-8C19-1E9002B23B17}" type="pres">
      <dgm:prSet presAssocID="{FF80ECD4-C2AC-4053-AF4C-5996DCC252A6}" presName="sibTrans" presStyleCnt="0"/>
      <dgm:spPr/>
    </dgm:pt>
    <dgm:pt modelId="{748F4BFE-D716-446B-8365-160D485EC2A7}" type="pres">
      <dgm:prSet presAssocID="{75AAC180-9B72-4CC6-8887-E366B1E25FF1}" presName="compNode" presStyleCnt="0"/>
      <dgm:spPr/>
    </dgm:pt>
    <dgm:pt modelId="{9C6FF1DD-2F89-4820-AFA5-4320B510F203}" type="pres">
      <dgm:prSet presAssocID="{75AAC180-9B72-4CC6-8887-E366B1E25F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jerwerki"/>
        </a:ext>
      </dgm:extLst>
    </dgm:pt>
    <dgm:pt modelId="{9678634E-9D46-48AA-9C66-841755CE6601}" type="pres">
      <dgm:prSet presAssocID="{75AAC180-9B72-4CC6-8887-E366B1E25FF1}" presName="spaceRect" presStyleCnt="0"/>
      <dgm:spPr/>
    </dgm:pt>
    <dgm:pt modelId="{27C5D537-C7C8-461B-A5B3-E086C9CBDB1A}" type="pres">
      <dgm:prSet presAssocID="{75AAC180-9B72-4CC6-8887-E366B1E25F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B5280F-CCFE-4DE9-B562-70C16BC8C79B}" srcId="{1951003B-4C7C-45BE-B61A-7154F2BD5CF6}" destId="{78739805-A67B-4AD3-8520-023939C18B0B}" srcOrd="0" destOrd="0" parTransId="{E18DAC91-CA89-48F0-9285-76BC67027CBE}" sibTransId="{D1ABF1B8-8EA0-4C0D-87CF-C92545C10DB2}"/>
    <dgm:cxn modelId="{AD482335-827F-4D81-B83D-967838F2EB12}" srcId="{1951003B-4C7C-45BE-B61A-7154F2BD5CF6}" destId="{75AAC180-9B72-4CC6-8887-E366B1E25FF1}" srcOrd="2" destOrd="0" parTransId="{9A556B73-3FC2-49EB-A8FD-E5EEF9B088B4}" sibTransId="{9C0D1478-441A-4A69-AEBF-FEB57D25F8DB}"/>
    <dgm:cxn modelId="{BD8F245F-11F5-4DCF-AD3E-1A14010B1CD1}" type="presOf" srcId="{78739805-A67B-4AD3-8520-023939C18B0B}" destId="{D20ACA3D-2AFB-4569-BD8E-531FCB0063AF}" srcOrd="0" destOrd="0" presId="urn:microsoft.com/office/officeart/2018/2/layout/IconLabelList"/>
    <dgm:cxn modelId="{70A6F460-027D-4C4C-B06F-0A116C3C35F5}" type="presOf" srcId="{2B0CB7EC-7768-48F9-9B9E-7CBB196A6045}" destId="{20829272-8AE7-48DD-A578-51FCF69F68B0}" srcOrd="0" destOrd="0" presId="urn:microsoft.com/office/officeart/2018/2/layout/IconLabelList"/>
    <dgm:cxn modelId="{2F101797-E3CC-41CD-B015-7AC41ED2D37E}" srcId="{1951003B-4C7C-45BE-B61A-7154F2BD5CF6}" destId="{2B0CB7EC-7768-48F9-9B9E-7CBB196A6045}" srcOrd="1" destOrd="0" parTransId="{4437C731-C21B-449E-9959-F3D3720E4484}" sibTransId="{FF80ECD4-C2AC-4053-AF4C-5996DCC252A6}"/>
    <dgm:cxn modelId="{F31057C8-0476-46C3-8519-00AB95B02810}" type="presOf" srcId="{75AAC180-9B72-4CC6-8887-E366B1E25FF1}" destId="{27C5D537-C7C8-461B-A5B3-E086C9CBDB1A}" srcOrd="0" destOrd="0" presId="urn:microsoft.com/office/officeart/2018/2/layout/IconLabelList"/>
    <dgm:cxn modelId="{B8BB37D3-E77C-47AF-8ACD-3AD65C895288}" type="presOf" srcId="{1951003B-4C7C-45BE-B61A-7154F2BD5CF6}" destId="{207A6ADC-F7AE-4B20-8208-DE187B013CB0}" srcOrd="0" destOrd="0" presId="urn:microsoft.com/office/officeart/2018/2/layout/IconLabelList"/>
    <dgm:cxn modelId="{18F79A25-CA39-45A3-AD4B-5878DF2B9EDE}" type="presParOf" srcId="{207A6ADC-F7AE-4B20-8208-DE187B013CB0}" destId="{CE5CFEBA-C70D-41F4-A897-67EF754685DF}" srcOrd="0" destOrd="0" presId="urn:microsoft.com/office/officeart/2018/2/layout/IconLabelList"/>
    <dgm:cxn modelId="{8B2646E5-48B6-4944-A990-44FC06BE1D80}" type="presParOf" srcId="{CE5CFEBA-C70D-41F4-A897-67EF754685DF}" destId="{A13FD463-83D8-4ACE-9C3F-14A9D2E01787}" srcOrd="0" destOrd="0" presId="urn:microsoft.com/office/officeart/2018/2/layout/IconLabelList"/>
    <dgm:cxn modelId="{89ABD251-FFA1-442B-A9D9-A70B8232B744}" type="presParOf" srcId="{CE5CFEBA-C70D-41F4-A897-67EF754685DF}" destId="{3EC8E061-1B31-4CFA-81FB-61B765E4064A}" srcOrd="1" destOrd="0" presId="urn:microsoft.com/office/officeart/2018/2/layout/IconLabelList"/>
    <dgm:cxn modelId="{B3205A6A-A6AC-4704-A4F5-698F5EA2E0BE}" type="presParOf" srcId="{CE5CFEBA-C70D-41F4-A897-67EF754685DF}" destId="{D20ACA3D-2AFB-4569-BD8E-531FCB0063AF}" srcOrd="2" destOrd="0" presId="urn:microsoft.com/office/officeart/2018/2/layout/IconLabelList"/>
    <dgm:cxn modelId="{FFADB17D-001A-4631-A2F4-A53002AC05EE}" type="presParOf" srcId="{207A6ADC-F7AE-4B20-8208-DE187B013CB0}" destId="{D2FCE813-E6DD-46A3-8162-0101BEE1E8C3}" srcOrd="1" destOrd="0" presId="urn:microsoft.com/office/officeart/2018/2/layout/IconLabelList"/>
    <dgm:cxn modelId="{1A0EB998-76A0-4411-9648-BD39BAEA1777}" type="presParOf" srcId="{207A6ADC-F7AE-4B20-8208-DE187B013CB0}" destId="{3936CD1C-9350-418D-A322-25D87B2A6CBE}" srcOrd="2" destOrd="0" presId="urn:microsoft.com/office/officeart/2018/2/layout/IconLabelList"/>
    <dgm:cxn modelId="{492D5F7E-5C0E-4F6F-8D42-D1D6196D4AD7}" type="presParOf" srcId="{3936CD1C-9350-418D-A322-25D87B2A6CBE}" destId="{4E6778D8-8FEF-4BF4-BDEF-F5B88BD3DD1C}" srcOrd="0" destOrd="0" presId="urn:microsoft.com/office/officeart/2018/2/layout/IconLabelList"/>
    <dgm:cxn modelId="{A15477A5-33BA-45E0-A54A-190B9978F287}" type="presParOf" srcId="{3936CD1C-9350-418D-A322-25D87B2A6CBE}" destId="{45FE2A0E-48DE-4719-B84C-507264B59BDE}" srcOrd="1" destOrd="0" presId="urn:microsoft.com/office/officeart/2018/2/layout/IconLabelList"/>
    <dgm:cxn modelId="{7F55186B-9AD1-48EA-B642-362CA3DAA820}" type="presParOf" srcId="{3936CD1C-9350-418D-A322-25D87B2A6CBE}" destId="{20829272-8AE7-48DD-A578-51FCF69F68B0}" srcOrd="2" destOrd="0" presId="urn:microsoft.com/office/officeart/2018/2/layout/IconLabelList"/>
    <dgm:cxn modelId="{57A3A3AD-9536-4C7D-8564-CFD041CD3A8D}" type="presParOf" srcId="{207A6ADC-F7AE-4B20-8208-DE187B013CB0}" destId="{8082D1EB-7610-4BAA-8C19-1E9002B23B17}" srcOrd="3" destOrd="0" presId="urn:microsoft.com/office/officeart/2018/2/layout/IconLabelList"/>
    <dgm:cxn modelId="{4060355F-F055-41CC-9302-877E583779B2}" type="presParOf" srcId="{207A6ADC-F7AE-4B20-8208-DE187B013CB0}" destId="{748F4BFE-D716-446B-8365-160D485EC2A7}" srcOrd="4" destOrd="0" presId="urn:microsoft.com/office/officeart/2018/2/layout/IconLabelList"/>
    <dgm:cxn modelId="{A47DDE24-E944-4416-9557-5AF5399A05BC}" type="presParOf" srcId="{748F4BFE-D716-446B-8365-160D485EC2A7}" destId="{9C6FF1DD-2F89-4820-AFA5-4320B510F203}" srcOrd="0" destOrd="0" presId="urn:microsoft.com/office/officeart/2018/2/layout/IconLabelList"/>
    <dgm:cxn modelId="{C872B150-ED35-4D6B-9ECE-B802E457FDF7}" type="presParOf" srcId="{748F4BFE-D716-446B-8365-160D485EC2A7}" destId="{9678634E-9D46-48AA-9C66-841755CE6601}" srcOrd="1" destOrd="0" presId="urn:microsoft.com/office/officeart/2018/2/layout/IconLabelList"/>
    <dgm:cxn modelId="{E259DDF3-5EE8-45D2-AED2-540F7DFD937A}" type="presParOf" srcId="{748F4BFE-D716-446B-8365-160D485EC2A7}" destId="{27C5D537-C7C8-461B-A5B3-E086C9CBDB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8FA209-8B41-4B45-9420-B9C35618F1B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97120E-A8A0-47C8-9798-85E88C549EA4}">
      <dgm:prSet/>
      <dgm:spPr/>
      <dgm:t>
        <a:bodyPr/>
        <a:lstStyle/>
        <a:p>
          <a:r>
            <a:rPr lang="pl-PL"/>
            <a:t>Wybrałem język Python z kilku względów:</a:t>
          </a:r>
          <a:endParaRPr lang="en-US"/>
        </a:p>
      </dgm:t>
    </dgm:pt>
    <dgm:pt modelId="{1D667B2D-867F-499C-92B8-1D55C51D5487}" type="parTrans" cxnId="{26564723-A7D7-440F-BCAF-82AE6B32E4D1}">
      <dgm:prSet/>
      <dgm:spPr/>
      <dgm:t>
        <a:bodyPr/>
        <a:lstStyle/>
        <a:p>
          <a:endParaRPr lang="en-US"/>
        </a:p>
      </dgm:t>
    </dgm:pt>
    <dgm:pt modelId="{13858297-9321-4275-B5F6-F737DA8475B4}" type="sibTrans" cxnId="{26564723-A7D7-440F-BCAF-82AE6B32E4D1}">
      <dgm:prSet/>
      <dgm:spPr/>
      <dgm:t>
        <a:bodyPr/>
        <a:lstStyle/>
        <a:p>
          <a:endParaRPr lang="en-US"/>
        </a:p>
      </dgm:t>
    </dgm:pt>
    <dgm:pt modelId="{15DA5F8D-98B9-40C5-95AF-41F3811B6AD7}">
      <dgm:prSet/>
      <dgm:spPr/>
      <dgm:t>
        <a:bodyPr/>
        <a:lstStyle/>
        <a:p>
          <a:r>
            <a:rPr lang="pl-PL"/>
            <a:t>Posiada dużo bibliotek które mogą ułatwić prace z pathfindingiem czy rysowaniem grafiki</a:t>
          </a:r>
          <a:endParaRPr lang="en-US"/>
        </a:p>
      </dgm:t>
    </dgm:pt>
    <dgm:pt modelId="{416257A6-05DD-44C6-A59A-F49B641E53AE}" type="parTrans" cxnId="{9D7D1FD4-85BE-44EA-A342-9FB763F8C42D}">
      <dgm:prSet/>
      <dgm:spPr/>
      <dgm:t>
        <a:bodyPr/>
        <a:lstStyle/>
        <a:p>
          <a:endParaRPr lang="en-US"/>
        </a:p>
      </dgm:t>
    </dgm:pt>
    <dgm:pt modelId="{66E19D3F-6C8F-486A-ABFF-00B71F33B0C3}" type="sibTrans" cxnId="{9D7D1FD4-85BE-44EA-A342-9FB763F8C42D}">
      <dgm:prSet/>
      <dgm:spPr/>
      <dgm:t>
        <a:bodyPr/>
        <a:lstStyle/>
        <a:p>
          <a:endParaRPr lang="en-US"/>
        </a:p>
      </dgm:t>
    </dgm:pt>
    <dgm:pt modelId="{941304A5-1BD0-47E4-9E99-47B8E22A8711}">
      <dgm:prSet/>
      <dgm:spPr/>
      <dgm:t>
        <a:bodyPr/>
        <a:lstStyle/>
        <a:p>
          <a:r>
            <a:rPr lang="pl-PL"/>
            <a:t>Jest bardzo prosty w pisaniu skomplikowanych aplikacji</a:t>
          </a:r>
          <a:endParaRPr lang="en-US"/>
        </a:p>
      </dgm:t>
    </dgm:pt>
    <dgm:pt modelId="{FC166E3D-38F3-4C7F-9327-5FF2F06A104D}" type="parTrans" cxnId="{37C20AD6-F7F2-4430-A3CE-F08A199DA529}">
      <dgm:prSet/>
      <dgm:spPr/>
      <dgm:t>
        <a:bodyPr/>
        <a:lstStyle/>
        <a:p>
          <a:endParaRPr lang="en-US"/>
        </a:p>
      </dgm:t>
    </dgm:pt>
    <dgm:pt modelId="{9283633E-C522-4DBC-8400-40F03E78A1A0}" type="sibTrans" cxnId="{37C20AD6-F7F2-4430-A3CE-F08A199DA529}">
      <dgm:prSet/>
      <dgm:spPr/>
      <dgm:t>
        <a:bodyPr/>
        <a:lstStyle/>
        <a:p>
          <a:endParaRPr lang="en-US"/>
        </a:p>
      </dgm:t>
    </dgm:pt>
    <dgm:pt modelId="{13EEA427-02E5-47B7-8998-04C0847FE9A7}">
      <dgm:prSet/>
      <dgm:spPr/>
      <dgm:t>
        <a:bodyPr/>
        <a:lstStyle/>
        <a:p>
          <a:r>
            <a:rPr lang="pl-PL"/>
            <a:t>Wspiera oop – programowanie obiektowe</a:t>
          </a:r>
          <a:endParaRPr lang="en-US"/>
        </a:p>
      </dgm:t>
    </dgm:pt>
    <dgm:pt modelId="{4D2A7D7A-44AF-4401-B4C3-74410F282EE1}" type="parTrans" cxnId="{BBB89C50-D2D7-4D5C-855C-FB47B9E217D3}">
      <dgm:prSet/>
      <dgm:spPr/>
      <dgm:t>
        <a:bodyPr/>
        <a:lstStyle/>
        <a:p>
          <a:endParaRPr lang="en-US"/>
        </a:p>
      </dgm:t>
    </dgm:pt>
    <dgm:pt modelId="{FA3E27DC-A9B1-41A1-B23B-8F95516D41CC}" type="sibTrans" cxnId="{BBB89C50-D2D7-4D5C-855C-FB47B9E217D3}">
      <dgm:prSet/>
      <dgm:spPr/>
      <dgm:t>
        <a:bodyPr/>
        <a:lstStyle/>
        <a:p>
          <a:endParaRPr lang="en-US"/>
        </a:p>
      </dgm:t>
    </dgm:pt>
    <dgm:pt modelId="{E0F5621C-DB29-4E21-B4AB-F846FBAA4274}">
      <dgm:prSet/>
      <dgm:spPr/>
      <dgm:t>
        <a:bodyPr/>
        <a:lstStyle/>
        <a:p>
          <a:r>
            <a:rPr lang="pl-PL"/>
            <a:t>W poprzednim semestrze mieliśmy jego kurs i jeszcze nie zrobiłem w tym języku nic trudnego dlatego chciałem zobaczyć jak się pisze większe aplikacje w nim</a:t>
          </a:r>
          <a:endParaRPr lang="en-US"/>
        </a:p>
      </dgm:t>
    </dgm:pt>
    <dgm:pt modelId="{A17ABD1B-8F52-49A5-BEA7-F91D3D16AD86}" type="parTrans" cxnId="{1EB2FCEC-41EE-4BD0-8768-52AD7D6FEDB4}">
      <dgm:prSet/>
      <dgm:spPr/>
      <dgm:t>
        <a:bodyPr/>
        <a:lstStyle/>
        <a:p>
          <a:endParaRPr lang="en-US"/>
        </a:p>
      </dgm:t>
    </dgm:pt>
    <dgm:pt modelId="{373EB6A3-7AC6-4E48-A155-766FA5534CF3}" type="sibTrans" cxnId="{1EB2FCEC-41EE-4BD0-8768-52AD7D6FEDB4}">
      <dgm:prSet/>
      <dgm:spPr/>
      <dgm:t>
        <a:bodyPr/>
        <a:lstStyle/>
        <a:p>
          <a:endParaRPr lang="en-US"/>
        </a:p>
      </dgm:t>
    </dgm:pt>
    <dgm:pt modelId="{5DAD8F07-7111-4796-A488-7071BDF62CCF}">
      <dgm:prSet/>
      <dgm:spPr/>
      <dgm:t>
        <a:bodyPr/>
        <a:lstStyle/>
        <a:p>
          <a:r>
            <a:rPr lang="pl-PL"/>
            <a:t>Jest językiem skryptowym</a:t>
          </a:r>
          <a:endParaRPr lang="en-US"/>
        </a:p>
      </dgm:t>
    </dgm:pt>
    <dgm:pt modelId="{795562DC-2202-4966-97E9-D4DA01ED3ED5}" type="parTrans" cxnId="{D341A746-8A08-4DDA-9166-783EE564D02C}">
      <dgm:prSet/>
      <dgm:spPr/>
      <dgm:t>
        <a:bodyPr/>
        <a:lstStyle/>
        <a:p>
          <a:endParaRPr lang="en-US"/>
        </a:p>
      </dgm:t>
    </dgm:pt>
    <dgm:pt modelId="{5DA51AA2-AC31-45CE-9428-5303D0AFB42E}" type="sibTrans" cxnId="{D341A746-8A08-4DDA-9166-783EE564D02C}">
      <dgm:prSet/>
      <dgm:spPr/>
      <dgm:t>
        <a:bodyPr/>
        <a:lstStyle/>
        <a:p>
          <a:endParaRPr lang="en-US"/>
        </a:p>
      </dgm:t>
    </dgm:pt>
    <dgm:pt modelId="{C657D306-C377-4F1F-9A90-8323E10F9F69}" type="pres">
      <dgm:prSet presAssocID="{3F8FA209-8B41-4B45-9420-B9C35618F1B7}" presName="vert0" presStyleCnt="0">
        <dgm:presLayoutVars>
          <dgm:dir/>
          <dgm:animOne val="branch"/>
          <dgm:animLvl val="lvl"/>
        </dgm:presLayoutVars>
      </dgm:prSet>
      <dgm:spPr/>
    </dgm:pt>
    <dgm:pt modelId="{420248DC-C75B-412C-A681-D9C6AF5EBC54}" type="pres">
      <dgm:prSet presAssocID="{B097120E-A8A0-47C8-9798-85E88C549EA4}" presName="thickLine" presStyleLbl="alignNode1" presStyleIdx="0" presStyleCnt="1"/>
      <dgm:spPr/>
    </dgm:pt>
    <dgm:pt modelId="{E5E031C8-8D91-4831-92D6-6E613DE40CF7}" type="pres">
      <dgm:prSet presAssocID="{B097120E-A8A0-47C8-9798-85E88C549EA4}" presName="horz1" presStyleCnt="0"/>
      <dgm:spPr/>
    </dgm:pt>
    <dgm:pt modelId="{8A1AEBCF-DFC3-4DF0-A0B7-1FD981F84068}" type="pres">
      <dgm:prSet presAssocID="{B097120E-A8A0-47C8-9798-85E88C549EA4}" presName="tx1" presStyleLbl="revTx" presStyleIdx="0" presStyleCnt="6"/>
      <dgm:spPr/>
    </dgm:pt>
    <dgm:pt modelId="{09FE1C66-B9CD-4428-8E0C-DE447BCAEDC3}" type="pres">
      <dgm:prSet presAssocID="{B097120E-A8A0-47C8-9798-85E88C549EA4}" presName="vert1" presStyleCnt="0"/>
      <dgm:spPr/>
    </dgm:pt>
    <dgm:pt modelId="{95A45B20-F6E5-4A16-9641-FDC606ABD9B6}" type="pres">
      <dgm:prSet presAssocID="{15DA5F8D-98B9-40C5-95AF-41F3811B6AD7}" presName="vertSpace2a" presStyleCnt="0"/>
      <dgm:spPr/>
    </dgm:pt>
    <dgm:pt modelId="{9A59CD59-CA3E-4768-84E1-FF0C8018B6B8}" type="pres">
      <dgm:prSet presAssocID="{15DA5F8D-98B9-40C5-95AF-41F3811B6AD7}" presName="horz2" presStyleCnt="0"/>
      <dgm:spPr/>
    </dgm:pt>
    <dgm:pt modelId="{C4634CE2-D056-4FBD-AC26-87A573B5271B}" type="pres">
      <dgm:prSet presAssocID="{15DA5F8D-98B9-40C5-95AF-41F3811B6AD7}" presName="horzSpace2" presStyleCnt="0"/>
      <dgm:spPr/>
    </dgm:pt>
    <dgm:pt modelId="{EA1539CE-A290-46E2-AC59-91A76E5218DC}" type="pres">
      <dgm:prSet presAssocID="{15DA5F8D-98B9-40C5-95AF-41F3811B6AD7}" presName="tx2" presStyleLbl="revTx" presStyleIdx="1" presStyleCnt="6"/>
      <dgm:spPr/>
    </dgm:pt>
    <dgm:pt modelId="{17FCF06C-DD63-4059-9BD4-6C075596B860}" type="pres">
      <dgm:prSet presAssocID="{15DA5F8D-98B9-40C5-95AF-41F3811B6AD7}" presName="vert2" presStyleCnt="0"/>
      <dgm:spPr/>
    </dgm:pt>
    <dgm:pt modelId="{92A45CAD-3722-4916-9142-7249E31DFF29}" type="pres">
      <dgm:prSet presAssocID="{15DA5F8D-98B9-40C5-95AF-41F3811B6AD7}" presName="thinLine2b" presStyleLbl="callout" presStyleIdx="0" presStyleCnt="5"/>
      <dgm:spPr/>
    </dgm:pt>
    <dgm:pt modelId="{40DB1911-22A4-4F42-AB43-E0D621EC5990}" type="pres">
      <dgm:prSet presAssocID="{15DA5F8D-98B9-40C5-95AF-41F3811B6AD7}" presName="vertSpace2b" presStyleCnt="0"/>
      <dgm:spPr/>
    </dgm:pt>
    <dgm:pt modelId="{5A16424B-1829-4C74-950E-3CC9E9F5849F}" type="pres">
      <dgm:prSet presAssocID="{941304A5-1BD0-47E4-9E99-47B8E22A8711}" presName="horz2" presStyleCnt="0"/>
      <dgm:spPr/>
    </dgm:pt>
    <dgm:pt modelId="{919080CA-92FE-4E4D-8C99-3DC9CA0E24FC}" type="pres">
      <dgm:prSet presAssocID="{941304A5-1BD0-47E4-9E99-47B8E22A8711}" presName="horzSpace2" presStyleCnt="0"/>
      <dgm:spPr/>
    </dgm:pt>
    <dgm:pt modelId="{D02F54FB-4805-4D2F-AA63-1AC166BEEA82}" type="pres">
      <dgm:prSet presAssocID="{941304A5-1BD0-47E4-9E99-47B8E22A8711}" presName="tx2" presStyleLbl="revTx" presStyleIdx="2" presStyleCnt="6"/>
      <dgm:spPr/>
    </dgm:pt>
    <dgm:pt modelId="{544BF963-2530-4E0F-8101-A60C20BB6B68}" type="pres">
      <dgm:prSet presAssocID="{941304A5-1BD0-47E4-9E99-47B8E22A8711}" presName="vert2" presStyleCnt="0"/>
      <dgm:spPr/>
    </dgm:pt>
    <dgm:pt modelId="{E77614FA-AE08-4BDE-AE94-DF23791E4AED}" type="pres">
      <dgm:prSet presAssocID="{941304A5-1BD0-47E4-9E99-47B8E22A8711}" presName="thinLine2b" presStyleLbl="callout" presStyleIdx="1" presStyleCnt="5"/>
      <dgm:spPr/>
    </dgm:pt>
    <dgm:pt modelId="{9DB51D50-98C3-45B3-84FF-506CF84B0BE0}" type="pres">
      <dgm:prSet presAssocID="{941304A5-1BD0-47E4-9E99-47B8E22A8711}" presName="vertSpace2b" presStyleCnt="0"/>
      <dgm:spPr/>
    </dgm:pt>
    <dgm:pt modelId="{C6C7B882-4AEE-4466-A604-11E73FAB942C}" type="pres">
      <dgm:prSet presAssocID="{13EEA427-02E5-47B7-8998-04C0847FE9A7}" presName="horz2" presStyleCnt="0"/>
      <dgm:spPr/>
    </dgm:pt>
    <dgm:pt modelId="{49D6EB9F-B7F0-4A35-A1E3-7B5F1EFF6260}" type="pres">
      <dgm:prSet presAssocID="{13EEA427-02E5-47B7-8998-04C0847FE9A7}" presName="horzSpace2" presStyleCnt="0"/>
      <dgm:spPr/>
    </dgm:pt>
    <dgm:pt modelId="{E456FCC3-0C49-4A38-878B-381CB8DD0C92}" type="pres">
      <dgm:prSet presAssocID="{13EEA427-02E5-47B7-8998-04C0847FE9A7}" presName="tx2" presStyleLbl="revTx" presStyleIdx="3" presStyleCnt="6"/>
      <dgm:spPr/>
    </dgm:pt>
    <dgm:pt modelId="{7121FA14-C2ED-4E37-94DD-351878A7012B}" type="pres">
      <dgm:prSet presAssocID="{13EEA427-02E5-47B7-8998-04C0847FE9A7}" presName="vert2" presStyleCnt="0"/>
      <dgm:spPr/>
    </dgm:pt>
    <dgm:pt modelId="{0E55707D-731D-4CBC-A553-499494A782F9}" type="pres">
      <dgm:prSet presAssocID="{13EEA427-02E5-47B7-8998-04C0847FE9A7}" presName="thinLine2b" presStyleLbl="callout" presStyleIdx="2" presStyleCnt="5"/>
      <dgm:spPr/>
    </dgm:pt>
    <dgm:pt modelId="{1C84347F-2617-40F5-A6C4-ECB9E8A23747}" type="pres">
      <dgm:prSet presAssocID="{13EEA427-02E5-47B7-8998-04C0847FE9A7}" presName="vertSpace2b" presStyleCnt="0"/>
      <dgm:spPr/>
    </dgm:pt>
    <dgm:pt modelId="{FF53C4C6-B1D5-41AB-8EDF-BE7ED572CAE3}" type="pres">
      <dgm:prSet presAssocID="{E0F5621C-DB29-4E21-B4AB-F846FBAA4274}" presName="horz2" presStyleCnt="0"/>
      <dgm:spPr/>
    </dgm:pt>
    <dgm:pt modelId="{7714281D-C9FE-4D09-9EF1-51F1C352BA5F}" type="pres">
      <dgm:prSet presAssocID="{E0F5621C-DB29-4E21-B4AB-F846FBAA4274}" presName="horzSpace2" presStyleCnt="0"/>
      <dgm:spPr/>
    </dgm:pt>
    <dgm:pt modelId="{F061A885-2192-414D-8FB6-8686C734B86A}" type="pres">
      <dgm:prSet presAssocID="{E0F5621C-DB29-4E21-B4AB-F846FBAA4274}" presName="tx2" presStyleLbl="revTx" presStyleIdx="4" presStyleCnt="6"/>
      <dgm:spPr/>
    </dgm:pt>
    <dgm:pt modelId="{2AA105EE-EF81-411D-92B6-0E07080130D6}" type="pres">
      <dgm:prSet presAssocID="{E0F5621C-DB29-4E21-B4AB-F846FBAA4274}" presName="vert2" presStyleCnt="0"/>
      <dgm:spPr/>
    </dgm:pt>
    <dgm:pt modelId="{3D4528BB-6472-4D55-8013-8FE9D2439264}" type="pres">
      <dgm:prSet presAssocID="{E0F5621C-DB29-4E21-B4AB-F846FBAA4274}" presName="thinLine2b" presStyleLbl="callout" presStyleIdx="3" presStyleCnt="5"/>
      <dgm:spPr/>
    </dgm:pt>
    <dgm:pt modelId="{E677B6D9-6711-4175-AD11-FCB113AC6F96}" type="pres">
      <dgm:prSet presAssocID="{E0F5621C-DB29-4E21-B4AB-F846FBAA4274}" presName="vertSpace2b" presStyleCnt="0"/>
      <dgm:spPr/>
    </dgm:pt>
    <dgm:pt modelId="{A82B4C02-2FDF-43DE-AF11-7C7E57ABBAE8}" type="pres">
      <dgm:prSet presAssocID="{5DAD8F07-7111-4796-A488-7071BDF62CCF}" presName="horz2" presStyleCnt="0"/>
      <dgm:spPr/>
    </dgm:pt>
    <dgm:pt modelId="{BCAF2BF3-CA87-4C04-BB27-B7CE380BBA4E}" type="pres">
      <dgm:prSet presAssocID="{5DAD8F07-7111-4796-A488-7071BDF62CCF}" presName="horzSpace2" presStyleCnt="0"/>
      <dgm:spPr/>
    </dgm:pt>
    <dgm:pt modelId="{FE22ABDB-2B2B-43C2-853F-AFC283C19BFC}" type="pres">
      <dgm:prSet presAssocID="{5DAD8F07-7111-4796-A488-7071BDF62CCF}" presName="tx2" presStyleLbl="revTx" presStyleIdx="5" presStyleCnt="6"/>
      <dgm:spPr/>
    </dgm:pt>
    <dgm:pt modelId="{BBEBEF0C-D582-4395-8BDB-F6A6B5CBE4E9}" type="pres">
      <dgm:prSet presAssocID="{5DAD8F07-7111-4796-A488-7071BDF62CCF}" presName="vert2" presStyleCnt="0"/>
      <dgm:spPr/>
    </dgm:pt>
    <dgm:pt modelId="{697003F3-A3D6-45C6-B22C-533EB9B4EB4F}" type="pres">
      <dgm:prSet presAssocID="{5DAD8F07-7111-4796-A488-7071BDF62CCF}" presName="thinLine2b" presStyleLbl="callout" presStyleIdx="4" presStyleCnt="5"/>
      <dgm:spPr/>
    </dgm:pt>
    <dgm:pt modelId="{74B33000-AD45-4FFF-8C85-9227512E7392}" type="pres">
      <dgm:prSet presAssocID="{5DAD8F07-7111-4796-A488-7071BDF62CCF}" presName="vertSpace2b" presStyleCnt="0"/>
      <dgm:spPr/>
    </dgm:pt>
  </dgm:ptLst>
  <dgm:cxnLst>
    <dgm:cxn modelId="{2B95191B-6E13-42F7-8A49-BADA794AB0E9}" type="presOf" srcId="{B097120E-A8A0-47C8-9798-85E88C549EA4}" destId="{8A1AEBCF-DFC3-4DF0-A0B7-1FD981F84068}" srcOrd="0" destOrd="0" presId="urn:microsoft.com/office/officeart/2008/layout/LinedList"/>
    <dgm:cxn modelId="{26564723-A7D7-440F-BCAF-82AE6B32E4D1}" srcId="{3F8FA209-8B41-4B45-9420-B9C35618F1B7}" destId="{B097120E-A8A0-47C8-9798-85E88C549EA4}" srcOrd="0" destOrd="0" parTransId="{1D667B2D-867F-499C-92B8-1D55C51D5487}" sibTransId="{13858297-9321-4275-B5F6-F737DA8475B4}"/>
    <dgm:cxn modelId="{D341A746-8A08-4DDA-9166-783EE564D02C}" srcId="{B097120E-A8A0-47C8-9798-85E88C549EA4}" destId="{5DAD8F07-7111-4796-A488-7071BDF62CCF}" srcOrd="4" destOrd="0" parTransId="{795562DC-2202-4966-97E9-D4DA01ED3ED5}" sibTransId="{5DA51AA2-AC31-45CE-9428-5303D0AFB42E}"/>
    <dgm:cxn modelId="{22EBEE47-4A88-4344-ABFE-44EA970B43E5}" type="presOf" srcId="{15DA5F8D-98B9-40C5-95AF-41F3811B6AD7}" destId="{EA1539CE-A290-46E2-AC59-91A76E5218DC}" srcOrd="0" destOrd="0" presId="urn:microsoft.com/office/officeart/2008/layout/LinedList"/>
    <dgm:cxn modelId="{3726136F-5BEE-4295-A50E-5259F6CA41B7}" type="presOf" srcId="{941304A5-1BD0-47E4-9E99-47B8E22A8711}" destId="{D02F54FB-4805-4D2F-AA63-1AC166BEEA82}" srcOrd="0" destOrd="0" presId="urn:microsoft.com/office/officeart/2008/layout/LinedList"/>
    <dgm:cxn modelId="{BBB89C50-D2D7-4D5C-855C-FB47B9E217D3}" srcId="{B097120E-A8A0-47C8-9798-85E88C549EA4}" destId="{13EEA427-02E5-47B7-8998-04C0847FE9A7}" srcOrd="2" destOrd="0" parTransId="{4D2A7D7A-44AF-4401-B4C3-74410F282EE1}" sibTransId="{FA3E27DC-A9B1-41A1-B23B-8F95516D41CC}"/>
    <dgm:cxn modelId="{C1D76D72-F19A-40B0-AFD0-C7AF7BD9CBBB}" type="presOf" srcId="{3F8FA209-8B41-4B45-9420-B9C35618F1B7}" destId="{C657D306-C377-4F1F-9A90-8323E10F9F69}" srcOrd="0" destOrd="0" presId="urn:microsoft.com/office/officeart/2008/layout/LinedList"/>
    <dgm:cxn modelId="{D034EDA1-99A2-4706-BDDD-CA7CE955D067}" type="presOf" srcId="{5DAD8F07-7111-4796-A488-7071BDF62CCF}" destId="{FE22ABDB-2B2B-43C2-853F-AFC283C19BFC}" srcOrd="0" destOrd="0" presId="urn:microsoft.com/office/officeart/2008/layout/LinedList"/>
    <dgm:cxn modelId="{9644D1A8-1D5A-4F61-8A3B-D311DD0B82AA}" type="presOf" srcId="{13EEA427-02E5-47B7-8998-04C0847FE9A7}" destId="{E456FCC3-0C49-4A38-878B-381CB8DD0C92}" srcOrd="0" destOrd="0" presId="urn:microsoft.com/office/officeart/2008/layout/LinedList"/>
    <dgm:cxn modelId="{765FF0B0-9E38-4922-8D26-0D4B1769D087}" type="presOf" srcId="{E0F5621C-DB29-4E21-B4AB-F846FBAA4274}" destId="{F061A885-2192-414D-8FB6-8686C734B86A}" srcOrd="0" destOrd="0" presId="urn:microsoft.com/office/officeart/2008/layout/LinedList"/>
    <dgm:cxn modelId="{9D7D1FD4-85BE-44EA-A342-9FB763F8C42D}" srcId="{B097120E-A8A0-47C8-9798-85E88C549EA4}" destId="{15DA5F8D-98B9-40C5-95AF-41F3811B6AD7}" srcOrd="0" destOrd="0" parTransId="{416257A6-05DD-44C6-A59A-F49B641E53AE}" sibTransId="{66E19D3F-6C8F-486A-ABFF-00B71F33B0C3}"/>
    <dgm:cxn modelId="{37C20AD6-F7F2-4430-A3CE-F08A199DA529}" srcId="{B097120E-A8A0-47C8-9798-85E88C549EA4}" destId="{941304A5-1BD0-47E4-9E99-47B8E22A8711}" srcOrd="1" destOrd="0" parTransId="{FC166E3D-38F3-4C7F-9327-5FF2F06A104D}" sibTransId="{9283633E-C522-4DBC-8400-40F03E78A1A0}"/>
    <dgm:cxn modelId="{1EB2FCEC-41EE-4BD0-8768-52AD7D6FEDB4}" srcId="{B097120E-A8A0-47C8-9798-85E88C549EA4}" destId="{E0F5621C-DB29-4E21-B4AB-F846FBAA4274}" srcOrd="3" destOrd="0" parTransId="{A17ABD1B-8F52-49A5-BEA7-F91D3D16AD86}" sibTransId="{373EB6A3-7AC6-4E48-A155-766FA5534CF3}"/>
    <dgm:cxn modelId="{3065CACB-7986-4C27-9CCB-5A6148C47E80}" type="presParOf" srcId="{C657D306-C377-4F1F-9A90-8323E10F9F69}" destId="{420248DC-C75B-412C-A681-D9C6AF5EBC54}" srcOrd="0" destOrd="0" presId="urn:microsoft.com/office/officeart/2008/layout/LinedList"/>
    <dgm:cxn modelId="{ABB9CE26-00A3-42FB-B0D9-B4D9D803008D}" type="presParOf" srcId="{C657D306-C377-4F1F-9A90-8323E10F9F69}" destId="{E5E031C8-8D91-4831-92D6-6E613DE40CF7}" srcOrd="1" destOrd="0" presId="urn:microsoft.com/office/officeart/2008/layout/LinedList"/>
    <dgm:cxn modelId="{0142F9CA-103D-44F3-827C-D43EF40E1164}" type="presParOf" srcId="{E5E031C8-8D91-4831-92D6-6E613DE40CF7}" destId="{8A1AEBCF-DFC3-4DF0-A0B7-1FD981F84068}" srcOrd="0" destOrd="0" presId="urn:microsoft.com/office/officeart/2008/layout/LinedList"/>
    <dgm:cxn modelId="{979FCF0A-C80A-4F34-9620-B34C5FEDC655}" type="presParOf" srcId="{E5E031C8-8D91-4831-92D6-6E613DE40CF7}" destId="{09FE1C66-B9CD-4428-8E0C-DE447BCAEDC3}" srcOrd="1" destOrd="0" presId="urn:microsoft.com/office/officeart/2008/layout/LinedList"/>
    <dgm:cxn modelId="{02F38FBA-3114-4777-B15A-EC4E56928223}" type="presParOf" srcId="{09FE1C66-B9CD-4428-8E0C-DE447BCAEDC3}" destId="{95A45B20-F6E5-4A16-9641-FDC606ABD9B6}" srcOrd="0" destOrd="0" presId="urn:microsoft.com/office/officeart/2008/layout/LinedList"/>
    <dgm:cxn modelId="{AB296622-426E-44C8-9479-4F4611E70EA5}" type="presParOf" srcId="{09FE1C66-B9CD-4428-8E0C-DE447BCAEDC3}" destId="{9A59CD59-CA3E-4768-84E1-FF0C8018B6B8}" srcOrd="1" destOrd="0" presId="urn:microsoft.com/office/officeart/2008/layout/LinedList"/>
    <dgm:cxn modelId="{7CEB5451-28E4-41AB-A1DB-C0C93650D68D}" type="presParOf" srcId="{9A59CD59-CA3E-4768-84E1-FF0C8018B6B8}" destId="{C4634CE2-D056-4FBD-AC26-87A573B5271B}" srcOrd="0" destOrd="0" presId="urn:microsoft.com/office/officeart/2008/layout/LinedList"/>
    <dgm:cxn modelId="{F363FF24-D198-4AA8-89CE-B2657DB43E24}" type="presParOf" srcId="{9A59CD59-CA3E-4768-84E1-FF0C8018B6B8}" destId="{EA1539CE-A290-46E2-AC59-91A76E5218DC}" srcOrd="1" destOrd="0" presId="urn:microsoft.com/office/officeart/2008/layout/LinedList"/>
    <dgm:cxn modelId="{809833A5-F2FC-4BE6-93B2-DE9A3E2BB793}" type="presParOf" srcId="{9A59CD59-CA3E-4768-84E1-FF0C8018B6B8}" destId="{17FCF06C-DD63-4059-9BD4-6C075596B860}" srcOrd="2" destOrd="0" presId="urn:microsoft.com/office/officeart/2008/layout/LinedList"/>
    <dgm:cxn modelId="{E2CD8444-C70F-4A4E-938E-19898469D21A}" type="presParOf" srcId="{09FE1C66-B9CD-4428-8E0C-DE447BCAEDC3}" destId="{92A45CAD-3722-4916-9142-7249E31DFF29}" srcOrd="2" destOrd="0" presId="urn:microsoft.com/office/officeart/2008/layout/LinedList"/>
    <dgm:cxn modelId="{417AA4C5-9BD6-477B-81D8-614FC2D8BE27}" type="presParOf" srcId="{09FE1C66-B9CD-4428-8E0C-DE447BCAEDC3}" destId="{40DB1911-22A4-4F42-AB43-E0D621EC5990}" srcOrd="3" destOrd="0" presId="urn:microsoft.com/office/officeart/2008/layout/LinedList"/>
    <dgm:cxn modelId="{1D2CCD68-C7CF-4842-BD9E-102EE903504D}" type="presParOf" srcId="{09FE1C66-B9CD-4428-8E0C-DE447BCAEDC3}" destId="{5A16424B-1829-4C74-950E-3CC9E9F5849F}" srcOrd="4" destOrd="0" presId="urn:microsoft.com/office/officeart/2008/layout/LinedList"/>
    <dgm:cxn modelId="{2BBDCE2C-788D-4F79-8EBF-100BA9E2729D}" type="presParOf" srcId="{5A16424B-1829-4C74-950E-3CC9E9F5849F}" destId="{919080CA-92FE-4E4D-8C99-3DC9CA0E24FC}" srcOrd="0" destOrd="0" presId="urn:microsoft.com/office/officeart/2008/layout/LinedList"/>
    <dgm:cxn modelId="{C630F63F-F871-46C6-82CF-7C61682E105A}" type="presParOf" srcId="{5A16424B-1829-4C74-950E-3CC9E9F5849F}" destId="{D02F54FB-4805-4D2F-AA63-1AC166BEEA82}" srcOrd="1" destOrd="0" presId="urn:microsoft.com/office/officeart/2008/layout/LinedList"/>
    <dgm:cxn modelId="{7ED327B2-49FE-4DAF-9FD3-A0E507EF249E}" type="presParOf" srcId="{5A16424B-1829-4C74-950E-3CC9E9F5849F}" destId="{544BF963-2530-4E0F-8101-A60C20BB6B68}" srcOrd="2" destOrd="0" presId="urn:microsoft.com/office/officeart/2008/layout/LinedList"/>
    <dgm:cxn modelId="{63526870-AF0F-4062-A600-91D3B47FED3A}" type="presParOf" srcId="{09FE1C66-B9CD-4428-8E0C-DE447BCAEDC3}" destId="{E77614FA-AE08-4BDE-AE94-DF23791E4AED}" srcOrd="5" destOrd="0" presId="urn:microsoft.com/office/officeart/2008/layout/LinedList"/>
    <dgm:cxn modelId="{42AC3879-60F5-4981-8A60-146934B3526E}" type="presParOf" srcId="{09FE1C66-B9CD-4428-8E0C-DE447BCAEDC3}" destId="{9DB51D50-98C3-45B3-84FF-506CF84B0BE0}" srcOrd="6" destOrd="0" presId="urn:microsoft.com/office/officeart/2008/layout/LinedList"/>
    <dgm:cxn modelId="{0CC57F43-5DA2-42CE-A0D6-B90F9D45A01B}" type="presParOf" srcId="{09FE1C66-B9CD-4428-8E0C-DE447BCAEDC3}" destId="{C6C7B882-4AEE-4466-A604-11E73FAB942C}" srcOrd="7" destOrd="0" presId="urn:microsoft.com/office/officeart/2008/layout/LinedList"/>
    <dgm:cxn modelId="{0FC679E7-9DAC-47BE-85AB-908CC136E7F9}" type="presParOf" srcId="{C6C7B882-4AEE-4466-A604-11E73FAB942C}" destId="{49D6EB9F-B7F0-4A35-A1E3-7B5F1EFF6260}" srcOrd="0" destOrd="0" presId="urn:microsoft.com/office/officeart/2008/layout/LinedList"/>
    <dgm:cxn modelId="{D07338A4-242C-4D6E-8987-88F60E714535}" type="presParOf" srcId="{C6C7B882-4AEE-4466-A604-11E73FAB942C}" destId="{E456FCC3-0C49-4A38-878B-381CB8DD0C92}" srcOrd="1" destOrd="0" presId="urn:microsoft.com/office/officeart/2008/layout/LinedList"/>
    <dgm:cxn modelId="{4B42CD07-D329-43F6-9C7D-A03B1969078E}" type="presParOf" srcId="{C6C7B882-4AEE-4466-A604-11E73FAB942C}" destId="{7121FA14-C2ED-4E37-94DD-351878A7012B}" srcOrd="2" destOrd="0" presId="urn:microsoft.com/office/officeart/2008/layout/LinedList"/>
    <dgm:cxn modelId="{FBCE16A6-3FBB-4A1E-982D-1E4F50926F5C}" type="presParOf" srcId="{09FE1C66-B9CD-4428-8E0C-DE447BCAEDC3}" destId="{0E55707D-731D-4CBC-A553-499494A782F9}" srcOrd="8" destOrd="0" presId="urn:microsoft.com/office/officeart/2008/layout/LinedList"/>
    <dgm:cxn modelId="{207FADBF-B4F2-4019-A8E2-E21803949F3A}" type="presParOf" srcId="{09FE1C66-B9CD-4428-8E0C-DE447BCAEDC3}" destId="{1C84347F-2617-40F5-A6C4-ECB9E8A23747}" srcOrd="9" destOrd="0" presId="urn:microsoft.com/office/officeart/2008/layout/LinedList"/>
    <dgm:cxn modelId="{52130CFC-E2B4-440E-B064-9B51E10E7513}" type="presParOf" srcId="{09FE1C66-B9CD-4428-8E0C-DE447BCAEDC3}" destId="{FF53C4C6-B1D5-41AB-8EDF-BE7ED572CAE3}" srcOrd="10" destOrd="0" presId="urn:microsoft.com/office/officeart/2008/layout/LinedList"/>
    <dgm:cxn modelId="{A0BABCB4-29B8-4B4D-A2C1-A66D61736E8B}" type="presParOf" srcId="{FF53C4C6-B1D5-41AB-8EDF-BE7ED572CAE3}" destId="{7714281D-C9FE-4D09-9EF1-51F1C352BA5F}" srcOrd="0" destOrd="0" presId="urn:microsoft.com/office/officeart/2008/layout/LinedList"/>
    <dgm:cxn modelId="{B3AEDF9C-1386-4CBE-B1D8-C42F1E06CB3C}" type="presParOf" srcId="{FF53C4C6-B1D5-41AB-8EDF-BE7ED572CAE3}" destId="{F061A885-2192-414D-8FB6-8686C734B86A}" srcOrd="1" destOrd="0" presId="urn:microsoft.com/office/officeart/2008/layout/LinedList"/>
    <dgm:cxn modelId="{8597510A-018F-40E5-92CA-E0F76A35AB49}" type="presParOf" srcId="{FF53C4C6-B1D5-41AB-8EDF-BE7ED572CAE3}" destId="{2AA105EE-EF81-411D-92B6-0E07080130D6}" srcOrd="2" destOrd="0" presId="urn:microsoft.com/office/officeart/2008/layout/LinedList"/>
    <dgm:cxn modelId="{7289AB7F-D826-4F31-89E7-51EBA0795DC6}" type="presParOf" srcId="{09FE1C66-B9CD-4428-8E0C-DE447BCAEDC3}" destId="{3D4528BB-6472-4D55-8013-8FE9D2439264}" srcOrd="11" destOrd="0" presId="urn:microsoft.com/office/officeart/2008/layout/LinedList"/>
    <dgm:cxn modelId="{683EE0E6-1653-4EF0-B00B-274A27C07214}" type="presParOf" srcId="{09FE1C66-B9CD-4428-8E0C-DE447BCAEDC3}" destId="{E677B6D9-6711-4175-AD11-FCB113AC6F96}" srcOrd="12" destOrd="0" presId="urn:microsoft.com/office/officeart/2008/layout/LinedList"/>
    <dgm:cxn modelId="{229AAA9F-E0F8-49CA-8226-7F1EB79041CF}" type="presParOf" srcId="{09FE1C66-B9CD-4428-8E0C-DE447BCAEDC3}" destId="{A82B4C02-2FDF-43DE-AF11-7C7E57ABBAE8}" srcOrd="13" destOrd="0" presId="urn:microsoft.com/office/officeart/2008/layout/LinedList"/>
    <dgm:cxn modelId="{4E435E53-C67C-4710-ABFB-3261B031AE56}" type="presParOf" srcId="{A82B4C02-2FDF-43DE-AF11-7C7E57ABBAE8}" destId="{BCAF2BF3-CA87-4C04-BB27-B7CE380BBA4E}" srcOrd="0" destOrd="0" presId="urn:microsoft.com/office/officeart/2008/layout/LinedList"/>
    <dgm:cxn modelId="{1928AB6A-6F9B-408C-9649-33EF98832959}" type="presParOf" srcId="{A82B4C02-2FDF-43DE-AF11-7C7E57ABBAE8}" destId="{FE22ABDB-2B2B-43C2-853F-AFC283C19BFC}" srcOrd="1" destOrd="0" presId="urn:microsoft.com/office/officeart/2008/layout/LinedList"/>
    <dgm:cxn modelId="{80395F07-6B20-4E69-BB94-C2A8E60FC66B}" type="presParOf" srcId="{A82B4C02-2FDF-43DE-AF11-7C7E57ABBAE8}" destId="{BBEBEF0C-D582-4395-8BDB-F6A6B5CBE4E9}" srcOrd="2" destOrd="0" presId="urn:microsoft.com/office/officeart/2008/layout/LinedList"/>
    <dgm:cxn modelId="{C080C63E-83FE-493E-9F5D-7DC9947256A7}" type="presParOf" srcId="{09FE1C66-B9CD-4428-8E0C-DE447BCAEDC3}" destId="{697003F3-A3D6-45C6-B22C-533EB9B4EB4F}" srcOrd="14" destOrd="0" presId="urn:microsoft.com/office/officeart/2008/layout/LinedList"/>
    <dgm:cxn modelId="{FF324980-8DF5-4A77-90E7-0C052EA5D560}" type="presParOf" srcId="{09FE1C66-B9CD-4428-8E0C-DE447BCAEDC3}" destId="{74B33000-AD45-4FFF-8C85-9227512E7392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E213BC-4024-438F-8ABE-58946E58A8A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F5A154-A4C5-4C64-97A3-55F9B1B5B9DD}">
      <dgm:prSet/>
      <dgm:spPr/>
      <dgm:t>
        <a:bodyPr/>
        <a:lstStyle/>
        <a:p>
          <a:r>
            <a:rPr lang="pl-PL" dirty="0"/>
            <a:t>Visual studio </a:t>
          </a:r>
          <a:r>
            <a:rPr lang="pl-PL" dirty="0" err="1"/>
            <a:t>code</a:t>
          </a:r>
          <a:r>
            <a:rPr lang="pl-PL" dirty="0"/>
            <a:t>:</a:t>
          </a:r>
          <a:endParaRPr lang="en-US" dirty="0"/>
        </a:p>
      </dgm:t>
    </dgm:pt>
    <dgm:pt modelId="{B0B0F560-6DBF-4A0E-AF13-13A76D5F15FA}" type="parTrans" cxnId="{23C68503-DEDF-4AC3-A462-12CCA66CB37C}">
      <dgm:prSet/>
      <dgm:spPr/>
      <dgm:t>
        <a:bodyPr/>
        <a:lstStyle/>
        <a:p>
          <a:endParaRPr lang="en-US"/>
        </a:p>
      </dgm:t>
    </dgm:pt>
    <dgm:pt modelId="{6D8F29C1-E6B6-4E26-87DF-D470425D48F2}" type="sibTrans" cxnId="{23C68503-DEDF-4AC3-A462-12CCA66CB37C}">
      <dgm:prSet/>
      <dgm:spPr/>
      <dgm:t>
        <a:bodyPr/>
        <a:lstStyle/>
        <a:p>
          <a:endParaRPr lang="en-US"/>
        </a:p>
      </dgm:t>
    </dgm:pt>
    <dgm:pt modelId="{E10B9BA6-4A3E-4103-B3DE-AA2526029E4C}">
      <dgm:prSet/>
      <dgm:spPr/>
      <dgm:t>
        <a:bodyPr/>
        <a:lstStyle/>
        <a:p>
          <a:r>
            <a:rPr lang="pl-PL" dirty="0"/>
            <a:t>Jest prosty w użyciu</a:t>
          </a:r>
          <a:endParaRPr lang="en-US" dirty="0"/>
        </a:p>
      </dgm:t>
    </dgm:pt>
    <dgm:pt modelId="{5CA29F96-AA8E-4E0A-B553-28CEAE88FEAB}" type="parTrans" cxnId="{1D8B4815-CF2A-434A-8470-0135377F1387}">
      <dgm:prSet/>
      <dgm:spPr/>
      <dgm:t>
        <a:bodyPr/>
        <a:lstStyle/>
        <a:p>
          <a:endParaRPr lang="en-US"/>
        </a:p>
      </dgm:t>
    </dgm:pt>
    <dgm:pt modelId="{F0720CD8-8865-4B1A-AC1B-4215F7676315}" type="sibTrans" cxnId="{1D8B4815-CF2A-434A-8470-0135377F1387}">
      <dgm:prSet/>
      <dgm:spPr/>
      <dgm:t>
        <a:bodyPr/>
        <a:lstStyle/>
        <a:p>
          <a:endParaRPr lang="en-US"/>
        </a:p>
      </dgm:t>
    </dgm:pt>
    <dgm:pt modelId="{95862A09-D939-4C6E-BA95-D7F595669C9D}">
      <dgm:prSet/>
      <dgm:spPr/>
      <dgm:t>
        <a:bodyPr/>
        <a:lstStyle/>
        <a:p>
          <a:pPr rtl="0"/>
          <a:r>
            <a:rPr lang="pl-PL" dirty="0">
              <a:latin typeface="Corbel" panose="020B0503020204020204"/>
            </a:rPr>
            <a:t>Spełnia zapotrzebowanie co do projektu</a:t>
          </a:r>
          <a:endParaRPr lang="en-US" dirty="0"/>
        </a:p>
      </dgm:t>
    </dgm:pt>
    <dgm:pt modelId="{442E4775-F359-4909-80C0-CCB63A389BFE}" type="parTrans" cxnId="{3E04088E-4882-42C8-A5D4-612486458F60}">
      <dgm:prSet/>
      <dgm:spPr/>
      <dgm:t>
        <a:bodyPr/>
        <a:lstStyle/>
        <a:p>
          <a:endParaRPr lang="en-US"/>
        </a:p>
      </dgm:t>
    </dgm:pt>
    <dgm:pt modelId="{D15A5842-3692-4BB3-82DF-3293BABE07C8}" type="sibTrans" cxnId="{3E04088E-4882-42C8-A5D4-612486458F60}">
      <dgm:prSet/>
      <dgm:spPr/>
      <dgm:t>
        <a:bodyPr/>
        <a:lstStyle/>
        <a:p>
          <a:endParaRPr lang="en-US"/>
        </a:p>
      </dgm:t>
    </dgm:pt>
    <dgm:pt modelId="{E8DD85B3-582C-44DC-92BD-705D35A0DC7D}" type="pres">
      <dgm:prSet presAssocID="{41E213BC-4024-438F-8ABE-58946E58A8A1}" presName="outerComposite" presStyleCnt="0">
        <dgm:presLayoutVars>
          <dgm:chMax val="5"/>
          <dgm:dir/>
          <dgm:resizeHandles val="exact"/>
        </dgm:presLayoutVars>
      </dgm:prSet>
      <dgm:spPr/>
    </dgm:pt>
    <dgm:pt modelId="{96D877E9-7676-4266-B66B-71BBAA87F2E7}" type="pres">
      <dgm:prSet presAssocID="{41E213BC-4024-438F-8ABE-58946E58A8A1}" presName="dummyMaxCanvas" presStyleCnt="0">
        <dgm:presLayoutVars/>
      </dgm:prSet>
      <dgm:spPr/>
    </dgm:pt>
    <dgm:pt modelId="{ABCA792C-A9B7-4932-BED8-1CDAEF615F02}" type="pres">
      <dgm:prSet presAssocID="{41E213BC-4024-438F-8ABE-58946E58A8A1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23C68503-DEDF-4AC3-A462-12CCA66CB37C}" srcId="{41E213BC-4024-438F-8ABE-58946E58A8A1}" destId="{DEF5A154-A4C5-4C64-97A3-55F9B1B5B9DD}" srcOrd="0" destOrd="0" parTransId="{B0B0F560-6DBF-4A0E-AF13-13A76D5F15FA}" sibTransId="{6D8F29C1-E6B6-4E26-87DF-D470425D48F2}"/>
    <dgm:cxn modelId="{1D8B4815-CF2A-434A-8470-0135377F1387}" srcId="{DEF5A154-A4C5-4C64-97A3-55F9B1B5B9DD}" destId="{E10B9BA6-4A3E-4103-B3DE-AA2526029E4C}" srcOrd="0" destOrd="0" parTransId="{5CA29F96-AA8E-4E0A-B553-28CEAE88FEAB}" sibTransId="{F0720CD8-8865-4B1A-AC1B-4215F7676315}"/>
    <dgm:cxn modelId="{C2536016-0443-425F-A86D-6B5F468458B4}" type="presOf" srcId="{E10B9BA6-4A3E-4103-B3DE-AA2526029E4C}" destId="{ABCA792C-A9B7-4932-BED8-1CDAEF615F02}" srcOrd="0" destOrd="1" presId="urn:microsoft.com/office/officeart/2005/8/layout/vProcess5"/>
    <dgm:cxn modelId="{E673A25E-5292-407D-9845-31DEA2E09F0D}" type="presOf" srcId="{DEF5A154-A4C5-4C64-97A3-55F9B1B5B9DD}" destId="{ABCA792C-A9B7-4932-BED8-1CDAEF615F02}" srcOrd="0" destOrd="0" presId="urn:microsoft.com/office/officeart/2005/8/layout/vProcess5"/>
    <dgm:cxn modelId="{98BC0B4A-81AD-4926-9782-495097617E16}" type="presOf" srcId="{95862A09-D939-4C6E-BA95-D7F595669C9D}" destId="{ABCA792C-A9B7-4932-BED8-1CDAEF615F02}" srcOrd="0" destOrd="2" presId="urn:microsoft.com/office/officeart/2005/8/layout/vProcess5"/>
    <dgm:cxn modelId="{3E04088E-4882-42C8-A5D4-612486458F60}" srcId="{DEF5A154-A4C5-4C64-97A3-55F9B1B5B9DD}" destId="{95862A09-D939-4C6E-BA95-D7F595669C9D}" srcOrd="1" destOrd="0" parTransId="{442E4775-F359-4909-80C0-CCB63A389BFE}" sibTransId="{D15A5842-3692-4BB3-82DF-3293BABE07C8}"/>
    <dgm:cxn modelId="{EA8395A3-C851-4E85-8F44-658FA17CD18F}" type="presOf" srcId="{41E213BC-4024-438F-8ABE-58946E58A8A1}" destId="{E8DD85B3-582C-44DC-92BD-705D35A0DC7D}" srcOrd="0" destOrd="0" presId="urn:microsoft.com/office/officeart/2005/8/layout/vProcess5"/>
    <dgm:cxn modelId="{9A6DA225-4FD7-42FC-94C1-6E0CEDAD5B09}" type="presParOf" srcId="{E8DD85B3-582C-44DC-92BD-705D35A0DC7D}" destId="{96D877E9-7676-4266-B66B-71BBAA87F2E7}" srcOrd="0" destOrd="0" presId="urn:microsoft.com/office/officeart/2005/8/layout/vProcess5"/>
    <dgm:cxn modelId="{D3432F77-AA10-4F3E-B629-A6218B062C02}" type="presParOf" srcId="{E8DD85B3-582C-44DC-92BD-705D35A0DC7D}" destId="{ABCA792C-A9B7-4932-BED8-1CDAEF615F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8E0671-47B2-4428-B929-A0C3CE8E770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A19E75-0D2E-48CA-8969-824EE30EA3C3}">
      <dgm:prSet/>
      <dgm:spPr/>
      <dgm:t>
        <a:bodyPr/>
        <a:lstStyle/>
        <a:p>
          <a:r>
            <a:rPr lang="pl-PL" dirty="0" err="1"/>
            <a:t>Raylib</a:t>
          </a:r>
          <a:endParaRPr lang="en-US" dirty="0" err="1"/>
        </a:p>
      </dgm:t>
    </dgm:pt>
    <dgm:pt modelId="{40E9D1E2-F0B9-41AD-9C51-C1BFCA9916A5}" type="parTrans" cxnId="{C923AD0B-AEA4-488F-A524-7D4127B1327D}">
      <dgm:prSet/>
      <dgm:spPr/>
      <dgm:t>
        <a:bodyPr/>
        <a:lstStyle/>
        <a:p>
          <a:endParaRPr lang="en-US"/>
        </a:p>
      </dgm:t>
    </dgm:pt>
    <dgm:pt modelId="{FB98EBFB-2464-4490-B4B8-8D805DF50CEC}" type="sibTrans" cxnId="{C923AD0B-AEA4-488F-A524-7D4127B1327D}">
      <dgm:prSet/>
      <dgm:spPr/>
      <dgm:t>
        <a:bodyPr/>
        <a:lstStyle/>
        <a:p>
          <a:endParaRPr lang="en-US"/>
        </a:p>
      </dgm:t>
    </dgm:pt>
    <dgm:pt modelId="{D17CE219-0523-49A5-BB67-28C89A5568E2}">
      <dgm:prSet/>
      <dgm:spPr/>
      <dgm:t>
        <a:bodyPr/>
        <a:lstStyle/>
        <a:p>
          <a:r>
            <a:rPr lang="pl-PL" dirty="0">
              <a:hlinkClick xmlns:r="http://schemas.openxmlformats.org/officeDocument/2006/relationships" r:id="rId1"/>
            </a:rPr>
            <a:t>https://www.raylib.com/</a:t>
          </a:r>
          <a:endParaRPr lang="en-US" dirty="0"/>
        </a:p>
      </dgm:t>
    </dgm:pt>
    <dgm:pt modelId="{2B6AD22B-7730-4534-BBF8-8EECA36145CC}" type="parTrans" cxnId="{60E3E9BA-8086-4B1C-982A-8C2D24842682}">
      <dgm:prSet/>
      <dgm:spPr/>
      <dgm:t>
        <a:bodyPr/>
        <a:lstStyle/>
        <a:p>
          <a:endParaRPr lang="en-US"/>
        </a:p>
      </dgm:t>
    </dgm:pt>
    <dgm:pt modelId="{806DF50A-5F2A-408B-AEB4-2A8F4041C17D}" type="sibTrans" cxnId="{60E3E9BA-8086-4B1C-982A-8C2D24842682}">
      <dgm:prSet/>
      <dgm:spPr/>
      <dgm:t>
        <a:bodyPr/>
        <a:lstStyle/>
        <a:p>
          <a:endParaRPr lang="en-US"/>
        </a:p>
      </dgm:t>
    </dgm:pt>
    <dgm:pt modelId="{D6B10BF0-CA73-464A-B5B8-EA3F2E7D2253}">
      <dgm:prSet/>
      <dgm:spPr/>
      <dgm:t>
        <a:bodyPr/>
        <a:lstStyle/>
        <a:p>
          <a:r>
            <a:rPr lang="pl-PL" dirty="0"/>
            <a:t>Używam do grafiki w grze</a:t>
          </a:r>
          <a:endParaRPr lang="en-US" dirty="0"/>
        </a:p>
      </dgm:t>
    </dgm:pt>
    <dgm:pt modelId="{55E94074-3039-40EA-9B2B-A0279C053EFC}" type="parTrans" cxnId="{0E0FD62B-2C5C-4CF8-9651-B9B3BD9D60D9}">
      <dgm:prSet/>
      <dgm:spPr/>
      <dgm:t>
        <a:bodyPr/>
        <a:lstStyle/>
        <a:p>
          <a:endParaRPr lang="en-US"/>
        </a:p>
      </dgm:t>
    </dgm:pt>
    <dgm:pt modelId="{BCF1871A-522E-44A8-AB0C-DAAF04D9E45B}" type="sibTrans" cxnId="{0E0FD62B-2C5C-4CF8-9651-B9B3BD9D60D9}">
      <dgm:prSet/>
      <dgm:spPr/>
      <dgm:t>
        <a:bodyPr/>
        <a:lstStyle/>
        <a:p>
          <a:endParaRPr lang="en-US"/>
        </a:p>
      </dgm:t>
    </dgm:pt>
    <dgm:pt modelId="{91A82B66-FAEE-4703-A931-16EE80A337C7}">
      <dgm:prSet/>
      <dgm:spPr/>
      <dgm:t>
        <a:bodyPr/>
        <a:lstStyle/>
        <a:p>
          <a:pPr rtl="0"/>
          <a:r>
            <a:rPr lang="pl-PL" dirty="0" err="1"/>
            <a:t>Pathfinding</a:t>
          </a:r>
          <a:r>
            <a:rPr lang="pl-PL" dirty="0">
              <a:latin typeface="Corbel" panose="020B0503020204020204"/>
            </a:rPr>
            <a:t> </a:t>
          </a:r>
          <a:endParaRPr lang="en-US" dirty="0"/>
        </a:p>
      </dgm:t>
    </dgm:pt>
    <dgm:pt modelId="{EE24C81E-37D6-43DA-9D6E-6132498EA8F3}" type="parTrans" cxnId="{7694CEBB-A9E0-4D72-97C8-54B5B287DEE7}">
      <dgm:prSet/>
      <dgm:spPr/>
      <dgm:t>
        <a:bodyPr/>
        <a:lstStyle/>
        <a:p>
          <a:endParaRPr lang="en-US"/>
        </a:p>
      </dgm:t>
    </dgm:pt>
    <dgm:pt modelId="{4BDBF110-EDEF-4464-A9B6-44D106AED44B}" type="sibTrans" cxnId="{7694CEBB-A9E0-4D72-97C8-54B5B287DEE7}">
      <dgm:prSet/>
      <dgm:spPr/>
      <dgm:t>
        <a:bodyPr/>
        <a:lstStyle/>
        <a:p>
          <a:endParaRPr lang="en-US"/>
        </a:p>
      </dgm:t>
    </dgm:pt>
    <dgm:pt modelId="{2FCF42B5-1C38-41AC-A04F-97C04DFDD5CE}">
      <dgm:prSet/>
      <dgm:spPr/>
      <dgm:t>
        <a:bodyPr/>
        <a:lstStyle/>
        <a:p>
          <a:r>
            <a:rPr lang="pl-PL" dirty="0">
              <a:hlinkClick xmlns:r="http://schemas.openxmlformats.org/officeDocument/2006/relationships" r:id="rId2"/>
            </a:rPr>
            <a:t>https://github.com/brean/python-pathfinding</a:t>
          </a:r>
          <a:endParaRPr lang="en-US" dirty="0"/>
        </a:p>
      </dgm:t>
    </dgm:pt>
    <dgm:pt modelId="{828AC9A5-2282-4A54-86C2-9FDC0C8CB22D}" type="parTrans" cxnId="{A57FD17C-9A5D-4CD5-9918-C05A546D9E14}">
      <dgm:prSet/>
      <dgm:spPr/>
      <dgm:t>
        <a:bodyPr/>
        <a:lstStyle/>
        <a:p>
          <a:endParaRPr lang="en-US"/>
        </a:p>
      </dgm:t>
    </dgm:pt>
    <dgm:pt modelId="{63A71E55-8830-4A86-AE95-50DB494E4C7D}" type="sibTrans" cxnId="{A57FD17C-9A5D-4CD5-9918-C05A546D9E14}">
      <dgm:prSet/>
      <dgm:spPr/>
      <dgm:t>
        <a:bodyPr/>
        <a:lstStyle/>
        <a:p>
          <a:endParaRPr lang="en-US"/>
        </a:p>
      </dgm:t>
    </dgm:pt>
    <dgm:pt modelId="{9A8B5805-053C-42DC-BBF5-5179F1B8D417}">
      <dgm:prSet/>
      <dgm:spPr/>
      <dgm:t>
        <a:bodyPr/>
        <a:lstStyle/>
        <a:p>
          <a:r>
            <a:rPr lang="pl-PL" dirty="0"/>
            <a:t>Używam do </a:t>
          </a:r>
          <a:r>
            <a:rPr lang="pl-PL" dirty="0" err="1"/>
            <a:t>ai</a:t>
          </a:r>
          <a:r>
            <a:rPr lang="pl-PL" dirty="0"/>
            <a:t> przeciwników</a:t>
          </a:r>
          <a:endParaRPr lang="en-US" dirty="0"/>
        </a:p>
      </dgm:t>
    </dgm:pt>
    <dgm:pt modelId="{DD84D508-FB6C-48A9-B15A-B1AC7BEFAF08}" type="parTrans" cxnId="{E4C04979-4DE3-47F0-9172-6913BD6A50C3}">
      <dgm:prSet/>
      <dgm:spPr/>
      <dgm:t>
        <a:bodyPr/>
        <a:lstStyle/>
        <a:p>
          <a:endParaRPr lang="en-US"/>
        </a:p>
      </dgm:t>
    </dgm:pt>
    <dgm:pt modelId="{3B67EAF2-B609-4D20-AE42-01026476ACF7}" type="sibTrans" cxnId="{E4C04979-4DE3-47F0-9172-6913BD6A50C3}">
      <dgm:prSet/>
      <dgm:spPr/>
      <dgm:t>
        <a:bodyPr/>
        <a:lstStyle/>
        <a:p>
          <a:endParaRPr lang="en-US"/>
        </a:p>
      </dgm:t>
    </dgm:pt>
    <dgm:pt modelId="{075AC09B-4D18-4BD6-AF68-10DB63855D94}">
      <dgm:prSet phldr="0"/>
      <dgm:spPr/>
      <dgm:t>
        <a:bodyPr/>
        <a:lstStyle/>
        <a:p>
          <a:pPr rtl="0"/>
          <a:r>
            <a:rPr lang="pl-PL" dirty="0">
              <a:latin typeface="Corbel" panose="020B0503020204020204"/>
            </a:rPr>
            <a:t>Bardzo prosty w użyciu</a:t>
          </a:r>
        </a:p>
      </dgm:t>
    </dgm:pt>
    <dgm:pt modelId="{663D6A23-4E51-4292-BC20-9140BE5FC1DE}" type="parTrans" cxnId="{A00EEFFC-C4D6-4CE8-A352-C56FAFF20EF5}">
      <dgm:prSet/>
      <dgm:spPr/>
    </dgm:pt>
    <dgm:pt modelId="{FB27F9CD-8E7A-456F-B04D-A8AFE33200F8}" type="sibTrans" cxnId="{A00EEFFC-C4D6-4CE8-A352-C56FAFF20EF5}">
      <dgm:prSet/>
      <dgm:spPr/>
    </dgm:pt>
    <dgm:pt modelId="{22DB1407-0566-4193-BFD4-23026B39DB60}">
      <dgm:prSet phldr="0"/>
      <dgm:spPr/>
      <dgm:t>
        <a:bodyPr/>
        <a:lstStyle/>
        <a:p>
          <a:r>
            <a:rPr lang="pl-PL" dirty="0"/>
            <a:t>Bardzo prosty w użyciu</a:t>
          </a:r>
        </a:p>
      </dgm:t>
    </dgm:pt>
    <dgm:pt modelId="{33BEBE9C-1CC3-42DE-8A49-ECDA4A987694}" type="parTrans" cxnId="{8EF372A7-9A40-43FB-91C7-5F1CA12B6D40}">
      <dgm:prSet/>
      <dgm:spPr/>
    </dgm:pt>
    <dgm:pt modelId="{81E213D5-03C5-4D42-AFD2-B02DBB942A05}" type="sibTrans" cxnId="{8EF372A7-9A40-43FB-91C7-5F1CA12B6D40}">
      <dgm:prSet/>
      <dgm:spPr/>
    </dgm:pt>
    <dgm:pt modelId="{17920545-0733-4825-9C09-B1E1B925CD84}" type="pres">
      <dgm:prSet presAssocID="{8C8E0671-47B2-4428-B929-A0C3CE8E770F}" presName="vert0" presStyleCnt="0">
        <dgm:presLayoutVars>
          <dgm:dir/>
          <dgm:animOne val="branch"/>
          <dgm:animLvl val="lvl"/>
        </dgm:presLayoutVars>
      </dgm:prSet>
      <dgm:spPr/>
    </dgm:pt>
    <dgm:pt modelId="{00B2571B-EE72-4828-85A6-625ADD767C50}" type="pres">
      <dgm:prSet presAssocID="{58A19E75-0D2E-48CA-8969-824EE30EA3C3}" presName="thickLine" presStyleLbl="alignNode1" presStyleIdx="0" presStyleCnt="2"/>
      <dgm:spPr/>
    </dgm:pt>
    <dgm:pt modelId="{6ECFF16E-A6E4-4555-9DBE-CFE32832B978}" type="pres">
      <dgm:prSet presAssocID="{58A19E75-0D2E-48CA-8969-824EE30EA3C3}" presName="horz1" presStyleCnt="0"/>
      <dgm:spPr/>
    </dgm:pt>
    <dgm:pt modelId="{C117B5B9-925B-45DD-AC71-BEB6F2767DA3}" type="pres">
      <dgm:prSet presAssocID="{58A19E75-0D2E-48CA-8969-824EE30EA3C3}" presName="tx1" presStyleLbl="revTx" presStyleIdx="0" presStyleCnt="8"/>
      <dgm:spPr/>
    </dgm:pt>
    <dgm:pt modelId="{31DE5815-EFDC-4971-B20B-4B4AA71761F0}" type="pres">
      <dgm:prSet presAssocID="{58A19E75-0D2E-48CA-8969-824EE30EA3C3}" presName="vert1" presStyleCnt="0"/>
      <dgm:spPr/>
    </dgm:pt>
    <dgm:pt modelId="{611B3415-0F6F-4BF3-B5EC-0F3C35D83D38}" type="pres">
      <dgm:prSet presAssocID="{D17CE219-0523-49A5-BB67-28C89A5568E2}" presName="vertSpace2a" presStyleCnt="0"/>
      <dgm:spPr/>
    </dgm:pt>
    <dgm:pt modelId="{FE8C2EF8-CC08-49B0-A5A6-946E15D2D42C}" type="pres">
      <dgm:prSet presAssocID="{D17CE219-0523-49A5-BB67-28C89A5568E2}" presName="horz2" presStyleCnt="0"/>
      <dgm:spPr/>
    </dgm:pt>
    <dgm:pt modelId="{5B1A70D2-72F8-4592-8BD3-8237C6AFF5A1}" type="pres">
      <dgm:prSet presAssocID="{D17CE219-0523-49A5-BB67-28C89A5568E2}" presName="horzSpace2" presStyleCnt="0"/>
      <dgm:spPr/>
    </dgm:pt>
    <dgm:pt modelId="{4C61F8B2-8485-4A27-B915-B5606852F837}" type="pres">
      <dgm:prSet presAssocID="{D17CE219-0523-49A5-BB67-28C89A5568E2}" presName="tx2" presStyleLbl="revTx" presStyleIdx="1" presStyleCnt="8"/>
      <dgm:spPr/>
    </dgm:pt>
    <dgm:pt modelId="{E1CAB984-9F6D-41F9-AB4C-5A704C577F41}" type="pres">
      <dgm:prSet presAssocID="{D17CE219-0523-49A5-BB67-28C89A5568E2}" presName="vert2" presStyleCnt="0"/>
      <dgm:spPr/>
    </dgm:pt>
    <dgm:pt modelId="{BC7E51B4-2E61-4A99-958E-41C1033AE4B0}" type="pres">
      <dgm:prSet presAssocID="{D17CE219-0523-49A5-BB67-28C89A5568E2}" presName="thinLine2b" presStyleLbl="callout" presStyleIdx="0" presStyleCnt="6"/>
      <dgm:spPr/>
    </dgm:pt>
    <dgm:pt modelId="{DA6FCBE6-3876-4B2F-98A0-4828AD3E25A7}" type="pres">
      <dgm:prSet presAssocID="{D17CE219-0523-49A5-BB67-28C89A5568E2}" presName="vertSpace2b" presStyleCnt="0"/>
      <dgm:spPr/>
    </dgm:pt>
    <dgm:pt modelId="{3FF9A5D9-1831-4786-953F-34BC9CFD0AFC}" type="pres">
      <dgm:prSet presAssocID="{D6B10BF0-CA73-464A-B5B8-EA3F2E7D2253}" presName="horz2" presStyleCnt="0"/>
      <dgm:spPr/>
    </dgm:pt>
    <dgm:pt modelId="{93EC6516-2B32-4B6A-8D1E-71350EFFA152}" type="pres">
      <dgm:prSet presAssocID="{D6B10BF0-CA73-464A-B5B8-EA3F2E7D2253}" presName="horzSpace2" presStyleCnt="0"/>
      <dgm:spPr/>
    </dgm:pt>
    <dgm:pt modelId="{9ED3A25C-A866-49C3-90D4-051B32B936FA}" type="pres">
      <dgm:prSet presAssocID="{D6B10BF0-CA73-464A-B5B8-EA3F2E7D2253}" presName="tx2" presStyleLbl="revTx" presStyleIdx="2" presStyleCnt="8"/>
      <dgm:spPr/>
    </dgm:pt>
    <dgm:pt modelId="{82A3288C-F072-4BD3-8851-E416BB255B98}" type="pres">
      <dgm:prSet presAssocID="{D6B10BF0-CA73-464A-B5B8-EA3F2E7D2253}" presName="vert2" presStyleCnt="0"/>
      <dgm:spPr/>
    </dgm:pt>
    <dgm:pt modelId="{5C4ABF6C-E308-4583-BE70-4E0A6636AA63}" type="pres">
      <dgm:prSet presAssocID="{D6B10BF0-CA73-464A-B5B8-EA3F2E7D2253}" presName="thinLine2b" presStyleLbl="callout" presStyleIdx="1" presStyleCnt="6"/>
      <dgm:spPr/>
    </dgm:pt>
    <dgm:pt modelId="{C8399C82-9F03-4BFE-8755-00B3D2B4FC39}" type="pres">
      <dgm:prSet presAssocID="{D6B10BF0-CA73-464A-B5B8-EA3F2E7D2253}" presName="vertSpace2b" presStyleCnt="0"/>
      <dgm:spPr/>
    </dgm:pt>
    <dgm:pt modelId="{8F680ED1-7B8D-49C4-BDFD-64FCB5E01086}" type="pres">
      <dgm:prSet presAssocID="{075AC09B-4D18-4BD6-AF68-10DB63855D94}" presName="horz2" presStyleCnt="0"/>
      <dgm:spPr/>
    </dgm:pt>
    <dgm:pt modelId="{5F28AC03-8068-4378-97CD-E9AB32EA8C66}" type="pres">
      <dgm:prSet presAssocID="{075AC09B-4D18-4BD6-AF68-10DB63855D94}" presName="horzSpace2" presStyleCnt="0"/>
      <dgm:spPr/>
    </dgm:pt>
    <dgm:pt modelId="{66F7B6DA-577F-4B46-9647-B444B270C162}" type="pres">
      <dgm:prSet presAssocID="{075AC09B-4D18-4BD6-AF68-10DB63855D94}" presName="tx2" presStyleLbl="revTx" presStyleIdx="3" presStyleCnt="8"/>
      <dgm:spPr/>
    </dgm:pt>
    <dgm:pt modelId="{3D3535F1-80E0-4B36-8C06-B820BA24D255}" type="pres">
      <dgm:prSet presAssocID="{075AC09B-4D18-4BD6-AF68-10DB63855D94}" presName="vert2" presStyleCnt="0"/>
      <dgm:spPr/>
    </dgm:pt>
    <dgm:pt modelId="{22F2DF77-9420-46A7-B078-3A3C8CDA9F1E}" type="pres">
      <dgm:prSet presAssocID="{075AC09B-4D18-4BD6-AF68-10DB63855D94}" presName="thinLine2b" presStyleLbl="callout" presStyleIdx="2" presStyleCnt="6"/>
      <dgm:spPr/>
    </dgm:pt>
    <dgm:pt modelId="{13046DF1-8829-4855-B8B4-8407CC63B2CD}" type="pres">
      <dgm:prSet presAssocID="{075AC09B-4D18-4BD6-AF68-10DB63855D94}" presName="vertSpace2b" presStyleCnt="0"/>
      <dgm:spPr/>
    </dgm:pt>
    <dgm:pt modelId="{30EF91E8-A4E0-42DF-9821-675A994B1837}" type="pres">
      <dgm:prSet presAssocID="{91A82B66-FAEE-4703-A931-16EE80A337C7}" presName="thickLine" presStyleLbl="alignNode1" presStyleIdx="1" presStyleCnt="2"/>
      <dgm:spPr/>
    </dgm:pt>
    <dgm:pt modelId="{2E38F54B-D9C5-49DC-BF9A-9C788DB4B36D}" type="pres">
      <dgm:prSet presAssocID="{91A82B66-FAEE-4703-A931-16EE80A337C7}" presName="horz1" presStyleCnt="0"/>
      <dgm:spPr/>
    </dgm:pt>
    <dgm:pt modelId="{F2037B3E-232D-4BFA-BF79-95A63E9010FC}" type="pres">
      <dgm:prSet presAssocID="{91A82B66-FAEE-4703-A931-16EE80A337C7}" presName="tx1" presStyleLbl="revTx" presStyleIdx="4" presStyleCnt="8"/>
      <dgm:spPr/>
    </dgm:pt>
    <dgm:pt modelId="{432E3F4A-264C-44EB-A694-93ABCDE8C7A6}" type="pres">
      <dgm:prSet presAssocID="{91A82B66-FAEE-4703-A931-16EE80A337C7}" presName="vert1" presStyleCnt="0"/>
      <dgm:spPr/>
    </dgm:pt>
    <dgm:pt modelId="{D0A8B3E8-B462-4BD3-89B4-E54BF9B1C9F3}" type="pres">
      <dgm:prSet presAssocID="{2FCF42B5-1C38-41AC-A04F-97C04DFDD5CE}" presName="vertSpace2a" presStyleCnt="0"/>
      <dgm:spPr/>
    </dgm:pt>
    <dgm:pt modelId="{D181986B-59F7-4E2C-A3AD-7F00D0F74AE8}" type="pres">
      <dgm:prSet presAssocID="{2FCF42B5-1C38-41AC-A04F-97C04DFDD5CE}" presName="horz2" presStyleCnt="0"/>
      <dgm:spPr/>
    </dgm:pt>
    <dgm:pt modelId="{D9F6B62B-0FCC-4CF8-9E6F-4D0772988C0F}" type="pres">
      <dgm:prSet presAssocID="{2FCF42B5-1C38-41AC-A04F-97C04DFDD5CE}" presName="horzSpace2" presStyleCnt="0"/>
      <dgm:spPr/>
    </dgm:pt>
    <dgm:pt modelId="{2E667B2A-E4AC-4571-B845-FEA4579532AD}" type="pres">
      <dgm:prSet presAssocID="{2FCF42B5-1C38-41AC-A04F-97C04DFDD5CE}" presName="tx2" presStyleLbl="revTx" presStyleIdx="5" presStyleCnt="8"/>
      <dgm:spPr/>
    </dgm:pt>
    <dgm:pt modelId="{3E51D3D8-606F-4D1B-80D2-41F69C3EC22F}" type="pres">
      <dgm:prSet presAssocID="{2FCF42B5-1C38-41AC-A04F-97C04DFDD5CE}" presName="vert2" presStyleCnt="0"/>
      <dgm:spPr/>
    </dgm:pt>
    <dgm:pt modelId="{02EE2406-F971-40DD-B482-E63B59331CC1}" type="pres">
      <dgm:prSet presAssocID="{2FCF42B5-1C38-41AC-A04F-97C04DFDD5CE}" presName="thinLine2b" presStyleLbl="callout" presStyleIdx="3" presStyleCnt="6"/>
      <dgm:spPr/>
    </dgm:pt>
    <dgm:pt modelId="{8EB31F6E-0CCB-4DB6-8FA1-D622E1284545}" type="pres">
      <dgm:prSet presAssocID="{2FCF42B5-1C38-41AC-A04F-97C04DFDD5CE}" presName="vertSpace2b" presStyleCnt="0"/>
      <dgm:spPr/>
    </dgm:pt>
    <dgm:pt modelId="{93FFD807-1A46-4D50-B05B-6C3B5E40F5D6}" type="pres">
      <dgm:prSet presAssocID="{9A8B5805-053C-42DC-BBF5-5179F1B8D417}" presName="horz2" presStyleCnt="0"/>
      <dgm:spPr/>
    </dgm:pt>
    <dgm:pt modelId="{E3B4EA56-FC51-4D81-9D2F-C485AF82F92C}" type="pres">
      <dgm:prSet presAssocID="{9A8B5805-053C-42DC-BBF5-5179F1B8D417}" presName="horzSpace2" presStyleCnt="0"/>
      <dgm:spPr/>
    </dgm:pt>
    <dgm:pt modelId="{922BA455-6B08-4D99-98D6-20687C9D5421}" type="pres">
      <dgm:prSet presAssocID="{9A8B5805-053C-42DC-BBF5-5179F1B8D417}" presName="tx2" presStyleLbl="revTx" presStyleIdx="6" presStyleCnt="8"/>
      <dgm:spPr/>
    </dgm:pt>
    <dgm:pt modelId="{14E05E84-B9C3-4415-BE18-EEDFC9010042}" type="pres">
      <dgm:prSet presAssocID="{9A8B5805-053C-42DC-BBF5-5179F1B8D417}" presName="vert2" presStyleCnt="0"/>
      <dgm:spPr/>
    </dgm:pt>
    <dgm:pt modelId="{31E083E2-3694-48AB-B814-A42F9A12E833}" type="pres">
      <dgm:prSet presAssocID="{9A8B5805-053C-42DC-BBF5-5179F1B8D417}" presName="thinLine2b" presStyleLbl="callout" presStyleIdx="4" presStyleCnt="6"/>
      <dgm:spPr/>
    </dgm:pt>
    <dgm:pt modelId="{AFAE9FDB-526C-4D21-8506-2871CF6E099E}" type="pres">
      <dgm:prSet presAssocID="{9A8B5805-053C-42DC-BBF5-5179F1B8D417}" presName="vertSpace2b" presStyleCnt="0"/>
      <dgm:spPr/>
    </dgm:pt>
    <dgm:pt modelId="{BD7C7C84-72E0-4C67-AAC0-058F9957CFB7}" type="pres">
      <dgm:prSet presAssocID="{22DB1407-0566-4193-BFD4-23026B39DB60}" presName="horz2" presStyleCnt="0"/>
      <dgm:spPr/>
    </dgm:pt>
    <dgm:pt modelId="{A604D0A0-F547-4B22-8A2F-A103167CE62D}" type="pres">
      <dgm:prSet presAssocID="{22DB1407-0566-4193-BFD4-23026B39DB60}" presName="horzSpace2" presStyleCnt="0"/>
      <dgm:spPr/>
    </dgm:pt>
    <dgm:pt modelId="{E99704E7-CD24-4FF4-8770-9DC3F291CDB3}" type="pres">
      <dgm:prSet presAssocID="{22DB1407-0566-4193-BFD4-23026B39DB60}" presName="tx2" presStyleLbl="revTx" presStyleIdx="7" presStyleCnt="8"/>
      <dgm:spPr/>
    </dgm:pt>
    <dgm:pt modelId="{7DD8A364-EF30-47AB-899F-D70F2600045F}" type="pres">
      <dgm:prSet presAssocID="{22DB1407-0566-4193-BFD4-23026B39DB60}" presName="vert2" presStyleCnt="0"/>
      <dgm:spPr/>
    </dgm:pt>
    <dgm:pt modelId="{F0910482-6971-4D5B-A60E-AFDB0453B977}" type="pres">
      <dgm:prSet presAssocID="{22DB1407-0566-4193-BFD4-23026B39DB60}" presName="thinLine2b" presStyleLbl="callout" presStyleIdx="5" presStyleCnt="6"/>
      <dgm:spPr/>
    </dgm:pt>
    <dgm:pt modelId="{2901CD2F-1DD5-4394-8891-16B8E33E3E72}" type="pres">
      <dgm:prSet presAssocID="{22DB1407-0566-4193-BFD4-23026B39DB60}" presName="vertSpace2b" presStyleCnt="0"/>
      <dgm:spPr/>
    </dgm:pt>
  </dgm:ptLst>
  <dgm:cxnLst>
    <dgm:cxn modelId="{A039480A-F83D-42A5-99AE-AAB6B4E4CB04}" type="presOf" srcId="{22DB1407-0566-4193-BFD4-23026B39DB60}" destId="{E99704E7-CD24-4FF4-8770-9DC3F291CDB3}" srcOrd="0" destOrd="0" presId="urn:microsoft.com/office/officeart/2008/layout/LinedList"/>
    <dgm:cxn modelId="{C923AD0B-AEA4-488F-A524-7D4127B1327D}" srcId="{8C8E0671-47B2-4428-B929-A0C3CE8E770F}" destId="{58A19E75-0D2E-48CA-8969-824EE30EA3C3}" srcOrd="0" destOrd="0" parTransId="{40E9D1E2-F0B9-41AD-9C51-C1BFCA9916A5}" sibTransId="{FB98EBFB-2464-4490-B4B8-8D805DF50CEC}"/>
    <dgm:cxn modelId="{57399B21-0C1D-48D9-8543-62BC0CB6DB7E}" type="presOf" srcId="{D6B10BF0-CA73-464A-B5B8-EA3F2E7D2253}" destId="{9ED3A25C-A866-49C3-90D4-051B32B936FA}" srcOrd="0" destOrd="0" presId="urn:microsoft.com/office/officeart/2008/layout/LinedList"/>
    <dgm:cxn modelId="{0E0FD62B-2C5C-4CF8-9651-B9B3BD9D60D9}" srcId="{58A19E75-0D2E-48CA-8969-824EE30EA3C3}" destId="{D6B10BF0-CA73-464A-B5B8-EA3F2E7D2253}" srcOrd="1" destOrd="0" parTransId="{55E94074-3039-40EA-9B2B-A0279C053EFC}" sibTransId="{BCF1871A-522E-44A8-AB0C-DAAF04D9E45B}"/>
    <dgm:cxn modelId="{4C6DCD6C-A491-4903-A068-5572E2C69AF6}" type="presOf" srcId="{9A8B5805-053C-42DC-BBF5-5179F1B8D417}" destId="{922BA455-6B08-4D99-98D6-20687C9D5421}" srcOrd="0" destOrd="0" presId="urn:microsoft.com/office/officeart/2008/layout/LinedList"/>
    <dgm:cxn modelId="{E4C04979-4DE3-47F0-9172-6913BD6A50C3}" srcId="{91A82B66-FAEE-4703-A931-16EE80A337C7}" destId="{9A8B5805-053C-42DC-BBF5-5179F1B8D417}" srcOrd="1" destOrd="0" parTransId="{DD84D508-FB6C-48A9-B15A-B1AC7BEFAF08}" sibTransId="{3B67EAF2-B609-4D20-AE42-01026476ACF7}"/>
    <dgm:cxn modelId="{A57FD17C-9A5D-4CD5-9918-C05A546D9E14}" srcId="{91A82B66-FAEE-4703-A931-16EE80A337C7}" destId="{2FCF42B5-1C38-41AC-A04F-97C04DFDD5CE}" srcOrd="0" destOrd="0" parTransId="{828AC9A5-2282-4A54-86C2-9FDC0C8CB22D}" sibTransId="{63A71E55-8830-4A86-AE95-50DB494E4C7D}"/>
    <dgm:cxn modelId="{5A5D7583-1345-40CC-9141-CAF2689AB538}" type="presOf" srcId="{075AC09B-4D18-4BD6-AF68-10DB63855D94}" destId="{66F7B6DA-577F-4B46-9647-B444B270C162}" srcOrd="0" destOrd="0" presId="urn:microsoft.com/office/officeart/2008/layout/LinedList"/>
    <dgm:cxn modelId="{BAE5DC84-6BC2-4906-8946-FE5E5FD71FB0}" type="presOf" srcId="{D17CE219-0523-49A5-BB67-28C89A5568E2}" destId="{4C61F8B2-8485-4A27-B915-B5606852F837}" srcOrd="0" destOrd="0" presId="urn:microsoft.com/office/officeart/2008/layout/LinedList"/>
    <dgm:cxn modelId="{76693E86-E659-4E5E-952C-FA0ACFE1BEA3}" type="presOf" srcId="{58A19E75-0D2E-48CA-8969-824EE30EA3C3}" destId="{C117B5B9-925B-45DD-AC71-BEB6F2767DA3}" srcOrd="0" destOrd="0" presId="urn:microsoft.com/office/officeart/2008/layout/LinedList"/>
    <dgm:cxn modelId="{8EF372A7-9A40-43FB-91C7-5F1CA12B6D40}" srcId="{91A82B66-FAEE-4703-A931-16EE80A337C7}" destId="{22DB1407-0566-4193-BFD4-23026B39DB60}" srcOrd="2" destOrd="0" parTransId="{33BEBE9C-1CC3-42DE-8A49-ECDA4A987694}" sibTransId="{81E213D5-03C5-4D42-AFD2-B02DBB942A05}"/>
    <dgm:cxn modelId="{0C89F6B1-2884-4D89-8BC4-3E1364936988}" type="presOf" srcId="{8C8E0671-47B2-4428-B929-A0C3CE8E770F}" destId="{17920545-0733-4825-9C09-B1E1B925CD84}" srcOrd="0" destOrd="0" presId="urn:microsoft.com/office/officeart/2008/layout/LinedList"/>
    <dgm:cxn modelId="{60E3E9BA-8086-4B1C-982A-8C2D24842682}" srcId="{58A19E75-0D2E-48CA-8969-824EE30EA3C3}" destId="{D17CE219-0523-49A5-BB67-28C89A5568E2}" srcOrd="0" destOrd="0" parTransId="{2B6AD22B-7730-4534-BBF8-8EECA36145CC}" sibTransId="{806DF50A-5F2A-408B-AEB4-2A8F4041C17D}"/>
    <dgm:cxn modelId="{7694CEBB-A9E0-4D72-97C8-54B5B287DEE7}" srcId="{8C8E0671-47B2-4428-B929-A0C3CE8E770F}" destId="{91A82B66-FAEE-4703-A931-16EE80A337C7}" srcOrd="1" destOrd="0" parTransId="{EE24C81E-37D6-43DA-9D6E-6132498EA8F3}" sibTransId="{4BDBF110-EDEF-4464-A9B6-44D106AED44B}"/>
    <dgm:cxn modelId="{CD79F7D2-A1CA-4703-8C92-EBC4B509DD18}" type="presOf" srcId="{2FCF42B5-1C38-41AC-A04F-97C04DFDD5CE}" destId="{2E667B2A-E4AC-4571-B845-FEA4579532AD}" srcOrd="0" destOrd="0" presId="urn:microsoft.com/office/officeart/2008/layout/LinedList"/>
    <dgm:cxn modelId="{9DEB36F4-8513-4073-AED3-D3B111C0D676}" type="presOf" srcId="{91A82B66-FAEE-4703-A931-16EE80A337C7}" destId="{F2037B3E-232D-4BFA-BF79-95A63E9010FC}" srcOrd="0" destOrd="0" presId="urn:microsoft.com/office/officeart/2008/layout/LinedList"/>
    <dgm:cxn modelId="{A00EEFFC-C4D6-4CE8-A352-C56FAFF20EF5}" srcId="{58A19E75-0D2E-48CA-8969-824EE30EA3C3}" destId="{075AC09B-4D18-4BD6-AF68-10DB63855D94}" srcOrd="2" destOrd="0" parTransId="{663D6A23-4E51-4292-BC20-9140BE5FC1DE}" sibTransId="{FB27F9CD-8E7A-456F-B04D-A8AFE33200F8}"/>
    <dgm:cxn modelId="{BF5BB87A-DF64-4A80-B365-652158886D55}" type="presParOf" srcId="{17920545-0733-4825-9C09-B1E1B925CD84}" destId="{00B2571B-EE72-4828-85A6-625ADD767C50}" srcOrd="0" destOrd="0" presId="urn:microsoft.com/office/officeart/2008/layout/LinedList"/>
    <dgm:cxn modelId="{5F6A37A7-C7B2-41FB-9BF5-E8AF3378FDD8}" type="presParOf" srcId="{17920545-0733-4825-9C09-B1E1B925CD84}" destId="{6ECFF16E-A6E4-4555-9DBE-CFE32832B978}" srcOrd="1" destOrd="0" presId="urn:microsoft.com/office/officeart/2008/layout/LinedList"/>
    <dgm:cxn modelId="{88A90C26-D63B-4419-8C50-8940E171C00D}" type="presParOf" srcId="{6ECFF16E-A6E4-4555-9DBE-CFE32832B978}" destId="{C117B5B9-925B-45DD-AC71-BEB6F2767DA3}" srcOrd="0" destOrd="0" presId="urn:microsoft.com/office/officeart/2008/layout/LinedList"/>
    <dgm:cxn modelId="{E12F18DD-0130-4C42-B610-A9DC46F3DE9A}" type="presParOf" srcId="{6ECFF16E-A6E4-4555-9DBE-CFE32832B978}" destId="{31DE5815-EFDC-4971-B20B-4B4AA71761F0}" srcOrd="1" destOrd="0" presId="urn:microsoft.com/office/officeart/2008/layout/LinedList"/>
    <dgm:cxn modelId="{2286D4FA-C4A3-49AF-AF18-8A0AECAC1734}" type="presParOf" srcId="{31DE5815-EFDC-4971-B20B-4B4AA71761F0}" destId="{611B3415-0F6F-4BF3-B5EC-0F3C35D83D38}" srcOrd="0" destOrd="0" presId="urn:microsoft.com/office/officeart/2008/layout/LinedList"/>
    <dgm:cxn modelId="{BC1E8013-EEAB-497C-8319-C9C6A4AF280A}" type="presParOf" srcId="{31DE5815-EFDC-4971-B20B-4B4AA71761F0}" destId="{FE8C2EF8-CC08-49B0-A5A6-946E15D2D42C}" srcOrd="1" destOrd="0" presId="urn:microsoft.com/office/officeart/2008/layout/LinedList"/>
    <dgm:cxn modelId="{CD5EAD9B-2641-49B0-B83F-D42102A2EAF5}" type="presParOf" srcId="{FE8C2EF8-CC08-49B0-A5A6-946E15D2D42C}" destId="{5B1A70D2-72F8-4592-8BD3-8237C6AFF5A1}" srcOrd="0" destOrd="0" presId="urn:microsoft.com/office/officeart/2008/layout/LinedList"/>
    <dgm:cxn modelId="{67DE0D99-0986-447B-8694-8DEA95F39C98}" type="presParOf" srcId="{FE8C2EF8-CC08-49B0-A5A6-946E15D2D42C}" destId="{4C61F8B2-8485-4A27-B915-B5606852F837}" srcOrd="1" destOrd="0" presId="urn:microsoft.com/office/officeart/2008/layout/LinedList"/>
    <dgm:cxn modelId="{126F2DF7-4498-4365-9289-1D6A59601219}" type="presParOf" srcId="{FE8C2EF8-CC08-49B0-A5A6-946E15D2D42C}" destId="{E1CAB984-9F6D-41F9-AB4C-5A704C577F41}" srcOrd="2" destOrd="0" presId="urn:microsoft.com/office/officeart/2008/layout/LinedList"/>
    <dgm:cxn modelId="{970396D4-E358-4800-8D37-EB883F9F6206}" type="presParOf" srcId="{31DE5815-EFDC-4971-B20B-4B4AA71761F0}" destId="{BC7E51B4-2E61-4A99-958E-41C1033AE4B0}" srcOrd="2" destOrd="0" presId="urn:microsoft.com/office/officeart/2008/layout/LinedList"/>
    <dgm:cxn modelId="{E7EDA75C-D824-47FE-A130-870865839EF8}" type="presParOf" srcId="{31DE5815-EFDC-4971-B20B-4B4AA71761F0}" destId="{DA6FCBE6-3876-4B2F-98A0-4828AD3E25A7}" srcOrd="3" destOrd="0" presId="urn:microsoft.com/office/officeart/2008/layout/LinedList"/>
    <dgm:cxn modelId="{CBB85914-32BD-4C42-9F16-6C44250A6AE4}" type="presParOf" srcId="{31DE5815-EFDC-4971-B20B-4B4AA71761F0}" destId="{3FF9A5D9-1831-4786-953F-34BC9CFD0AFC}" srcOrd="4" destOrd="0" presId="urn:microsoft.com/office/officeart/2008/layout/LinedList"/>
    <dgm:cxn modelId="{54BABDC7-4401-4C99-8FE1-A000382E540D}" type="presParOf" srcId="{3FF9A5D9-1831-4786-953F-34BC9CFD0AFC}" destId="{93EC6516-2B32-4B6A-8D1E-71350EFFA152}" srcOrd="0" destOrd="0" presId="urn:microsoft.com/office/officeart/2008/layout/LinedList"/>
    <dgm:cxn modelId="{328F78DD-80F8-4E14-B257-BB92F1EDC1EF}" type="presParOf" srcId="{3FF9A5D9-1831-4786-953F-34BC9CFD0AFC}" destId="{9ED3A25C-A866-49C3-90D4-051B32B936FA}" srcOrd="1" destOrd="0" presId="urn:microsoft.com/office/officeart/2008/layout/LinedList"/>
    <dgm:cxn modelId="{8369053A-6B55-4A35-802E-51E54CDD4BA4}" type="presParOf" srcId="{3FF9A5D9-1831-4786-953F-34BC9CFD0AFC}" destId="{82A3288C-F072-4BD3-8851-E416BB255B98}" srcOrd="2" destOrd="0" presId="urn:microsoft.com/office/officeart/2008/layout/LinedList"/>
    <dgm:cxn modelId="{2A09AB78-852C-4B4C-9051-15019220C1AF}" type="presParOf" srcId="{31DE5815-EFDC-4971-B20B-4B4AA71761F0}" destId="{5C4ABF6C-E308-4583-BE70-4E0A6636AA63}" srcOrd="5" destOrd="0" presId="urn:microsoft.com/office/officeart/2008/layout/LinedList"/>
    <dgm:cxn modelId="{BEBF18A1-7DCD-4641-8756-50D6CE086F72}" type="presParOf" srcId="{31DE5815-EFDC-4971-B20B-4B4AA71761F0}" destId="{C8399C82-9F03-4BFE-8755-00B3D2B4FC39}" srcOrd="6" destOrd="0" presId="urn:microsoft.com/office/officeart/2008/layout/LinedList"/>
    <dgm:cxn modelId="{93924600-EA0A-4FF4-A2EE-D0A09EAD7829}" type="presParOf" srcId="{31DE5815-EFDC-4971-B20B-4B4AA71761F0}" destId="{8F680ED1-7B8D-49C4-BDFD-64FCB5E01086}" srcOrd="7" destOrd="0" presId="urn:microsoft.com/office/officeart/2008/layout/LinedList"/>
    <dgm:cxn modelId="{95CE778F-CF88-423E-B3F8-3B0986809034}" type="presParOf" srcId="{8F680ED1-7B8D-49C4-BDFD-64FCB5E01086}" destId="{5F28AC03-8068-4378-97CD-E9AB32EA8C66}" srcOrd="0" destOrd="0" presId="urn:microsoft.com/office/officeart/2008/layout/LinedList"/>
    <dgm:cxn modelId="{05D3A514-6CF9-4CE1-92BC-300ABCD15203}" type="presParOf" srcId="{8F680ED1-7B8D-49C4-BDFD-64FCB5E01086}" destId="{66F7B6DA-577F-4B46-9647-B444B270C162}" srcOrd="1" destOrd="0" presId="urn:microsoft.com/office/officeart/2008/layout/LinedList"/>
    <dgm:cxn modelId="{AD0E04F2-6792-4A58-8A85-533E06F356E5}" type="presParOf" srcId="{8F680ED1-7B8D-49C4-BDFD-64FCB5E01086}" destId="{3D3535F1-80E0-4B36-8C06-B820BA24D255}" srcOrd="2" destOrd="0" presId="urn:microsoft.com/office/officeart/2008/layout/LinedList"/>
    <dgm:cxn modelId="{1BBC587C-D2CB-4977-BC6A-72F68468777A}" type="presParOf" srcId="{31DE5815-EFDC-4971-B20B-4B4AA71761F0}" destId="{22F2DF77-9420-46A7-B078-3A3C8CDA9F1E}" srcOrd="8" destOrd="0" presId="urn:microsoft.com/office/officeart/2008/layout/LinedList"/>
    <dgm:cxn modelId="{DC4706C7-134C-4F92-B8AC-6EA237125589}" type="presParOf" srcId="{31DE5815-EFDC-4971-B20B-4B4AA71761F0}" destId="{13046DF1-8829-4855-B8B4-8407CC63B2CD}" srcOrd="9" destOrd="0" presId="urn:microsoft.com/office/officeart/2008/layout/LinedList"/>
    <dgm:cxn modelId="{CEC636FB-306B-4FE4-A703-B859F9E500F1}" type="presParOf" srcId="{17920545-0733-4825-9C09-B1E1B925CD84}" destId="{30EF91E8-A4E0-42DF-9821-675A994B1837}" srcOrd="2" destOrd="0" presId="urn:microsoft.com/office/officeart/2008/layout/LinedList"/>
    <dgm:cxn modelId="{FA86EF20-4F9F-4EEF-AB6F-665627DC095E}" type="presParOf" srcId="{17920545-0733-4825-9C09-B1E1B925CD84}" destId="{2E38F54B-D9C5-49DC-BF9A-9C788DB4B36D}" srcOrd="3" destOrd="0" presId="urn:microsoft.com/office/officeart/2008/layout/LinedList"/>
    <dgm:cxn modelId="{B3665A5F-1E13-49BE-A634-6FD186146E96}" type="presParOf" srcId="{2E38F54B-D9C5-49DC-BF9A-9C788DB4B36D}" destId="{F2037B3E-232D-4BFA-BF79-95A63E9010FC}" srcOrd="0" destOrd="0" presId="urn:microsoft.com/office/officeart/2008/layout/LinedList"/>
    <dgm:cxn modelId="{76561B27-FA29-4235-BE67-EE3F162BE7FF}" type="presParOf" srcId="{2E38F54B-D9C5-49DC-BF9A-9C788DB4B36D}" destId="{432E3F4A-264C-44EB-A694-93ABCDE8C7A6}" srcOrd="1" destOrd="0" presId="urn:microsoft.com/office/officeart/2008/layout/LinedList"/>
    <dgm:cxn modelId="{CC93D4AB-2042-4F46-A2BF-E7B80715893E}" type="presParOf" srcId="{432E3F4A-264C-44EB-A694-93ABCDE8C7A6}" destId="{D0A8B3E8-B462-4BD3-89B4-E54BF9B1C9F3}" srcOrd="0" destOrd="0" presId="urn:microsoft.com/office/officeart/2008/layout/LinedList"/>
    <dgm:cxn modelId="{20ED600E-1D94-4619-97A1-5FD4E45D8F8A}" type="presParOf" srcId="{432E3F4A-264C-44EB-A694-93ABCDE8C7A6}" destId="{D181986B-59F7-4E2C-A3AD-7F00D0F74AE8}" srcOrd="1" destOrd="0" presId="urn:microsoft.com/office/officeart/2008/layout/LinedList"/>
    <dgm:cxn modelId="{83C7E06F-DCD5-4910-B715-55D373C4E428}" type="presParOf" srcId="{D181986B-59F7-4E2C-A3AD-7F00D0F74AE8}" destId="{D9F6B62B-0FCC-4CF8-9E6F-4D0772988C0F}" srcOrd="0" destOrd="0" presId="urn:microsoft.com/office/officeart/2008/layout/LinedList"/>
    <dgm:cxn modelId="{691097F2-6695-49F3-BEA1-07B87646E8E6}" type="presParOf" srcId="{D181986B-59F7-4E2C-A3AD-7F00D0F74AE8}" destId="{2E667B2A-E4AC-4571-B845-FEA4579532AD}" srcOrd="1" destOrd="0" presId="urn:microsoft.com/office/officeart/2008/layout/LinedList"/>
    <dgm:cxn modelId="{4E1C9D57-A21E-410B-8516-114076BF15CF}" type="presParOf" srcId="{D181986B-59F7-4E2C-A3AD-7F00D0F74AE8}" destId="{3E51D3D8-606F-4D1B-80D2-41F69C3EC22F}" srcOrd="2" destOrd="0" presId="urn:microsoft.com/office/officeart/2008/layout/LinedList"/>
    <dgm:cxn modelId="{7FFD3DF8-8F51-4547-8A43-FDBB7F2FF3BA}" type="presParOf" srcId="{432E3F4A-264C-44EB-A694-93ABCDE8C7A6}" destId="{02EE2406-F971-40DD-B482-E63B59331CC1}" srcOrd="2" destOrd="0" presId="urn:microsoft.com/office/officeart/2008/layout/LinedList"/>
    <dgm:cxn modelId="{6A202851-8F8D-4BDB-858E-65718CED91D1}" type="presParOf" srcId="{432E3F4A-264C-44EB-A694-93ABCDE8C7A6}" destId="{8EB31F6E-0CCB-4DB6-8FA1-D622E1284545}" srcOrd="3" destOrd="0" presId="urn:microsoft.com/office/officeart/2008/layout/LinedList"/>
    <dgm:cxn modelId="{FA00E2C9-934F-4BDD-948B-914EDFFC5997}" type="presParOf" srcId="{432E3F4A-264C-44EB-A694-93ABCDE8C7A6}" destId="{93FFD807-1A46-4D50-B05B-6C3B5E40F5D6}" srcOrd="4" destOrd="0" presId="urn:microsoft.com/office/officeart/2008/layout/LinedList"/>
    <dgm:cxn modelId="{D1B14A8C-0866-4EDC-B26B-6566D9C637C1}" type="presParOf" srcId="{93FFD807-1A46-4D50-B05B-6C3B5E40F5D6}" destId="{E3B4EA56-FC51-4D81-9D2F-C485AF82F92C}" srcOrd="0" destOrd="0" presId="urn:microsoft.com/office/officeart/2008/layout/LinedList"/>
    <dgm:cxn modelId="{F5CD552C-B2FD-4FFB-8A5C-64BBFE2F9C8E}" type="presParOf" srcId="{93FFD807-1A46-4D50-B05B-6C3B5E40F5D6}" destId="{922BA455-6B08-4D99-98D6-20687C9D5421}" srcOrd="1" destOrd="0" presId="urn:microsoft.com/office/officeart/2008/layout/LinedList"/>
    <dgm:cxn modelId="{DDF95BC8-B540-4DAB-BD06-80DA38A8CAFC}" type="presParOf" srcId="{93FFD807-1A46-4D50-B05B-6C3B5E40F5D6}" destId="{14E05E84-B9C3-4415-BE18-EEDFC9010042}" srcOrd="2" destOrd="0" presId="urn:microsoft.com/office/officeart/2008/layout/LinedList"/>
    <dgm:cxn modelId="{3258BEC9-0BAB-4729-928C-10A00C7754CB}" type="presParOf" srcId="{432E3F4A-264C-44EB-A694-93ABCDE8C7A6}" destId="{31E083E2-3694-48AB-B814-A42F9A12E833}" srcOrd="5" destOrd="0" presId="urn:microsoft.com/office/officeart/2008/layout/LinedList"/>
    <dgm:cxn modelId="{84062329-3874-45C2-814E-5BEC2BCCD374}" type="presParOf" srcId="{432E3F4A-264C-44EB-A694-93ABCDE8C7A6}" destId="{AFAE9FDB-526C-4D21-8506-2871CF6E099E}" srcOrd="6" destOrd="0" presId="urn:microsoft.com/office/officeart/2008/layout/LinedList"/>
    <dgm:cxn modelId="{A8335E97-533F-4546-A495-D2FA5DCA1B53}" type="presParOf" srcId="{432E3F4A-264C-44EB-A694-93ABCDE8C7A6}" destId="{BD7C7C84-72E0-4C67-AAC0-058F9957CFB7}" srcOrd="7" destOrd="0" presId="urn:microsoft.com/office/officeart/2008/layout/LinedList"/>
    <dgm:cxn modelId="{6B28DF54-D9CB-4307-AC4C-08DB86A139FE}" type="presParOf" srcId="{BD7C7C84-72E0-4C67-AAC0-058F9957CFB7}" destId="{A604D0A0-F547-4B22-8A2F-A103167CE62D}" srcOrd="0" destOrd="0" presId="urn:microsoft.com/office/officeart/2008/layout/LinedList"/>
    <dgm:cxn modelId="{84983D35-3569-4040-8412-BEB774099E0A}" type="presParOf" srcId="{BD7C7C84-72E0-4C67-AAC0-058F9957CFB7}" destId="{E99704E7-CD24-4FF4-8770-9DC3F291CDB3}" srcOrd="1" destOrd="0" presId="urn:microsoft.com/office/officeart/2008/layout/LinedList"/>
    <dgm:cxn modelId="{4A0A0845-AE19-4038-84B4-F539184DA65E}" type="presParOf" srcId="{BD7C7C84-72E0-4C67-AAC0-058F9957CFB7}" destId="{7DD8A364-EF30-47AB-899F-D70F2600045F}" srcOrd="2" destOrd="0" presId="urn:microsoft.com/office/officeart/2008/layout/LinedList"/>
    <dgm:cxn modelId="{66F22C71-C458-4BF8-B0BB-6A375D397A41}" type="presParOf" srcId="{432E3F4A-264C-44EB-A694-93ABCDE8C7A6}" destId="{F0910482-6971-4D5B-A60E-AFDB0453B977}" srcOrd="8" destOrd="0" presId="urn:microsoft.com/office/officeart/2008/layout/LinedList"/>
    <dgm:cxn modelId="{09414832-AE48-4D00-91B1-8E81E2119735}" type="presParOf" srcId="{432E3F4A-264C-44EB-A694-93ABCDE8C7A6}" destId="{2901CD2F-1DD5-4394-8891-16B8E33E3E7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FD463-83D8-4ACE-9C3F-14A9D2E01787}">
      <dsp:nvSpPr>
        <dsp:cNvPr id="0" name=""/>
        <dsp:cNvSpPr/>
      </dsp:nvSpPr>
      <dsp:spPr>
        <a:xfrm>
          <a:off x="726437" y="14413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ACA3D-2AFB-4569-BD8E-531FCB0063AF}">
      <dsp:nvSpPr>
        <dsp:cNvPr id="0" name=""/>
        <dsp:cNvSpPr/>
      </dsp:nvSpPr>
      <dsp:spPr>
        <a:xfrm>
          <a:off x="231437" y="2584846"/>
          <a:ext cx="1800000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Chciałem stworzyć prostą grę z kilkoma elementami które nigdy wcześniej nie robiłem takie jak menu w trakcie gry takie jak ekwipunek czy pathfinding</a:t>
          </a:r>
          <a:endParaRPr lang="en-US" sz="1100" kern="1200"/>
        </a:p>
      </dsp:txBody>
      <dsp:txXfrm>
        <a:off x="231437" y="2584846"/>
        <a:ext cx="1800000" cy="1079252"/>
      </dsp:txXfrm>
    </dsp:sp>
    <dsp:sp modelId="{4E6778D8-8FEF-4BF4-BDEF-F5B88BD3DD1C}">
      <dsp:nvSpPr>
        <dsp:cNvPr id="0" name=""/>
        <dsp:cNvSpPr/>
      </dsp:nvSpPr>
      <dsp:spPr>
        <a:xfrm>
          <a:off x="2841437" y="14413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9272-8AE7-48DD-A578-51FCF69F68B0}">
      <dsp:nvSpPr>
        <dsp:cNvPr id="0" name=""/>
        <dsp:cNvSpPr/>
      </dsp:nvSpPr>
      <dsp:spPr>
        <a:xfrm>
          <a:off x="2346437" y="2584846"/>
          <a:ext cx="1800000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Inspirowałem się grą "into the breach" w którą nie grałem ale z kilku filmików wybrałem elementy gry które mi się podobały</a:t>
          </a:r>
          <a:endParaRPr lang="en-US" sz="1100" kern="1200"/>
        </a:p>
      </dsp:txBody>
      <dsp:txXfrm>
        <a:off x="2346437" y="2584846"/>
        <a:ext cx="1800000" cy="1079252"/>
      </dsp:txXfrm>
    </dsp:sp>
    <dsp:sp modelId="{9C6FF1DD-2F89-4820-AFA5-4320B510F203}">
      <dsp:nvSpPr>
        <dsp:cNvPr id="0" name=""/>
        <dsp:cNvSpPr/>
      </dsp:nvSpPr>
      <dsp:spPr>
        <a:xfrm>
          <a:off x="4956437" y="14413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5D537-C7C8-461B-A5B3-E086C9CBDB1A}">
      <dsp:nvSpPr>
        <dsp:cNvPr id="0" name=""/>
        <dsp:cNvSpPr/>
      </dsp:nvSpPr>
      <dsp:spPr>
        <a:xfrm>
          <a:off x="4461437" y="2584846"/>
          <a:ext cx="1800000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Bronie czy bardziej lufy czołgu gracza które te morze zmieniać inspirowane były "enter the gungeon" gdzie bronie były głupie i zabawne, co próbuje naśladować  w swojej grze</a:t>
          </a:r>
          <a:endParaRPr lang="en-US" sz="1100" kern="1200"/>
        </a:p>
      </dsp:txBody>
      <dsp:txXfrm>
        <a:off x="4461437" y="2584846"/>
        <a:ext cx="1800000" cy="107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248DC-C75B-412C-A681-D9C6AF5EBC5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AEBCF-DFC3-4DF0-A0B7-1FD981F84068}">
      <dsp:nvSpPr>
        <dsp:cNvPr id="0" name=""/>
        <dsp:cNvSpPr/>
      </dsp:nvSpPr>
      <dsp:spPr>
        <a:xfrm>
          <a:off x="0" y="0"/>
          <a:ext cx="1298575" cy="51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Wybrałem język Python z kilku względów:</a:t>
          </a:r>
          <a:endParaRPr lang="en-US" sz="2000" kern="1200"/>
        </a:p>
      </dsp:txBody>
      <dsp:txXfrm>
        <a:off x="0" y="0"/>
        <a:ext cx="1298575" cy="5105400"/>
      </dsp:txXfrm>
    </dsp:sp>
    <dsp:sp modelId="{EA1539CE-A290-46E2-AC59-91A76E5218DC}">
      <dsp:nvSpPr>
        <dsp:cNvPr id="0" name=""/>
        <dsp:cNvSpPr/>
      </dsp:nvSpPr>
      <dsp:spPr>
        <a:xfrm>
          <a:off x="1395968" y="48112"/>
          <a:ext cx="5096906" cy="96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Posiada dużo bibliotek które mogą ułatwić prace z pathfindingiem czy rysowaniem grafiki</a:t>
          </a:r>
          <a:endParaRPr lang="en-US" sz="1700" kern="1200"/>
        </a:p>
      </dsp:txBody>
      <dsp:txXfrm>
        <a:off x="1395968" y="48112"/>
        <a:ext cx="5096906" cy="962248"/>
      </dsp:txXfrm>
    </dsp:sp>
    <dsp:sp modelId="{92A45CAD-3722-4916-9142-7249E31DFF29}">
      <dsp:nvSpPr>
        <dsp:cNvPr id="0" name=""/>
        <dsp:cNvSpPr/>
      </dsp:nvSpPr>
      <dsp:spPr>
        <a:xfrm>
          <a:off x="1298574" y="1010360"/>
          <a:ext cx="519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F54FB-4805-4D2F-AA63-1AC166BEEA82}">
      <dsp:nvSpPr>
        <dsp:cNvPr id="0" name=""/>
        <dsp:cNvSpPr/>
      </dsp:nvSpPr>
      <dsp:spPr>
        <a:xfrm>
          <a:off x="1395968" y="1058473"/>
          <a:ext cx="5096906" cy="96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Jest bardzo prosty w pisaniu skomplikowanych aplikacji</a:t>
          </a:r>
          <a:endParaRPr lang="en-US" sz="1700" kern="1200"/>
        </a:p>
      </dsp:txBody>
      <dsp:txXfrm>
        <a:off x="1395968" y="1058473"/>
        <a:ext cx="5096906" cy="962248"/>
      </dsp:txXfrm>
    </dsp:sp>
    <dsp:sp modelId="{E77614FA-AE08-4BDE-AE94-DF23791E4AED}">
      <dsp:nvSpPr>
        <dsp:cNvPr id="0" name=""/>
        <dsp:cNvSpPr/>
      </dsp:nvSpPr>
      <dsp:spPr>
        <a:xfrm>
          <a:off x="1298574" y="2020721"/>
          <a:ext cx="519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6FCC3-0C49-4A38-878B-381CB8DD0C92}">
      <dsp:nvSpPr>
        <dsp:cNvPr id="0" name=""/>
        <dsp:cNvSpPr/>
      </dsp:nvSpPr>
      <dsp:spPr>
        <a:xfrm>
          <a:off x="1395968" y="2068833"/>
          <a:ext cx="5096906" cy="96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Wspiera oop – programowanie obiektowe</a:t>
          </a:r>
          <a:endParaRPr lang="en-US" sz="1700" kern="1200"/>
        </a:p>
      </dsp:txBody>
      <dsp:txXfrm>
        <a:off x="1395968" y="2068833"/>
        <a:ext cx="5096906" cy="962248"/>
      </dsp:txXfrm>
    </dsp:sp>
    <dsp:sp modelId="{0E55707D-731D-4CBC-A553-499494A782F9}">
      <dsp:nvSpPr>
        <dsp:cNvPr id="0" name=""/>
        <dsp:cNvSpPr/>
      </dsp:nvSpPr>
      <dsp:spPr>
        <a:xfrm>
          <a:off x="1298574" y="3031081"/>
          <a:ext cx="519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1A885-2192-414D-8FB6-8686C734B86A}">
      <dsp:nvSpPr>
        <dsp:cNvPr id="0" name=""/>
        <dsp:cNvSpPr/>
      </dsp:nvSpPr>
      <dsp:spPr>
        <a:xfrm>
          <a:off x="1395968" y="3079194"/>
          <a:ext cx="5096906" cy="96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W poprzednim semestrze mieliśmy jego kurs i jeszcze nie zrobiłem w tym języku nic trudnego dlatego chciałem zobaczyć jak się pisze większe aplikacje w nim</a:t>
          </a:r>
          <a:endParaRPr lang="en-US" sz="1700" kern="1200"/>
        </a:p>
      </dsp:txBody>
      <dsp:txXfrm>
        <a:off x="1395968" y="3079194"/>
        <a:ext cx="5096906" cy="962248"/>
      </dsp:txXfrm>
    </dsp:sp>
    <dsp:sp modelId="{3D4528BB-6472-4D55-8013-8FE9D2439264}">
      <dsp:nvSpPr>
        <dsp:cNvPr id="0" name=""/>
        <dsp:cNvSpPr/>
      </dsp:nvSpPr>
      <dsp:spPr>
        <a:xfrm>
          <a:off x="1298574" y="4041442"/>
          <a:ext cx="519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2ABDB-2B2B-43C2-853F-AFC283C19BFC}">
      <dsp:nvSpPr>
        <dsp:cNvPr id="0" name=""/>
        <dsp:cNvSpPr/>
      </dsp:nvSpPr>
      <dsp:spPr>
        <a:xfrm>
          <a:off x="1395968" y="4089555"/>
          <a:ext cx="5096906" cy="96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Jest językiem skryptowym</a:t>
          </a:r>
          <a:endParaRPr lang="en-US" sz="1700" kern="1200"/>
        </a:p>
      </dsp:txBody>
      <dsp:txXfrm>
        <a:off x="1395968" y="4089555"/>
        <a:ext cx="5096906" cy="962248"/>
      </dsp:txXfrm>
    </dsp:sp>
    <dsp:sp modelId="{697003F3-A3D6-45C6-B22C-533EB9B4EB4F}">
      <dsp:nvSpPr>
        <dsp:cNvPr id="0" name=""/>
        <dsp:cNvSpPr/>
      </dsp:nvSpPr>
      <dsp:spPr>
        <a:xfrm>
          <a:off x="1298574" y="5051803"/>
          <a:ext cx="519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A792C-A9B7-4932-BED8-1CDAEF615F02}">
      <dsp:nvSpPr>
        <dsp:cNvPr id="0" name=""/>
        <dsp:cNvSpPr/>
      </dsp:nvSpPr>
      <dsp:spPr>
        <a:xfrm>
          <a:off x="0" y="1276350"/>
          <a:ext cx="6492875" cy="2552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Visual studio </a:t>
          </a:r>
          <a:r>
            <a:rPr lang="pl-PL" sz="3900" kern="1200" dirty="0" err="1"/>
            <a:t>code</a:t>
          </a:r>
          <a:r>
            <a:rPr lang="pl-PL" sz="3900" kern="1200" dirty="0"/>
            <a:t>: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/>
            <a:t>Jest prosty w użyciu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>
              <a:latin typeface="Corbel" panose="020B0503020204020204"/>
            </a:rPr>
            <a:t>Spełnia zapotrzebowanie co do projektu</a:t>
          </a:r>
          <a:endParaRPr lang="en-US" sz="3000" kern="1200" dirty="0"/>
        </a:p>
      </dsp:txBody>
      <dsp:txXfrm>
        <a:off x="74766" y="1351116"/>
        <a:ext cx="6343343" cy="2403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2571B-EE72-4828-85A6-625ADD767C5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7B5B9-925B-45DD-AC71-BEB6F2767DA3}">
      <dsp:nvSpPr>
        <dsp:cNvPr id="0" name=""/>
        <dsp:cNvSpPr/>
      </dsp:nvSpPr>
      <dsp:spPr>
        <a:xfrm>
          <a:off x="0" y="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Raylib</a:t>
          </a:r>
          <a:endParaRPr lang="en-US" sz="1800" kern="1200" dirty="0" err="1"/>
        </a:p>
      </dsp:txBody>
      <dsp:txXfrm>
        <a:off x="0" y="0"/>
        <a:ext cx="1298575" cy="2552700"/>
      </dsp:txXfrm>
    </dsp:sp>
    <dsp:sp modelId="{4C61F8B2-8485-4A27-B915-B5606852F837}">
      <dsp:nvSpPr>
        <dsp:cNvPr id="0" name=""/>
        <dsp:cNvSpPr/>
      </dsp:nvSpPr>
      <dsp:spPr>
        <a:xfrm>
          <a:off x="1395968" y="39885"/>
          <a:ext cx="5096906" cy="7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hlinkClick xmlns:r="http://schemas.openxmlformats.org/officeDocument/2006/relationships" r:id="rId1"/>
            </a:rPr>
            <a:t>https://www.raylib.com/</a:t>
          </a:r>
          <a:endParaRPr lang="en-US" sz="2200" kern="1200" dirty="0"/>
        </a:p>
      </dsp:txBody>
      <dsp:txXfrm>
        <a:off x="1395968" y="39885"/>
        <a:ext cx="5096906" cy="797718"/>
      </dsp:txXfrm>
    </dsp:sp>
    <dsp:sp modelId="{BC7E51B4-2E61-4A99-958E-41C1033AE4B0}">
      <dsp:nvSpPr>
        <dsp:cNvPr id="0" name=""/>
        <dsp:cNvSpPr/>
      </dsp:nvSpPr>
      <dsp:spPr>
        <a:xfrm>
          <a:off x="1298574" y="837604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3A25C-A866-49C3-90D4-051B32B936FA}">
      <dsp:nvSpPr>
        <dsp:cNvPr id="0" name=""/>
        <dsp:cNvSpPr/>
      </dsp:nvSpPr>
      <dsp:spPr>
        <a:xfrm>
          <a:off x="1395968" y="877490"/>
          <a:ext cx="5096906" cy="7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Używam do grafiki w grze</a:t>
          </a:r>
          <a:endParaRPr lang="en-US" sz="2200" kern="1200" dirty="0"/>
        </a:p>
      </dsp:txBody>
      <dsp:txXfrm>
        <a:off x="1395968" y="877490"/>
        <a:ext cx="5096906" cy="797718"/>
      </dsp:txXfrm>
    </dsp:sp>
    <dsp:sp modelId="{5C4ABF6C-E308-4583-BE70-4E0A6636AA63}">
      <dsp:nvSpPr>
        <dsp:cNvPr id="0" name=""/>
        <dsp:cNvSpPr/>
      </dsp:nvSpPr>
      <dsp:spPr>
        <a:xfrm>
          <a:off x="1298574" y="1675209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7B6DA-577F-4B46-9647-B444B270C162}">
      <dsp:nvSpPr>
        <dsp:cNvPr id="0" name=""/>
        <dsp:cNvSpPr/>
      </dsp:nvSpPr>
      <dsp:spPr>
        <a:xfrm>
          <a:off x="1395968" y="1715095"/>
          <a:ext cx="5096906" cy="7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Corbel" panose="020B0503020204020204"/>
            </a:rPr>
            <a:t>Bardzo prosty w użyciu</a:t>
          </a:r>
        </a:p>
      </dsp:txBody>
      <dsp:txXfrm>
        <a:off x="1395968" y="1715095"/>
        <a:ext cx="5096906" cy="797718"/>
      </dsp:txXfrm>
    </dsp:sp>
    <dsp:sp modelId="{22F2DF77-9420-46A7-B078-3A3C8CDA9F1E}">
      <dsp:nvSpPr>
        <dsp:cNvPr id="0" name=""/>
        <dsp:cNvSpPr/>
      </dsp:nvSpPr>
      <dsp:spPr>
        <a:xfrm>
          <a:off x="1298574" y="2512814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F91E8-A4E0-42DF-9821-675A994B1837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37B3E-232D-4BFA-BF79-95A63E9010FC}">
      <dsp:nvSpPr>
        <dsp:cNvPr id="0" name=""/>
        <dsp:cNvSpPr/>
      </dsp:nvSpPr>
      <dsp:spPr>
        <a:xfrm>
          <a:off x="0" y="255270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Pathfinding</a:t>
          </a:r>
          <a:r>
            <a:rPr lang="pl-PL" sz="1800" kern="1200" dirty="0">
              <a:latin typeface="Corbel" panose="020B0503020204020204"/>
            </a:rPr>
            <a:t> </a:t>
          </a:r>
          <a:endParaRPr lang="en-US" sz="1800" kern="1200" dirty="0"/>
        </a:p>
      </dsp:txBody>
      <dsp:txXfrm>
        <a:off x="0" y="2552700"/>
        <a:ext cx="1298575" cy="2552700"/>
      </dsp:txXfrm>
    </dsp:sp>
    <dsp:sp modelId="{2E667B2A-E4AC-4571-B845-FEA4579532AD}">
      <dsp:nvSpPr>
        <dsp:cNvPr id="0" name=""/>
        <dsp:cNvSpPr/>
      </dsp:nvSpPr>
      <dsp:spPr>
        <a:xfrm>
          <a:off x="1395968" y="2592585"/>
          <a:ext cx="5096906" cy="7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hlinkClick xmlns:r="http://schemas.openxmlformats.org/officeDocument/2006/relationships" r:id="rId2"/>
            </a:rPr>
            <a:t>https://github.com/brean/python-pathfinding</a:t>
          </a:r>
          <a:endParaRPr lang="en-US" sz="2200" kern="1200" dirty="0"/>
        </a:p>
      </dsp:txBody>
      <dsp:txXfrm>
        <a:off x="1395968" y="2592585"/>
        <a:ext cx="5096906" cy="797718"/>
      </dsp:txXfrm>
    </dsp:sp>
    <dsp:sp modelId="{02EE2406-F971-40DD-B482-E63B59331CC1}">
      <dsp:nvSpPr>
        <dsp:cNvPr id="0" name=""/>
        <dsp:cNvSpPr/>
      </dsp:nvSpPr>
      <dsp:spPr>
        <a:xfrm>
          <a:off x="1298574" y="3390304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BA455-6B08-4D99-98D6-20687C9D5421}">
      <dsp:nvSpPr>
        <dsp:cNvPr id="0" name=""/>
        <dsp:cNvSpPr/>
      </dsp:nvSpPr>
      <dsp:spPr>
        <a:xfrm>
          <a:off x="1395968" y="3430190"/>
          <a:ext cx="5096906" cy="7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Używam do </a:t>
          </a:r>
          <a:r>
            <a:rPr lang="pl-PL" sz="2200" kern="1200" dirty="0" err="1"/>
            <a:t>ai</a:t>
          </a:r>
          <a:r>
            <a:rPr lang="pl-PL" sz="2200" kern="1200" dirty="0"/>
            <a:t> przeciwników</a:t>
          </a:r>
          <a:endParaRPr lang="en-US" sz="2200" kern="1200" dirty="0"/>
        </a:p>
      </dsp:txBody>
      <dsp:txXfrm>
        <a:off x="1395968" y="3430190"/>
        <a:ext cx="5096906" cy="797718"/>
      </dsp:txXfrm>
    </dsp:sp>
    <dsp:sp modelId="{31E083E2-3694-48AB-B814-A42F9A12E833}">
      <dsp:nvSpPr>
        <dsp:cNvPr id="0" name=""/>
        <dsp:cNvSpPr/>
      </dsp:nvSpPr>
      <dsp:spPr>
        <a:xfrm>
          <a:off x="1298574" y="4227909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704E7-CD24-4FF4-8770-9DC3F291CDB3}">
      <dsp:nvSpPr>
        <dsp:cNvPr id="0" name=""/>
        <dsp:cNvSpPr/>
      </dsp:nvSpPr>
      <dsp:spPr>
        <a:xfrm>
          <a:off x="1395968" y="4267795"/>
          <a:ext cx="5096906" cy="7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Bardzo prosty w użyciu</a:t>
          </a:r>
        </a:p>
      </dsp:txBody>
      <dsp:txXfrm>
        <a:off x="1395968" y="4267795"/>
        <a:ext cx="5096906" cy="797718"/>
      </dsp:txXfrm>
    </dsp:sp>
    <dsp:sp modelId="{F0910482-6971-4D5B-A60E-AFDB0453B977}">
      <dsp:nvSpPr>
        <dsp:cNvPr id="0" name=""/>
        <dsp:cNvSpPr/>
      </dsp:nvSpPr>
      <dsp:spPr>
        <a:xfrm>
          <a:off x="1298574" y="5065514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0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1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2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7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3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7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6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3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4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5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2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pl-PL" sz="6200">
                <a:cs typeface="Calibri Light"/>
              </a:rPr>
              <a:t>Projekt w języku skryptowym</a:t>
            </a:r>
            <a:endParaRPr lang="pl-PL" sz="62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l-PL" dirty="0">
                <a:cs typeface="Calibri"/>
              </a:rPr>
              <a:t>Kacper Abram ISSP rok I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F8B2C-7E8B-4841-81B1-0E27A8C69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86" r="34313" b="-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33E704A-0A81-4B90-94A8-7EB00647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Wady i zalety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309F57-8B1E-461F-966E-1D4CD69F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Zalety:</a:t>
            </a:r>
          </a:p>
          <a:p>
            <a:pPr>
              <a:buClr>
                <a:srgbClr val="1287C3"/>
              </a:buClr>
            </a:pPr>
            <a:r>
              <a:rPr lang="pl-PL" sz="2000" dirty="0"/>
              <a:t>Gra będzie przyjemna do grania</a:t>
            </a:r>
          </a:p>
          <a:p>
            <a:pPr>
              <a:buClr>
                <a:srgbClr val="1287C3"/>
              </a:buClr>
            </a:pPr>
            <a:r>
              <a:rPr lang="pl-PL" sz="2000" dirty="0"/>
              <a:t>Będzie prosta w obsłudze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pl-PL" sz="2000" dirty="0"/>
              <a:t>Wady:</a:t>
            </a:r>
          </a:p>
          <a:p>
            <a:pPr>
              <a:buClr>
                <a:srgbClr val="1287C3"/>
              </a:buClr>
            </a:pPr>
            <a:r>
              <a:rPr lang="pl-PL" sz="2000" dirty="0"/>
              <a:t>Nie każdemu może się podobać styl gry</a:t>
            </a:r>
          </a:p>
          <a:p>
            <a:pPr>
              <a:buClr>
                <a:srgbClr val="1287C3"/>
              </a:buClr>
            </a:pPr>
            <a:r>
              <a:rPr lang="pl-PL" sz="2000" dirty="0"/>
              <a:t>Grafika prosta</a:t>
            </a:r>
          </a:p>
        </p:txBody>
      </p:sp>
    </p:spTree>
    <p:extLst>
      <p:ext uri="{BB962C8B-B14F-4D97-AF65-F5344CB8AC3E}">
        <p14:creationId xmlns:p14="http://schemas.microsoft.com/office/powerpoint/2010/main" val="42811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4F8A44-7A9E-4D24-8049-0434A6A1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83633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6419127-8069-4799-8DB9-9FCCFD45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pl-PL" sz="3200">
                <a:solidFill>
                  <a:schemeClr val="tx2"/>
                </a:solidFill>
              </a:rPr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97271C-622B-4471-9735-4524174C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/>
              <a:t>Projektem który będę robił będzie gra turowa z widokiem z góry w stylu pixelartowym, w której celem gracza będzie przejście jak największej liczby poziomów.</a:t>
            </a:r>
          </a:p>
        </p:txBody>
      </p:sp>
    </p:spTree>
    <p:extLst>
      <p:ext uri="{BB962C8B-B14F-4D97-AF65-F5344CB8AC3E}">
        <p14:creationId xmlns:p14="http://schemas.microsoft.com/office/powerpoint/2010/main" val="248509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1A0BE4D-4914-4F2E-B8EC-4B6393F6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cs typeface="Calibri Light"/>
              </a:rPr>
              <a:t>Pomysł</a:t>
            </a:r>
            <a:endParaRPr lang="pl-PL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DF3DF3B-B5FF-4B44-89C1-6DE946595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58938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80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4D957B-6F30-4FE8-8E44-1FE652EC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cs typeface="Calibri Light"/>
              </a:rPr>
              <a:t>Wybór języka</a:t>
            </a:r>
            <a:endParaRPr lang="pl-PL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9A551EC-E882-4E98-93BC-575455B8A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3046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05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99C326-5B5C-47B1-ACC4-6C69BAF2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środowisko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A5E94C9C-973C-4448-889C-2259E2C90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73957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67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96F7CF-BDA8-4922-BA8F-FCEE0FE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Biblioteki zewnętrzne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C21F79C-7E36-49C7-97FC-76E492F87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47306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21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275CD598-0EE4-42D3-B2D3-84F03577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583" y="645286"/>
            <a:ext cx="3474438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Planowany rezultat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0095B9FE-CD3D-4FD5-91D3-D9BDC79BF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686993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4F71A3E-4F04-4290-851B-2DD39E6D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04" y="1863753"/>
            <a:ext cx="3032247" cy="2842731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CC64B265-39CC-4EAE-A342-9A98A4B33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178" y="1863752"/>
            <a:ext cx="3032249" cy="284273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FB7A088-5C82-4066-86FF-21C8F0FC32D6}"/>
              </a:ext>
            </a:extLst>
          </p:cNvPr>
          <p:cNvSpPr txBox="1"/>
          <p:nvPr/>
        </p:nvSpPr>
        <p:spPr>
          <a:xfrm>
            <a:off x="4317304" y="139456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/>
              <a:t>Menu(</a:t>
            </a:r>
            <a:r>
              <a:rPr lang="pl-PL" dirty="0" err="1"/>
              <a:t>eq</a:t>
            </a:r>
            <a:r>
              <a:rPr lang="pl-PL" dirty="0"/>
              <a:t>)</a:t>
            </a:r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C13C11B-38EF-4C09-9D48-E0542FCF3E6C}"/>
              </a:ext>
            </a:extLst>
          </p:cNvPr>
          <p:cNvSpPr txBox="1"/>
          <p:nvPr/>
        </p:nvSpPr>
        <p:spPr>
          <a:xfrm>
            <a:off x="1119905" y="13913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/>
              <a:t>Okno gry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44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9F9313F7-865A-43FE-9FDD-E8C9BBAC72C3}"/>
              </a:ext>
            </a:extLst>
          </p:cNvPr>
          <p:cNvSpPr/>
          <p:nvPr/>
        </p:nvSpPr>
        <p:spPr>
          <a:xfrm>
            <a:off x="4506096" y="232718"/>
            <a:ext cx="2553729" cy="916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Efekt Końcowy</a:t>
            </a:r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FB9DBEBB-C1A6-4A10-AA5D-6A8333CAF6AB}"/>
              </a:ext>
            </a:extLst>
          </p:cNvPr>
          <p:cNvSpPr/>
          <p:nvPr/>
        </p:nvSpPr>
        <p:spPr>
          <a:xfrm>
            <a:off x="1346707" y="1724539"/>
            <a:ext cx="1153296" cy="916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bronie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A70D44D2-A049-4335-966F-ADFCBFF608EA}"/>
              </a:ext>
            </a:extLst>
          </p:cNvPr>
          <p:cNvSpPr/>
          <p:nvPr/>
        </p:nvSpPr>
        <p:spPr>
          <a:xfrm>
            <a:off x="2593770" y="1734604"/>
            <a:ext cx="1668161" cy="916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/>
              <a:t>"gadżety"</a:t>
            </a:r>
            <a:endParaRPr lang="pl-PL" dirty="0">
              <a:ea typeface="+mn-lt"/>
              <a:cs typeface="+mn-lt"/>
            </a:endParaRP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12B7BB84-8676-4424-982E-DF1B747259A4}"/>
              </a:ext>
            </a:extLst>
          </p:cNvPr>
          <p:cNvSpPr/>
          <p:nvPr/>
        </p:nvSpPr>
        <p:spPr>
          <a:xfrm>
            <a:off x="4354112" y="1703482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sfx</a:t>
            </a: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464FF970-59E1-4990-83E6-AFDAA7E4BF74}"/>
              </a:ext>
            </a:extLst>
          </p:cNvPr>
          <p:cNvSpPr/>
          <p:nvPr/>
        </p:nvSpPr>
        <p:spPr>
          <a:xfrm>
            <a:off x="5360376" y="1716454"/>
            <a:ext cx="1953845" cy="928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Sklep i karty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35BB554-10FF-45A4-8373-54AFD3A57719}"/>
              </a:ext>
            </a:extLst>
          </p:cNvPr>
          <p:cNvSpPr/>
          <p:nvPr/>
        </p:nvSpPr>
        <p:spPr>
          <a:xfrm>
            <a:off x="7408251" y="1742097"/>
            <a:ext cx="1279768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tutorial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5E681911-C6DA-422E-8FB4-AC01062B50BB}"/>
              </a:ext>
            </a:extLst>
          </p:cNvPr>
          <p:cNvSpPr/>
          <p:nvPr/>
        </p:nvSpPr>
        <p:spPr>
          <a:xfrm>
            <a:off x="8869973" y="1523511"/>
            <a:ext cx="2608383" cy="1269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ea typeface="+mn-lt"/>
                <a:cs typeface="+mn-lt"/>
              </a:rPr>
              <a:t>dokumentacja , optymalizacja i upiększenie kodu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87ABD204-0EAD-482F-977F-BD472789A186}"/>
              </a:ext>
            </a:extLst>
          </p:cNvPr>
          <p:cNvSpPr/>
          <p:nvPr/>
        </p:nvSpPr>
        <p:spPr>
          <a:xfrm>
            <a:off x="3102462" y="3131771"/>
            <a:ext cx="1064845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audio</a:t>
            </a: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24BFD8CE-C4A0-4614-9FA1-8AFADEF5F9FE}"/>
              </a:ext>
            </a:extLst>
          </p:cNvPr>
          <p:cNvSpPr/>
          <p:nvPr/>
        </p:nvSpPr>
        <p:spPr>
          <a:xfrm>
            <a:off x="4163645" y="3137876"/>
            <a:ext cx="1484922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wizualne</a:t>
            </a:r>
          </a:p>
        </p:txBody>
      </p:sp>
      <p:sp>
        <p:nvSpPr>
          <p:cNvPr id="27" name="Owal 26">
            <a:extLst>
              <a:ext uri="{FF2B5EF4-FFF2-40B4-BE49-F238E27FC236}">
                <a16:creationId xmlns:a16="http://schemas.microsoft.com/office/drawing/2014/main" id="{68F95D6B-EE4F-4F83-83B9-1B62B01561C2}"/>
              </a:ext>
            </a:extLst>
          </p:cNvPr>
          <p:cNvSpPr/>
          <p:nvPr/>
        </p:nvSpPr>
        <p:spPr>
          <a:xfrm>
            <a:off x="5850058" y="3163520"/>
            <a:ext cx="1103922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sklep</a:t>
            </a: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2AA50B3E-8201-45CF-A9AB-69098C7073FD}"/>
              </a:ext>
            </a:extLst>
          </p:cNvPr>
          <p:cNvSpPr/>
          <p:nvPr/>
        </p:nvSpPr>
        <p:spPr>
          <a:xfrm>
            <a:off x="6950318" y="3130548"/>
            <a:ext cx="1064845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karty</a:t>
            </a:r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588482FB-4993-4A49-BA97-B0725A12F592}"/>
              </a:ext>
            </a:extLst>
          </p:cNvPr>
          <p:cNvSpPr/>
          <p:nvPr/>
        </p:nvSpPr>
        <p:spPr>
          <a:xfrm>
            <a:off x="5814646" y="4984261"/>
            <a:ext cx="2198076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optymalizacja</a:t>
            </a:r>
          </a:p>
        </p:txBody>
      </p:sp>
      <p:sp>
        <p:nvSpPr>
          <p:cNvPr id="32" name="Owal 31">
            <a:extLst>
              <a:ext uri="{FF2B5EF4-FFF2-40B4-BE49-F238E27FC236}">
                <a16:creationId xmlns:a16="http://schemas.microsoft.com/office/drawing/2014/main" id="{D6A6AED3-532C-4FC2-BC98-0B3A996E1316}"/>
              </a:ext>
            </a:extLst>
          </p:cNvPr>
          <p:cNvSpPr/>
          <p:nvPr/>
        </p:nvSpPr>
        <p:spPr>
          <a:xfrm>
            <a:off x="8048136" y="4990367"/>
            <a:ext cx="1914769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upiększenie</a:t>
            </a:r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id="{3719CE2A-217E-4D03-B7F4-283C71491369}"/>
              </a:ext>
            </a:extLst>
          </p:cNvPr>
          <p:cNvSpPr/>
          <p:nvPr/>
        </p:nvSpPr>
        <p:spPr>
          <a:xfrm>
            <a:off x="9988549" y="4986703"/>
            <a:ext cx="2207845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dokumentacja</a:t>
            </a:r>
          </a:p>
        </p:txBody>
      </p: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DC9A189B-A203-4583-9962-BB8AF41FE052}"/>
              </a:ext>
            </a:extLst>
          </p:cNvPr>
          <p:cNvCxnSpPr/>
          <p:nvPr/>
        </p:nvCxnSpPr>
        <p:spPr>
          <a:xfrm flipV="1">
            <a:off x="2318484" y="878497"/>
            <a:ext cx="2164860" cy="883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>
            <a:extLst>
              <a:ext uri="{FF2B5EF4-FFF2-40B4-BE49-F238E27FC236}">
                <a16:creationId xmlns:a16="http://schemas.microsoft.com/office/drawing/2014/main" id="{BB1F4BD3-528C-4223-AC71-568948A05C31}"/>
              </a:ext>
            </a:extLst>
          </p:cNvPr>
          <p:cNvCxnSpPr>
            <a:cxnSpLocks/>
          </p:cNvCxnSpPr>
          <p:nvPr/>
        </p:nvCxnSpPr>
        <p:spPr>
          <a:xfrm flipV="1">
            <a:off x="3842483" y="1064112"/>
            <a:ext cx="748322" cy="707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ze strzałką 88">
            <a:extLst>
              <a:ext uri="{FF2B5EF4-FFF2-40B4-BE49-F238E27FC236}">
                <a16:creationId xmlns:a16="http://schemas.microsoft.com/office/drawing/2014/main" id="{55293E0E-C4ED-438C-8B67-E76D2DEB981F}"/>
              </a:ext>
            </a:extLst>
          </p:cNvPr>
          <p:cNvCxnSpPr>
            <a:cxnSpLocks/>
          </p:cNvCxnSpPr>
          <p:nvPr/>
        </p:nvCxnSpPr>
        <p:spPr>
          <a:xfrm flipV="1">
            <a:off x="4760790" y="1142266"/>
            <a:ext cx="191476" cy="560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>
            <a:extLst>
              <a:ext uri="{FF2B5EF4-FFF2-40B4-BE49-F238E27FC236}">
                <a16:creationId xmlns:a16="http://schemas.microsoft.com/office/drawing/2014/main" id="{4FEB4283-84C1-4B80-8E13-3C70347EE2F4}"/>
              </a:ext>
            </a:extLst>
          </p:cNvPr>
          <p:cNvCxnSpPr>
            <a:cxnSpLocks/>
          </p:cNvCxnSpPr>
          <p:nvPr/>
        </p:nvCxnSpPr>
        <p:spPr>
          <a:xfrm flipH="1" flipV="1">
            <a:off x="5753343" y="1200881"/>
            <a:ext cx="101600" cy="560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ze strzałką 90">
            <a:extLst>
              <a:ext uri="{FF2B5EF4-FFF2-40B4-BE49-F238E27FC236}">
                <a16:creationId xmlns:a16="http://schemas.microsoft.com/office/drawing/2014/main" id="{EBB5A9E4-18D0-44F9-8855-BAC7575C2B0A}"/>
              </a:ext>
            </a:extLst>
          </p:cNvPr>
          <p:cNvCxnSpPr>
            <a:cxnSpLocks/>
          </p:cNvCxnSpPr>
          <p:nvPr/>
        </p:nvCxnSpPr>
        <p:spPr>
          <a:xfrm flipH="1" flipV="1">
            <a:off x="6827957" y="1064112"/>
            <a:ext cx="1049216" cy="69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ze strzałką 91">
            <a:extLst>
              <a:ext uri="{FF2B5EF4-FFF2-40B4-BE49-F238E27FC236}">
                <a16:creationId xmlns:a16="http://schemas.microsoft.com/office/drawing/2014/main" id="{F4ADCEA9-2B64-4CE0-8EDB-10E5CE0B82B1}"/>
              </a:ext>
            </a:extLst>
          </p:cNvPr>
          <p:cNvCxnSpPr>
            <a:cxnSpLocks/>
          </p:cNvCxnSpPr>
          <p:nvPr/>
        </p:nvCxnSpPr>
        <p:spPr>
          <a:xfrm flipH="1" flipV="1">
            <a:off x="7033110" y="849188"/>
            <a:ext cx="2250831" cy="775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ze strzałką 92">
            <a:extLst>
              <a:ext uri="{FF2B5EF4-FFF2-40B4-BE49-F238E27FC236}">
                <a16:creationId xmlns:a16="http://schemas.microsoft.com/office/drawing/2014/main" id="{74FD12CC-FF1B-4828-8DF9-C16AE82B64C4}"/>
              </a:ext>
            </a:extLst>
          </p:cNvPr>
          <p:cNvCxnSpPr>
            <a:cxnSpLocks/>
          </p:cNvCxnSpPr>
          <p:nvPr/>
        </p:nvCxnSpPr>
        <p:spPr>
          <a:xfrm flipH="1" flipV="1">
            <a:off x="7003802" y="2646726"/>
            <a:ext cx="189524" cy="45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ze strzałką 93">
            <a:extLst>
              <a:ext uri="{FF2B5EF4-FFF2-40B4-BE49-F238E27FC236}">
                <a16:creationId xmlns:a16="http://schemas.microsoft.com/office/drawing/2014/main" id="{EA152306-E48E-4AA3-91BB-19E35B15A69B}"/>
              </a:ext>
            </a:extLst>
          </p:cNvPr>
          <p:cNvCxnSpPr>
            <a:cxnSpLocks/>
          </p:cNvCxnSpPr>
          <p:nvPr/>
        </p:nvCxnSpPr>
        <p:spPr>
          <a:xfrm flipH="1" flipV="1">
            <a:off x="6554417" y="2715111"/>
            <a:ext cx="3909" cy="47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ze strzałką 94">
            <a:extLst>
              <a:ext uri="{FF2B5EF4-FFF2-40B4-BE49-F238E27FC236}">
                <a16:creationId xmlns:a16="http://schemas.microsoft.com/office/drawing/2014/main" id="{39107045-2860-4735-87DF-5C0B6DE9832B}"/>
              </a:ext>
            </a:extLst>
          </p:cNvPr>
          <p:cNvCxnSpPr>
            <a:cxnSpLocks/>
          </p:cNvCxnSpPr>
          <p:nvPr/>
        </p:nvCxnSpPr>
        <p:spPr>
          <a:xfrm flipH="1" flipV="1">
            <a:off x="4903417" y="2627187"/>
            <a:ext cx="3909" cy="47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ze strzałką 95">
            <a:extLst>
              <a:ext uri="{FF2B5EF4-FFF2-40B4-BE49-F238E27FC236}">
                <a16:creationId xmlns:a16="http://schemas.microsoft.com/office/drawing/2014/main" id="{E2FE0FC3-513F-45E9-80D4-4714F0B9D305}"/>
              </a:ext>
            </a:extLst>
          </p:cNvPr>
          <p:cNvCxnSpPr>
            <a:cxnSpLocks/>
          </p:cNvCxnSpPr>
          <p:nvPr/>
        </p:nvCxnSpPr>
        <p:spPr>
          <a:xfrm flipV="1">
            <a:off x="4037864" y="2607648"/>
            <a:ext cx="494321" cy="658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ze strzałką 96">
            <a:extLst>
              <a:ext uri="{FF2B5EF4-FFF2-40B4-BE49-F238E27FC236}">
                <a16:creationId xmlns:a16="http://schemas.microsoft.com/office/drawing/2014/main" id="{B07A3417-335A-4054-814E-4F846F442322}"/>
              </a:ext>
            </a:extLst>
          </p:cNvPr>
          <p:cNvCxnSpPr>
            <a:cxnSpLocks/>
          </p:cNvCxnSpPr>
          <p:nvPr/>
        </p:nvCxnSpPr>
        <p:spPr>
          <a:xfrm flipV="1">
            <a:off x="7623171" y="2685802"/>
            <a:ext cx="1578705" cy="2280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ze strzałką 97">
            <a:extLst>
              <a:ext uri="{FF2B5EF4-FFF2-40B4-BE49-F238E27FC236}">
                <a16:creationId xmlns:a16="http://schemas.microsoft.com/office/drawing/2014/main" id="{A0715E50-A2C0-4E7A-9380-F01E9E02300F}"/>
              </a:ext>
            </a:extLst>
          </p:cNvPr>
          <p:cNvCxnSpPr>
            <a:cxnSpLocks/>
          </p:cNvCxnSpPr>
          <p:nvPr/>
        </p:nvCxnSpPr>
        <p:spPr>
          <a:xfrm flipV="1">
            <a:off x="9000632" y="2832340"/>
            <a:ext cx="679935" cy="2035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ze strzałką 98">
            <a:extLst>
              <a:ext uri="{FF2B5EF4-FFF2-40B4-BE49-F238E27FC236}">
                <a16:creationId xmlns:a16="http://schemas.microsoft.com/office/drawing/2014/main" id="{70C0204A-C570-4E1B-A126-4E5A5F4DFCBF}"/>
              </a:ext>
            </a:extLst>
          </p:cNvPr>
          <p:cNvCxnSpPr>
            <a:cxnSpLocks/>
          </p:cNvCxnSpPr>
          <p:nvPr/>
        </p:nvCxnSpPr>
        <p:spPr>
          <a:xfrm flipH="1" flipV="1">
            <a:off x="10364414" y="2871417"/>
            <a:ext cx="189525" cy="2133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6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2CBE2B6-AAE0-4EA6-BD20-9F087114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pl-PL" sz="3600"/>
              <a:t>Harmonogram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4249A5-FBE8-4D3F-9EC8-1F53592F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pl-PL" sz="2000" dirty="0"/>
              <a:t>Bronie: 25.03.2022</a:t>
            </a:r>
          </a:p>
          <a:p>
            <a:pPr>
              <a:buClr>
                <a:srgbClr val="1287C3"/>
              </a:buClr>
            </a:pPr>
            <a:r>
              <a:rPr lang="pl-PL" sz="2000" dirty="0"/>
              <a:t>Gadżety:15.04.2022</a:t>
            </a:r>
          </a:p>
          <a:p>
            <a:pPr>
              <a:buClr>
                <a:srgbClr val="1287C3"/>
              </a:buClr>
            </a:pPr>
            <a:r>
              <a:rPr lang="pl-PL" sz="2000" dirty="0" err="1"/>
              <a:t>Sfx</a:t>
            </a:r>
            <a:r>
              <a:rPr lang="pl-PL" sz="2000" dirty="0"/>
              <a:t>: 29.04.2022</a:t>
            </a:r>
          </a:p>
          <a:p>
            <a:pPr>
              <a:buClr>
                <a:srgbClr val="1287C3"/>
              </a:buClr>
            </a:pPr>
            <a:r>
              <a:rPr lang="pl-PL" sz="2000" dirty="0"/>
              <a:t>Sklep i karty: 20.05.2022</a:t>
            </a:r>
          </a:p>
          <a:p>
            <a:pPr>
              <a:buClr>
                <a:srgbClr val="1287C3"/>
              </a:buClr>
            </a:pPr>
            <a:r>
              <a:rPr lang="pl-PL" sz="2000" dirty="0"/>
              <a:t>Tutorial: 03.06.2022</a:t>
            </a:r>
          </a:p>
          <a:p>
            <a:pPr>
              <a:buClr>
                <a:srgbClr val="1287C3"/>
              </a:buClr>
            </a:pPr>
            <a:r>
              <a:rPr lang="pl-PL" sz="2000" dirty="0">
                <a:ea typeface="+mn-lt"/>
                <a:cs typeface="+mn-lt"/>
              </a:rPr>
              <a:t>dokumentacja , optymalizacja i upiększenie kodu: 15.06.2022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pl-PL" sz="2000" dirty="0"/>
              <a:t>Obstawiam, że </a:t>
            </a:r>
            <a:r>
              <a:rPr lang="pl-PL" sz="2000" dirty="0">
                <a:ea typeface="+mn-lt"/>
                <a:cs typeface="+mn-lt"/>
              </a:rPr>
              <a:t>prace</a:t>
            </a:r>
            <a:r>
              <a:rPr lang="pl-PL" sz="2000" dirty="0"/>
              <a:t> zostaną wykonane szybciej dlatego możliwe jest, że dodam coś jeszcze do gry co na razie nie jest zaplanowane</a:t>
            </a:r>
          </a:p>
        </p:txBody>
      </p:sp>
    </p:spTree>
    <p:extLst>
      <p:ext uri="{BB962C8B-B14F-4D97-AF65-F5344CB8AC3E}">
        <p14:creationId xmlns:p14="http://schemas.microsoft.com/office/powerpoint/2010/main" val="406061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Parallax</vt:lpstr>
      <vt:lpstr>Projekt w języku skryptowym</vt:lpstr>
      <vt:lpstr>wprowadzenie</vt:lpstr>
      <vt:lpstr>Pomysł</vt:lpstr>
      <vt:lpstr>Wybór języka</vt:lpstr>
      <vt:lpstr>środowisko</vt:lpstr>
      <vt:lpstr>Biblioteki zewnętrzne</vt:lpstr>
      <vt:lpstr>Planowany rezultat</vt:lpstr>
      <vt:lpstr>Prezentacja programu PowerPoint</vt:lpstr>
      <vt:lpstr>Harmonogram</vt:lpstr>
      <vt:lpstr>Wady i zalety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407</cp:revision>
  <dcterms:created xsi:type="dcterms:W3CDTF">2022-03-04T17:02:00Z</dcterms:created>
  <dcterms:modified xsi:type="dcterms:W3CDTF">2022-03-09T19:45:07Z</dcterms:modified>
</cp:coreProperties>
</file>