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CDE51-F8B1-49B3-B249-D5840609ED1F}" v="2" dt="2024-10-28T14:48:48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cper Ossowski" userId="c98305579ee1368c" providerId="LiveId" clId="{F9CCDE51-F8B1-49B3-B249-D5840609ED1F}"/>
    <pc:docChg chg="undo custSel delSld modSld">
      <pc:chgData name="Kacper Ossowski" userId="c98305579ee1368c" providerId="LiveId" clId="{F9CCDE51-F8B1-49B3-B249-D5840609ED1F}" dt="2024-10-28T15:28:17.343" v="248" actId="123"/>
      <pc:docMkLst>
        <pc:docMk/>
      </pc:docMkLst>
      <pc:sldChg chg="modSp mod">
        <pc:chgData name="Kacper Ossowski" userId="c98305579ee1368c" providerId="LiveId" clId="{F9CCDE51-F8B1-49B3-B249-D5840609ED1F}" dt="2024-10-28T15:28:17.343" v="248" actId="123"/>
        <pc:sldMkLst>
          <pc:docMk/>
          <pc:sldMk cId="3274840360" sldId="257"/>
        </pc:sldMkLst>
        <pc:spChg chg="mod">
          <ac:chgData name="Kacper Ossowski" userId="c98305579ee1368c" providerId="LiveId" clId="{F9CCDE51-F8B1-49B3-B249-D5840609ED1F}" dt="2024-10-28T15:28:17.343" v="248" actId="123"/>
          <ac:spMkLst>
            <pc:docMk/>
            <pc:sldMk cId="3274840360" sldId="257"/>
            <ac:spMk id="3" creationId="{066A69AD-BEB7-419D-B160-88230615A93D}"/>
          </ac:spMkLst>
        </pc:spChg>
      </pc:sldChg>
      <pc:sldChg chg="modSp mod">
        <pc:chgData name="Kacper Ossowski" userId="c98305579ee1368c" providerId="LiveId" clId="{F9CCDE51-F8B1-49B3-B249-D5840609ED1F}" dt="2024-10-28T14:49:19.715" v="44" actId="2711"/>
        <pc:sldMkLst>
          <pc:docMk/>
          <pc:sldMk cId="3923318855" sldId="258"/>
        </pc:sldMkLst>
        <pc:spChg chg="mod">
          <ac:chgData name="Kacper Ossowski" userId="c98305579ee1368c" providerId="LiveId" clId="{F9CCDE51-F8B1-49B3-B249-D5840609ED1F}" dt="2024-10-28T14:49:19.715" v="44" actId="2711"/>
          <ac:spMkLst>
            <pc:docMk/>
            <pc:sldMk cId="3923318855" sldId="258"/>
            <ac:spMk id="4" creationId="{83736339-42DC-6C5A-61E3-25FEC6394E8F}"/>
          </ac:spMkLst>
        </pc:spChg>
      </pc:sldChg>
      <pc:sldChg chg="modSp mod">
        <pc:chgData name="Kacper Ossowski" userId="c98305579ee1368c" providerId="LiveId" clId="{F9CCDE51-F8B1-49B3-B249-D5840609ED1F}" dt="2024-10-28T15:27:41.105" v="245" actId="20577"/>
        <pc:sldMkLst>
          <pc:docMk/>
          <pc:sldMk cId="1777328368" sldId="259"/>
        </pc:sldMkLst>
        <pc:spChg chg="mod">
          <ac:chgData name="Kacper Ossowski" userId="c98305579ee1368c" providerId="LiveId" clId="{F9CCDE51-F8B1-49B3-B249-D5840609ED1F}" dt="2024-10-28T15:27:41.105" v="245" actId="20577"/>
          <ac:spMkLst>
            <pc:docMk/>
            <pc:sldMk cId="1777328368" sldId="259"/>
            <ac:spMk id="3" creationId="{D905C1BC-B104-FB74-3DF3-9316FB708914}"/>
          </ac:spMkLst>
        </pc:spChg>
      </pc:sldChg>
      <pc:sldChg chg="modSp mod">
        <pc:chgData name="Kacper Ossowski" userId="c98305579ee1368c" providerId="LiveId" clId="{F9CCDE51-F8B1-49B3-B249-D5840609ED1F}" dt="2024-10-28T15:27:24.134" v="236" actId="113"/>
        <pc:sldMkLst>
          <pc:docMk/>
          <pc:sldMk cId="3046813633" sldId="260"/>
        </pc:sldMkLst>
        <pc:spChg chg="mod">
          <ac:chgData name="Kacper Ossowski" userId="c98305579ee1368c" providerId="LiveId" clId="{F9CCDE51-F8B1-49B3-B249-D5840609ED1F}" dt="2024-10-28T15:27:24.134" v="236" actId="113"/>
          <ac:spMkLst>
            <pc:docMk/>
            <pc:sldMk cId="3046813633" sldId="260"/>
            <ac:spMk id="3" creationId="{E5CE8917-C7FC-99F4-18E3-4B738C3DBD6B}"/>
          </ac:spMkLst>
        </pc:spChg>
      </pc:sldChg>
      <pc:sldChg chg="del">
        <pc:chgData name="Kacper Ossowski" userId="c98305579ee1368c" providerId="LiveId" clId="{F9CCDE51-F8B1-49B3-B249-D5840609ED1F}" dt="2024-10-28T15:05:10.550" v="145" actId="2696"/>
        <pc:sldMkLst>
          <pc:docMk/>
          <pc:sldMk cId="2093028356" sldId="261"/>
        </pc:sldMkLst>
      </pc:sldChg>
      <pc:sldChg chg="modSp del mod">
        <pc:chgData name="Kacper Ossowski" userId="c98305579ee1368c" providerId="LiveId" clId="{F9CCDE51-F8B1-49B3-B249-D5840609ED1F}" dt="2024-10-28T15:22:46.044" v="225" actId="2696"/>
        <pc:sldMkLst>
          <pc:docMk/>
          <pc:sldMk cId="1649135386" sldId="262"/>
        </pc:sldMkLst>
        <pc:spChg chg="mod">
          <ac:chgData name="Kacper Ossowski" userId="c98305579ee1368c" providerId="LiveId" clId="{F9CCDE51-F8B1-49B3-B249-D5840609ED1F}" dt="2024-10-28T15:07:31.654" v="185" actId="20577"/>
          <ac:spMkLst>
            <pc:docMk/>
            <pc:sldMk cId="1649135386" sldId="262"/>
            <ac:spMk id="2" creationId="{4B0E30A3-373F-5174-76D1-44A7A1D9F6BC}"/>
          </ac:spMkLst>
        </pc:spChg>
        <pc:spChg chg="mod">
          <ac:chgData name="Kacper Ossowski" userId="c98305579ee1368c" providerId="LiveId" clId="{F9CCDE51-F8B1-49B3-B249-D5840609ED1F}" dt="2024-10-28T15:09:40.158" v="224" actId="5793"/>
          <ac:spMkLst>
            <pc:docMk/>
            <pc:sldMk cId="1649135386" sldId="262"/>
            <ac:spMk id="3" creationId="{C15DAA0F-AB3C-7A8A-9400-ED65E86832A6}"/>
          </ac:spMkLst>
        </pc:spChg>
      </pc:sldChg>
      <pc:sldChg chg="modSp mod">
        <pc:chgData name="Kacper Ossowski" userId="c98305579ee1368c" providerId="LiveId" clId="{F9CCDE51-F8B1-49B3-B249-D5840609ED1F}" dt="2024-10-28T15:27:05.932" v="229" actId="122"/>
        <pc:sldMkLst>
          <pc:docMk/>
          <pc:sldMk cId="907065993" sldId="263"/>
        </pc:sldMkLst>
        <pc:spChg chg="mod">
          <ac:chgData name="Kacper Ossowski" userId="c98305579ee1368c" providerId="LiveId" clId="{F9CCDE51-F8B1-49B3-B249-D5840609ED1F}" dt="2024-10-28T15:06:28.033" v="146" actId="20577"/>
          <ac:spMkLst>
            <pc:docMk/>
            <pc:sldMk cId="907065993" sldId="263"/>
            <ac:spMk id="2" creationId="{CFF91CC5-8A9F-A89E-484F-E7389BAF50CF}"/>
          </ac:spMkLst>
        </pc:spChg>
        <pc:spChg chg="mod">
          <ac:chgData name="Kacper Ossowski" userId="c98305579ee1368c" providerId="LiveId" clId="{F9CCDE51-F8B1-49B3-B249-D5840609ED1F}" dt="2024-10-28T15:27:05.932" v="229" actId="122"/>
          <ac:spMkLst>
            <pc:docMk/>
            <pc:sldMk cId="907065993" sldId="263"/>
            <ac:spMk id="3" creationId="{80B5DE9D-40CA-28A4-654B-D20EAAC7D7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43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7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35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51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6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8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0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70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49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02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98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9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D287F07-599E-AD09-83EF-34D62E6034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B4A589-4D91-040D-C3F0-8C74498F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pl-PL" sz="4700"/>
              <a:t>Budowa wskaźników kompozytowych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4C8699-B093-B5C6-C187-271C43992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pl-PL"/>
              <a:t>Natalia Karpińska</a:t>
            </a:r>
          </a:p>
          <a:p>
            <a:r>
              <a:rPr lang="pl-PL"/>
              <a:t>Kacper Ossowski</a:t>
            </a:r>
          </a:p>
        </p:txBody>
      </p:sp>
      <p:sp>
        <p:nvSpPr>
          <p:cNvPr id="20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00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1B7071-68E1-72C6-F5DB-C8293C7E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Czym jest wskaźnik kompozytowy?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6A69AD-BEB7-419D-B160-88230615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dirty="0"/>
              <a:t>Wskaźnik kompozytowy (ang. </a:t>
            </a:r>
            <a:r>
              <a:rPr lang="pl-PL" i="1" dirty="0" err="1"/>
              <a:t>composite</a:t>
            </a:r>
            <a:r>
              <a:rPr lang="pl-PL" i="1" dirty="0"/>
              <a:t> </a:t>
            </a:r>
            <a:r>
              <a:rPr lang="pl-PL" i="1" dirty="0" err="1"/>
              <a:t>indicator</a:t>
            </a:r>
            <a:r>
              <a:rPr lang="pl-PL" dirty="0"/>
              <a:t>) to miara, która łączy kilka różnych wskaźników lub zmiennych w jedną całościową wartość. Jest to narzędzie często stosowane w statystyce, ekonomii, naukach społecznych i biznesie w celu oceny złożonych zjawisk, które nie mogą być mierzone za pomocą jednej zmiennej.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8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B11887-08B6-CCC0-B229-BB92608C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 sz="2700" dirty="0">
                <a:solidFill>
                  <a:srgbClr val="FFFFFF"/>
                </a:solidFill>
              </a:rPr>
              <a:t>Główne cechy wskaźnika kompozytowego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736339-42DC-6C5A-61E3-25FEC6394E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9084" y="2015298"/>
            <a:ext cx="50832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Cel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l-PL" altLang="pl-PL" sz="3600" dirty="0">
                <a:latin typeface="Century Gothic" panose="020B0502020202020204" pitchFamily="34" charset="0"/>
              </a:rPr>
              <a:t> Waga</a:t>
            </a:r>
            <a:endParaRPr kumimoji="0" lang="pl-PL" altLang="pl-P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l-PL" altLang="pl-PL" sz="3600" dirty="0">
                <a:latin typeface="Century Gothic" panose="020B0502020202020204" pitchFamily="34" charset="0"/>
              </a:rPr>
              <a:t> Złożoność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Standaryzacja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1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08B32F-A8B8-0E3E-F19B-0FAB3968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Dlaczego wskaźniki kompozytowe są ważne?</a:t>
            </a:r>
            <a:br>
              <a:rPr lang="pl-PL" dirty="0">
                <a:solidFill>
                  <a:srgbClr val="FFFFFF"/>
                </a:solidFill>
              </a:rPr>
            </a:b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905C1BC-B104-FB74-3DF3-9316FB708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dirty="0"/>
              <a:t> Uproszczenie złożoności</a:t>
            </a:r>
          </a:p>
          <a:p>
            <a:r>
              <a:rPr lang="pl-PL" dirty="0"/>
              <a:t> Porównywanie</a:t>
            </a:r>
          </a:p>
          <a:p>
            <a:r>
              <a:rPr lang="pl-PL" dirty="0"/>
              <a:t> Monitorowanie zmian w czasie</a:t>
            </a:r>
          </a:p>
          <a:p>
            <a:r>
              <a:rPr lang="pl-PL" dirty="0"/>
              <a:t> Budowanie strategii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32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9DE428-3F5C-1A99-5846-B54E99F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 sz="2700">
                <a:solidFill>
                  <a:srgbClr val="FFFFFF"/>
                </a:solidFill>
              </a:rPr>
              <a:t>Elementy składowe wskaźników kompozytowych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CE8917-C7FC-99F4-18E3-4B738C3D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dirty="0"/>
              <a:t>1. Zmienna bazowa </a:t>
            </a:r>
          </a:p>
          <a:p>
            <a:pPr marL="0" indent="0" algn="just">
              <a:buNone/>
            </a:pPr>
            <a:r>
              <a:rPr lang="pl-PL" dirty="0"/>
              <a:t>2. Standaryzacja danych</a:t>
            </a:r>
          </a:p>
          <a:p>
            <a:pPr marL="0" indent="0" algn="just">
              <a:buNone/>
            </a:pPr>
            <a:r>
              <a:rPr lang="pl-PL" dirty="0"/>
              <a:t>3. Ważenie zmiennych</a:t>
            </a:r>
          </a:p>
          <a:p>
            <a:pPr marL="0" indent="0" algn="just">
              <a:buNone/>
            </a:pPr>
            <a:r>
              <a:rPr lang="pl-PL" dirty="0"/>
              <a:t>4. Agregacja danych</a:t>
            </a:r>
          </a:p>
          <a:p>
            <a:pPr marL="0" indent="0" algn="just">
              <a:buNone/>
            </a:pPr>
            <a:r>
              <a:rPr lang="pl-PL" dirty="0"/>
              <a:t>5. Walidacja wskaźnika</a:t>
            </a:r>
          </a:p>
          <a:p>
            <a:pPr marL="0" indent="0" algn="just">
              <a:buNone/>
            </a:pPr>
            <a:r>
              <a:rPr lang="pl-PL" dirty="0"/>
              <a:t>6. Prezentacja wyników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81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F91CC5-8A9F-A89E-484F-E7389BAF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Wnioski końcowe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B5DE9D-40CA-28A4-654B-D20EAAC7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768" y="591344"/>
            <a:ext cx="6182031" cy="558561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dirty="0"/>
              <a:t>Wskaźniki kompozytowe są potężnym narzędziem do analizy danych wielowymiarowych, ale ich efektywność zależy od dobrze przemyślanego doboru miar, sposobu ich normalizacji oraz odpowiedniego przypisania wag.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06599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Pakiet 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155</Words>
  <Application>Microsoft Office PowerPoint</Application>
  <PresentationFormat>Panoramiczny</PresentationFormat>
  <Paragraphs>24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ShapesVTI</vt:lpstr>
      <vt:lpstr>Budowa wskaźników kompozytowych</vt:lpstr>
      <vt:lpstr>Czym jest wskaźnik kompozytowy?</vt:lpstr>
      <vt:lpstr>Główne cechy wskaźnika kompozytowego</vt:lpstr>
      <vt:lpstr>Dlaczego wskaźniki kompozytowe są ważne? </vt:lpstr>
      <vt:lpstr>Elementy składowe wskaźników kompozytowych</vt:lpstr>
      <vt:lpstr>Wnioski końcowe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 Ossowski</dc:creator>
  <cp:lastModifiedBy>Kacper Ossowski</cp:lastModifiedBy>
  <cp:revision>1</cp:revision>
  <dcterms:created xsi:type="dcterms:W3CDTF">2024-10-21T11:56:40Z</dcterms:created>
  <dcterms:modified xsi:type="dcterms:W3CDTF">2024-10-28T15:28:19Z</dcterms:modified>
</cp:coreProperties>
</file>