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F7076-7DEC-4553-88A8-EC62989134AF}" v="7" dt="2022-01-12T20:16:5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zy Lorek" userId="9c23900791a98b32" providerId="LiveId" clId="{12FF7076-7DEC-4553-88A8-EC62989134AF}"/>
    <pc:docChg chg="undo redo custSel addSld delSld modSld">
      <pc:chgData name="Jerzy Lorek" userId="9c23900791a98b32" providerId="LiveId" clId="{12FF7076-7DEC-4553-88A8-EC62989134AF}" dt="2022-01-12T20:19:28.117" v="1320" actId="47"/>
      <pc:docMkLst>
        <pc:docMk/>
      </pc:docMkLst>
      <pc:sldChg chg="modSp mod">
        <pc:chgData name="Jerzy Lorek" userId="9c23900791a98b32" providerId="LiveId" clId="{12FF7076-7DEC-4553-88A8-EC62989134AF}" dt="2022-01-12T19:36:28.466" v="5" actId="123"/>
        <pc:sldMkLst>
          <pc:docMk/>
          <pc:sldMk cId="312632337" sldId="257"/>
        </pc:sldMkLst>
        <pc:spChg chg="mod">
          <ac:chgData name="Jerzy Lorek" userId="9c23900791a98b32" providerId="LiveId" clId="{12FF7076-7DEC-4553-88A8-EC62989134AF}" dt="2022-01-12T19:36:28.466" v="5" actId="123"/>
          <ac:spMkLst>
            <pc:docMk/>
            <pc:sldMk cId="312632337" sldId="257"/>
            <ac:spMk id="3" creationId="{7F2A6C7C-2F2D-448D-8F8B-5A4E08780B6B}"/>
          </ac:spMkLst>
        </pc:spChg>
      </pc:sldChg>
      <pc:sldChg chg="modSp mod">
        <pc:chgData name="Jerzy Lorek" userId="9c23900791a98b32" providerId="LiveId" clId="{12FF7076-7DEC-4553-88A8-EC62989134AF}" dt="2022-01-12T19:36:24.368" v="4" actId="123"/>
        <pc:sldMkLst>
          <pc:docMk/>
          <pc:sldMk cId="4174430019" sldId="259"/>
        </pc:sldMkLst>
        <pc:spChg chg="mod">
          <ac:chgData name="Jerzy Lorek" userId="9c23900791a98b32" providerId="LiveId" clId="{12FF7076-7DEC-4553-88A8-EC62989134AF}" dt="2022-01-12T19:36:24.368" v="4" actId="123"/>
          <ac:spMkLst>
            <pc:docMk/>
            <pc:sldMk cId="4174430019" sldId="259"/>
            <ac:spMk id="7" creationId="{43EE03C2-316A-489F-B0B3-BE712FD224DC}"/>
          </ac:spMkLst>
        </pc:spChg>
      </pc:sldChg>
      <pc:sldChg chg="modSp mod">
        <pc:chgData name="Jerzy Lorek" userId="9c23900791a98b32" providerId="LiveId" clId="{12FF7076-7DEC-4553-88A8-EC62989134AF}" dt="2022-01-12T19:36:18.917" v="3" actId="1076"/>
        <pc:sldMkLst>
          <pc:docMk/>
          <pc:sldMk cId="182482764" sldId="260"/>
        </pc:sldMkLst>
        <pc:spChg chg="mod">
          <ac:chgData name="Jerzy Lorek" userId="9c23900791a98b32" providerId="LiveId" clId="{12FF7076-7DEC-4553-88A8-EC62989134AF}" dt="2022-01-12T19:36:18.917" v="3" actId="1076"/>
          <ac:spMkLst>
            <pc:docMk/>
            <pc:sldMk cId="182482764" sldId="260"/>
            <ac:spMk id="5" creationId="{11C1C2D4-68B6-4A50-B124-226F3D81821A}"/>
          </ac:spMkLst>
        </pc:spChg>
      </pc:sldChg>
      <pc:sldChg chg="addSp modSp mod setBg">
        <pc:chgData name="Jerzy Lorek" userId="9c23900791a98b32" providerId="LiveId" clId="{12FF7076-7DEC-4553-88A8-EC62989134AF}" dt="2022-01-12T20:07:25.448" v="1288" actId="113"/>
        <pc:sldMkLst>
          <pc:docMk/>
          <pc:sldMk cId="1374773975" sldId="261"/>
        </pc:sldMkLst>
        <pc:spChg chg="mod">
          <ac:chgData name="Jerzy Lorek" userId="9c23900791a98b32" providerId="LiveId" clId="{12FF7076-7DEC-4553-88A8-EC62989134AF}" dt="2022-01-12T19:42:43.819" v="197" actId="26606"/>
          <ac:spMkLst>
            <pc:docMk/>
            <pc:sldMk cId="1374773975" sldId="261"/>
            <ac:spMk id="2" creationId="{E2A6E009-03F6-48A8-94FD-535881279B4B}"/>
          </ac:spMkLst>
        </pc:spChg>
        <pc:spChg chg="mod">
          <ac:chgData name="Jerzy Lorek" userId="9c23900791a98b32" providerId="LiveId" clId="{12FF7076-7DEC-4553-88A8-EC62989134AF}" dt="2022-01-12T20:07:25.448" v="1288" actId="113"/>
          <ac:spMkLst>
            <pc:docMk/>
            <pc:sldMk cId="1374773975" sldId="261"/>
            <ac:spMk id="3" creationId="{00057652-EA6D-448E-AE98-CEF0EF671263}"/>
          </ac:spMkLst>
        </pc:spChg>
        <pc:picChg chg="add mod">
          <ac:chgData name="Jerzy Lorek" userId="9c23900791a98b32" providerId="LiveId" clId="{12FF7076-7DEC-4553-88A8-EC62989134AF}" dt="2022-01-12T19:42:43.819" v="197" actId="26606"/>
          <ac:picMkLst>
            <pc:docMk/>
            <pc:sldMk cId="1374773975" sldId="261"/>
            <ac:picMk id="4" creationId="{AA79FD3B-6929-45EC-9FB1-75063C679F15}"/>
          </ac:picMkLst>
        </pc:picChg>
        <pc:picChg chg="add mod ord">
          <ac:chgData name="Jerzy Lorek" userId="9c23900791a98b32" providerId="LiveId" clId="{12FF7076-7DEC-4553-88A8-EC62989134AF}" dt="2022-01-12T19:42:43.819" v="197" actId="26606"/>
          <ac:picMkLst>
            <pc:docMk/>
            <pc:sldMk cId="1374773975" sldId="261"/>
            <ac:picMk id="5" creationId="{427EDE58-C587-4BBE-ADE9-1EB719A56FA2}"/>
          </ac:picMkLst>
        </pc:picChg>
      </pc:sldChg>
      <pc:sldChg chg="addSp modSp mod setBg">
        <pc:chgData name="Jerzy Lorek" userId="9c23900791a98b32" providerId="LiveId" clId="{12FF7076-7DEC-4553-88A8-EC62989134AF}" dt="2022-01-12T20:07:39.908" v="1294" actId="113"/>
        <pc:sldMkLst>
          <pc:docMk/>
          <pc:sldMk cId="2897124206" sldId="262"/>
        </pc:sldMkLst>
        <pc:spChg chg="mod">
          <ac:chgData name="Jerzy Lorek" userId="9c23900791a98b32" providerId="LiveId" clId="{12FF7076-7DEC-4553-88A8-EC62989134AF}" dt="2022-01-12T19:47:48.835" v="526" actId="26606"/>
          <ac:spMkLst>
            <pc:docMk/>
            <pc:sldMk cId="2897124206" sldId="262"/>
            <ac:spMk id="2" creationId="{E2A6E009-03F6-48A8-94FD-535881279B4B}"/>
          </ac:spMkLst>
        </pc:spChg>
        <pc:spChg chg="mod">
          <ac:chgData name="Jerzy Lorek" userId="9c23900791a98b32" providerId="LiveId" clId="{12FF7076-7DEC-4553-88A8-EC62989134AF}" dt="2022-01-12T20:07:39.908" v="1294" actId="113"/>
          <ac:spMkLst>
            <pc:docMk/>
            <pc:sldMk cId="2897124206" sldId="262"/>
            <ac:spMk id="3" creationId="{00057652-EA6D-448E-AE98-CEF0EF671263}"/>
          </ac:spMkLst>
        </pc:spChg>
        <pc:spChg chg="add">
          <ac:chgData name="Jerzy Lorek" userId="9c23900791a98b32" providerId="LiveId" clId="{12FF7076-7DEC-4553-88A8-EC62989134AF}" dt="2022-01-12T19:47:48.835" v="526" actId="26606"/>
          <ac:spMkLst>
            <pc:docMk/>
            <pc:sldMk cId="2897124206" sldId="262"/>
            <ac:spMk id="8" creationId="{375136A9-49F9-4DA0-A741-F065B0FA091D}"/>
          </ac:spMkLst>
        </pc:spChg>
        <pc:spChg chg="add">
          <ac:chgData name="Jerzy Lorek" userId="9c23900791a98b32" providerId="LiveId" clId="{12FF7076-7DEC-4553-88A8-EC62989134AF}" dt="2022-01-12T19:47:48.835" v="526" actId="26606"/>
          <ac:spMkLst>
            <pc:docMk/>
            <pc:sldMk cId="2897124206" sldId="262"/>
            <ac:spMk id="10" creationId="{B912F6C7-0423-4B6F-AECE-710C848918FD}"/>
          </ac:spMkLst>
        </pc:spChg>
        <pc:cxnChg chg="add">
          <ac:chgData name="Jerzy Lorek" userId="9c23900791a98b32" providerId="LiveId" clId="{12FF7076-7DEC-4553-88A8-EC62989134AF}" dt="2022-01-12T19:47:48.835" v="526" actId="26606"/>
          <ac:cxnSpMkLst>
            <pc:docMk/>
            <pc:sldMk cId="2897124206" sldId="262"/>
            <ac:cxnSpMk id="12" creationId="{A7208205-03EE-4EC8-9C34-59270C1880D8}"/>
          </ac:cxnSpMkLst>
        </pc:cxnChg>
      </pc:sldChg>
      <pc:sldChg chg="addSp delSp modSp add mod">
        <pc:chgData name="Jerzy Lorek" userId="9c23900791a98b32" providerId="LiveId" clId="{12FF7076-7DEC-4553-88A8-EC62989134AF}" dt="2022-01-12T20:17:22.168" v="1319"/>
        <pc:sldMkLst>
          <pc:docMk/>
          <pc:sldMk cId="3479568915" sldId="263"/>
        </pc:sldMkLst>
        <pc:spChg chg="mod">
          <ac:chgData name="Jerzy Lorek" userId="9c23900791a98b32" providerId="LiveId" clId="{12FF7076-7DEC-4553-88A8-EC62989134AF}" dt="2022-01-12T19:58:23.671" v="853" actId="20577"/>
          <ac:spMkLst>
            <pc:docMk/>
            <pc:sldMk cId="3479568915" sldId="263"/>
            <ac:spMk id="2" creationId="{E2A6E009-03F6-48A8-94FD-535881279B4B}"/>
          </ac:spMkLst>
        </pc:spChg>
        <pc:spChg chg="del">
          <ac:chgData name="Jerzy Lorek" userId="9c23900791a98b32" providerId="LiveId" clId="{12FF7076-7DEC-4553-88A8-EC62989134AF}" dt="2022-01-12T20:01:11.807" v="1056" actId="478"/>
          <ac:spMkLst>
            <pc:docMk/>
            <pc:sldMk cId="3479568915" sldId="263"/>
            <ac:spMk id="5" creationId="{11C1C2D4-68B6-4A50-B124-226F3D81821A}"/>
          </ac:spMkLst>
        </pc:spChg>
        <pc:spChg chg="add mod">
          <ac:chgData name="Jerzy Lorek" userId="9c23900791a98b32" providerId="LiveId" clId="{12FF7076-7DEC-4553-88A8-EC62989134AF}" dt="2022-01-12T20:16:46.020" v="1310" actId="1076"/>
          <ac:spMkLst>
            <pc:docMk/>
            <pc:sldMk cId="3479568915" sldId="263"/>
            <ac:spMk id="6" creationId="{00CD62AF-BCF7-4B30-8B06-B286D6FE94EB}"/>
          </ac:spMkLst>
        </pc:spChg>
        <pc:spChg chg="add mod">
          <ac:chgData name="Jerzy Lorek" userId="9c23900791a98b32" providerId="LiveId" clId="{12FF7076-7DEC-4553-88A8-EC62989134AF}" dt="2022-01-12T20:17:22.168" v="1319"/>
          <ac:spMkLst>
            <pc:docMk/>
            <pc:sldMk cId="3479568915" sldId="263"/>
            <ac:spMk id="7" creationId="{1C0D0694-34EB-44D1-B895-87187B61F6C6}"/>
          </ac:spMkLst>
        </pc:spChg>
        <pc:picChg chg="del">
          <ac:chgData name="Jerzy Lorek" userId="9c23900791a98b32" providerId="LiveId" clId="{12FF7076-7DEC-4553-88A8-EC62989134AF}" dt="2022-01-12T19:58:27.304" v="854" actId="478"/>
          <ac:picMkLst>
            <pc:docMk/>
            <pc:sldMk cId="3479568915" sldId="263"/>
            <ac:picMk id="4" creationId="{5A64C3B9-1841-4355-B60F-CF5DAE6C980F}"/>
          </ac:picMkLst>
        </pc:picChg>
        <pc:picChg chg="add del">
          <ac:chgData name="Jerzy Lorek" userId="9c23900791a98b32" providerId="LiveId" clId="{12FF7076-7DEC-4553-88A8-EC62989134AF}" dt="2022-01-12T20:17:17.848" v="1318" actId="22"/>
          <ac:picMkLst>
            <pc:docMk/>
            <pc:sldMk cId="3479568915" sldId="263"/>
            <ac:picMk id="9" creationId="{B94B0187-A483-4C4F-AC1D-453CC0718A82}"/>
          </ac:picMkLst>
        </pc:picChg>
      </pc:sldChg>
      <pc:sldChg chg="modSp add del mod">
        <pc:chgData name="Jerzy Lorek" userId="9c23900791a98b32" providerId="LiveId" clId="{12FF7076-7DEC-4553-88A8-EC62989134AF}" dt="2022-01-12T20:19:28.117" v="1320" actId="47"/>
        <pc:sldMkLst>
          <pc:docMk/>
          <pc:sldMk cId="1284254848" sldId="264"/>
        </pc:sldMkLst>
        <pc:spChg chg="mod">
          <ac:chgData name="Jerzy Lorek" userId="9c23900791a98b32" providerId="LiveId" clId="{12FF7076-7DEC-4553-88A8-EC62989134AF}" dt="2022-01-12T19:58:55.155" v="892" actId="20577"/>
          <ac:spMkLst>
            <pc:docMk/>
            <pc:sldMk cId="1284254848" sldId="264"/>
            <ac:spMk id="2" creationId="{E2A6E009-03F6-48A8-94FD-535881279B4B}"/>
          </ac:spMkLst>
        </pc:spChg>
        <pc:spChg chg="mod">
          <ac:chgData name="Jerzy Lorek" userId="9c23900791a98b32" providerId="LiveId" clId="{12FF7076-7DEC-4553-88A8-EC62989134AF}" dt="2022-01-12T20:14:03.110" v="1308" actId="20577"/>
          <ac:spMkLst>
            <pc:docMk/>
            <pc:sldMk cId="1284254848" sldId="264"/>
            <ac:spMk id="6" creationId="{00CD62AF-BCF7-4B30-8B06-B286D6FE94EB}"/>
          </ac:spMkLst>
        </pc:spChg>
      </pc:sldChg>
      <pc:sldChg chg="new del">
        <pc:chgData name="Jerzy Lorek" userId="9c23900791a98b32" providerId="LiveId" clId="{12FF7076-7DEC-4553-88A8-EC62989134AF}" dt="2022-01-12T20:10:47.346" v="1300" actId="680"/>
        <pc:sldMkLst>
          <pc:docMk/>
          <pc:sldMk cId="229089196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09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4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962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71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066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88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51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96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87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1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2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6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0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76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21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11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322CDC3-7041-404E-80A2-1E4474476543}" type="datetimeFigureOut">
              <a:rPr lang="pl-PL" smtClean="0"/>
              <a:t>12.01.2022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F5D04F-5159-4EE7-A50C-6B43AD6DA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362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FEP_sNb62k&amp;t=1247s&amp;ab_channel=AbdulBari" TargetMode="External"/><Relationship Id="rId2" Type="http://schemas.openxmlformats.org/officeDocument/2006/relationships/hyperlink" Target="https://hrcak.srce.hr/file/2363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6FBE85-2097-48C3-88FB-97C7DE6D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22960"/>
            <a:ext cx="8871592" cy="1416997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Aplikacja wspomagająca planowanie kolejności wizyt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3674403-E435-4BDF-83A1-B0F4C915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118044"/>
            <a:ext cx="8676222" cy="1905000"/>
          </a:xfrm>
        </p:spPr>
        <p:txBody>
          <a:bodyPr/>
          <a:lstStyle/>
          <a:p>
            <a:pPr algn="r"/>
            <a:r>
              <a:rPr lang="pl-PL" dirty="0"/>
              <a:t>Kacper </a:t>
            </a:r>
            <a:r>
              <a:rPr lang="pl-PL" dirty="0" err="1"/>
              <a:t>Połatajko</a:t>
            </a:r>
            <a:endParaRPr lang="pl-PL" dirty="0"/>
          </a:p>
          <a:p>
            <a:pPr algn="r"/>
            <a:r>
              <a:rPr lang="pl-PL" dirty="0"/>
              <a:t>Jerzy Lorek</a:t>
            </a:r>
          </a:p>
        </p:txBody>
      </p:sp>
    </p:spTree>
    <p:extLst>
      <p:ext uri="{BB962C8B-B14F-4D97-AF65-F5344CB8AC3E}">
        <p14:creationId xmlns:p14="http://schemas.microsoft.com/office/powerpoint/2010/main" val="31943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iały, ręka, zegarek&#10;&#10;Opis wygenerowany automatycznie">
            <a:extLst>
              <a:ext uri="{FF2B5EF4-FFF2-40B4-BE49-F238E27FC236}">
                <a16:creationId xmlns:a16="http://schemas.microsoft.com/office/drawing/2014/main" id="{0BDA9A60-8D88-408B-834D-748991470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0246" b="22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0C759AC-963A-46E9-822A-E0F135EC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136"/>
            <a:ext cx="9905998" cy="1905000"/>
          </a:xfrm>
        </p:spPr>
        <p:txBody>
          <a:bodyPr>
            <a:normAutofit/>
          </a:bodyPr>
          <a:lstStyle/>
          <a:p>
            <a:r>
              <a:rPr lang="pl-PL" b="1" dirty="0"/>
              <a:t>Geneza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2A6C7C-2F2D-448D-8F8B-5A4E0878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7132"/>
            <a:ext cx="9905998" cy="32449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800" b="1" dirty="0">
                <a:ln>
                  <a:solidFill>
                    <a:schemeClr val="bg1"/>
                  </a:solidFill>
                </a:ln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została stworzona z myślą o fizjoterapeucie, który swoje usługi świadczy w domach klientów. Aplikacja jest wsparciem dla użytkownika, który planuje odwiedzić kilka punktów adresowych na terenie Wrocławia w taki sposób, aby koszt jego podróży był jak najmniejszy. Aplikacja pomoże zaplanować dojazdy tak, aby zminimalizować czas podróży pomiędzy kolejnymi klientami.</a:t>
            </a:r>
          </a:p>
        </p:txBody>
      </p:sp>
    </p:spTree>
    <p:extLst>
      <p:ext uri="{BB962C8B-B14F-4D97-AF65-F5344CB8AC3E}">
        <p14:creationId xmlns:p14="http://schemas.microsoft.com/office/powerpoint/2010/main" val="31263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6E009-03F6-48A8-94FD-53588127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2400"/>
            <a:ext cx="9905998" cy="1005191"/>
          </a:xfrm>
        </p:spPr>
        <p:txBody>
          <a:bodyPr>
            <a:normAutofit/>
          </a:bodyPr>
          <a:lstStyle/>
          <a:p>
            <a:r>
              <a:rPr lang="pl-PL" sz="4400" b="1" dirty="0"/>
              <a:t>Okno główne aplikacji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938C966-3228-4F0D-AA02-7E253D0D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25" y="1036121"/>
            <a:ext cx="4136349" cy="5160397"/>
          </a:xfrm>
          <a:prstGeom prst="rect">
            <a:avLst/>
          </a:prstGeom>
        </p:spPr>
      </p:pic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2DAE27B8-1FB2-489F-A388-735CE3F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9070"/>
            <a:ext cx="4136350" cy="2767518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Baza z danymi personalnymi oraz adresami zamieszkania klientów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936D4C14-F543-42B0-9A49-775333AEA9FC}"/>
              </a:ext>
            </a:extLst>
          </p:cNvPr>
          <p:cNvSpPr txBox="1">
            <a:spLocks/>
          </p:cNvSpPr>
          <p:nvPr/>
        </p:nvSpPr>
        <p:spPr>
          <a:xfrm>
            <a:off x="8887837" y="1157591"/>
            <a:ext cx="3388470" cy="117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/>
              <a:t>Licznik dziennego limitu wizyt</a:t>
            </a:r>
          </a:p>
          <a:p>
            <a:endParaRPr lang="pl-PL" dirty="0"/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9B491FDA-B697-40EC-9E9D-92B1C82CBA50}"/>
              </a:ext>
            </a:extLst>
          </p:cNvPr>
          <p:cNvSpPr txBox="1">
            <a:spLocks/>
          </p:cNvSpPr>
          <p:nvPr/>
        </p:nvSpPr>
        <p:spPr>
          <a:xfrm>
            <a:off x="8978629" y="3599234"/>
            <a:ext cx="3568903" cy="2597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l-PL" b="1" dirty="0"/>
              <a:t>Pole z wyznaczonymi klientami</a:t>
            </a:r>
          </a:p>
          <a:p>
            <a:pPr marL="0" indent="0">
              <a:buFont typeface="Arial"/>
              <a:buNone/>
            </a:pPr>
            <a:endParaRPr lang="pl-PL" dirty="0"/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0F553D92-4788-44B6-B09C-65B95E06071D}"/>
              </a:ext>
            </a:extLst>
          </p:cNvPr>
          <p:cNvSpPr/>
          <p:nvPr/>
        </p:nvSpPr>
        <p:spPr>
          <a:xfrm rot="20908540">
            <a:off x="2472804" y="2332142"/>
            <a:ext cx="1661570" cy="18746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04B2CAE9-DC30-4380-906D-FF3136C87655}"/>
              </a:ext>
            </a:extLst>
          </p:cNvPr>
          <p:cNvSpPr/>
          <p:nvPr/>
        </p:nvSpPr>
        <p:spPr>
          <a:xfrm rot="10634998">
            <a:off x="7581785" y="1529406"/>
            <a:ext cx="1303442" cy="14008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F1746771-AB2B-4054-A924-144DB5FEFB7C}"/>
              </a:ext>
            </a:extLst>
          </p:cNvPr>
          <p:cNvSpPr/>
          <p:nvPr/>
        </p:nvSpPr>
        <p:spPr>
          <a:xfrm rot="10800000">
            <a:off x="7581785" y="4510077"/>
            <a:ext cx="1303442" cy="14008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735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6E009-03F6-48A8-94FD-53588127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942340"/>
          </a:xfrm>
        </p:spPr>
        <p:txBody>
          <a:bodyPr/>
          <a:lstStyle/>
          <a:p>
            <a:r>
              <a:rPr lang="pl-PL" b="1" dirty="0"/>
              <a:t>Wyznaczanie klientów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1482024-E9B4-40D3-8996-01E6DD91E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61" y="2349500"/>
            <a:ext cx="3310572" cy="422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0EF6DFF-01DD-49D8-AEAF-88BED42B4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75" y="2349500"/>
            <a:ext cx="3345154" cy="4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43EE03C2-316A-489F-B0B3-BE712FD224DC}"/>
              </a:ext>
            </a:extLst>
          </p:cNvPr>
          <p:cNvSpPr txBox="1">
            <a:spLocks/>
          </p:cNvSpPr>
          <p:nvPr/>
        </p:nvSpPr>
        <p:spPr>
          <a:xfrm>
            <a:off x="1147874" y="1056640"/>
            <a:ext cx="9905998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/>
              <a:t>Aby wyznaczyć z bazy kolejnych klientów, u których zaplanowana jest danego dnia wizyta należy wybrać z listy odpowiednie dane. Po tej czynności zostaje automatycznie wypełniane pole poniżej, a dzienny limit maleje w zależności od ilości dodanych pozycji. Następnie należy wyznaczyć kolejność wizyt.</a:t>
            </a:r>
          </a:p>
        </p:txBody>
      </p:sp>
    </p:spTree>
    <p:extLst>
      <p:ext uri="{BB962C8B-B14F-4D97-AF65-F5344CB8AC3E}">
        <p14:creationId xmlns:p14="http://schemas.microsoft.com/office/powerpoint/2010/main" val="41744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6E009-03F6-48A8-94FD-53588127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1971"/>
            <a:ext cx="9905998" cy="1158240"/>
          </a:xfrm>
        </p:spPr>
        <p:txBody>
          <a:bodyPr/>
          <a:lstStyle/>
          <a:p>
            <a:r>
              <a:rPr lang="pl-PL" b="1" dirty="0"/>
              <a:t>Otrzymany Rezultat</a:t>
            </a:r>
          </a:p>
        </p:txBody>
      </p:sp>
      <p:pic>
        <p:nvPicPr>
          <p:cNvPr id="4" name="Symbol zastępczy zawartości 3" descr="Obraz zawierający mapa&#10;&#10;Opis wygenerowany automatycznie">
            <a:extLst>
              <a:ext uri="{FF2B5EF4-FFF2-40B4-BE49-F238E27FC236}">
                <a16:creationId xmlns:a16="http://schemas.microsoft.com/office/drawing/2014/main" id="{5A64C3B9-1841-4355-B60F-CF5DAE6C9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843" y="1187011"/>
            <a:ext cx="8630634" cy="4116509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1C1C2D4-68B6-4A50-B124-226F3D81821A}"/>
              </a:ext>
            </a:extLst>
          </p:cNvPr>
          <p:cNvSpPr txBox="1">
            <a:spLocks/>
          </p:cNvSpPr>
          <p:nvPr/>
        </p:nvSpPr>
        <p:spPr>
          <a:xfrm>
            <a:off x="1786485" y="5374640"/>
            <a:ext cx="9147350" cy="1251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/>
              <a:t>Wynikiem działania algorytmu jest przedstawiona kolejność wizyt u klientów. Załączona jest również poglądowa mapa, która pokazuje kolejne punkty wyznaczonej trasy. Dodatkowo wyświetlona zostaje informacja dotycząca całkowitego czasu pracy i dojazdów danego dnia.</a:t>
            </a:r>
          </a:p>
        </p:txBody>
      </p:sp>
    </p:spTree>
    <p:extLst>
      <p:ext uri="{BB962C8B-B14F-4D97-AF65-F5344CB8AC3E}">
        <p14:creationId xmlns:p14="http://schemas.microsoft.com/office/powerpoint/2010/main" val="1824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6E009-03F6-48A8-94FD-53588127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Użyte technologie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27EDE58-C587-4BBE-ADE9-1EB719A5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86" y="609600"/>
            <a:ext cx="2057399" cy="20573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057652-EA6D-448E-AE98-CEF0EF67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>
            <a:normAutofit/>
          </a:bodyPr>
          <a:lstStyle/>
          <a:p>
            <a:r>
              <a:rPr lang="pl-PL" dirty="0"/>
              <a:t>Środowisko </a:t>
            </a:r>
            <a:r>
              <a:rPr lang="pl-PL" b="1" i="1" dirty="0" err="1"/>
              <a:t>PyCharm</a:t>
            </a:r>
            <a:r>
              <a:rPr lang="pl-PL" dirty="0"/>
              <a:t> pozwalające na tworzenie aplikacji w języku </a:t>
            </a:r>
            <a:r>
              <a:rPr lang="pl-PL" b="1" i="1" dirty="0" err="1"/>
              <a:t>Python</a:t>
            </a:r>
            <a:endParaRPr lang="pl-PL" b="1" i="1" dirty="0"/>
          </a:p>
          <a:p>
            <a:r>
              <a:rPr lang="pl-PL" b="1" i="1" dirty="0"/>
              <a:t>Google </a:t>
            </a:r>
            <a:r>
              <a:rPr lang="pl-PL" b="1" i="1" dirty="0" err="1"/>
              <a:t>Maps</a:t>
            </a:r>
            <a:r>
              <a:rPr lang="pl-PL" b="1" i="1" dirty="0"/>
              <a:t> </a:t>
            </a:r>
            <a:r>
              <a:rPr lang="pl-PL" b="1" i="1" dirty="0" err="1"/>
              <a:t>Api</a:t>
            </a:r>
            <a:r>
              <a:rPr lang="pl-PL" b="1" i="1" dirty="0"/>
              <a:t> </a:t>
            </a:r>
            <a:r>
              <a:rPr lang="pl-PL" dirty="0"/>
              <a:t>umożliwiające korzystanie z interaktywnej mapy </a:t>
            </a:r>
            <a:r>
              <a:rPr lang="pl-PL" dirty="0" err="1"/>
              <a:t>google</a:t>
            </a:r>
            <a:endParaRPr lang="pl-PL" i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A79FD3B-6929-45EC-9FB1-75063C679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973" y="2918297"/>
            <a:ext cx="2599026" cy="3039797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7477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6E009-03F6-48A8-94FD-53588127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pl-PL" sz="3100" b="1" dirty="0"/>
              <a:t>Wykorzystane biblioteki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057652-EA6D-448E-AE98-CEF0EF67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pl-PL" b="1" dirty="0" err="1">
                <a:solidFill>
                  <a:schemeClr val="tx1"/>
                </a:solidFill>
              </a:rPr>
              <a:t>Numpy</a:t>
            </a:r>
            <a:r>
              <a:rPr lang="pl-PL" dirty="0">
                <a:solidFill>
                  <a:schemeClr val="tx1"/>
                </a:solidFill>
              </a:rPr>
              <a:t> – biblioteka matematyczna, wykorzystywana do operacji na macierzach</a:t>
            </a:r>
          </a:p>
          <a:p>
            <a:r>
              <a:rPr lang="pl-PL" b="1" dirty="0">
                <a:solidFill>
                  <a:schemeClr val="tx1"/>
                </a:solidFill>
              </a:rPr>
              <a:t>PyQt5</a:t>
            </a:r>
            <a:r>
              <a:rPr lang="pl-PL" dirty="0">
                <a:solidFill>
                  <a:schemeClr val="tx1"/>
                </a:solidFill>
              </a:rPr>
              <a:t> – nakładka umożliwiająca tworzenie interfejsu graficznego przyjaznego użytkownikowi</a:t>
            </a:r>
          </a:p>
          <a:p>
            <a:r>
              <a:rPr lang="pl-PL" b="1" dirty="0" err="1">
                <a:solidFill>
                  <a:schemeClr val="tx1"/>
                </a:solidFill>
              </a:rPr>
              <a:t>Faker</a:t>
            </a:r>
            <a:r>
              <a:rPr lang="pl-PL" dirty="0">
                <a:solidFill>
                  <a:schemeClr val="tx1"/>
                </a:solidFill>
              </a:rPr>
              <a:t> – biblioteka służąca do generowania danych klientów</a:t>
            </a:r>
          </a:p>
          <a:p>
            <a:r>
              <a:rPr lang="pl-PL" b="1" dirty="0" err="1">
                <a:solidFill>
                  <a:schemeClr val="tx1"/>
                </a:solidFill>
              </a:rPr>
              <a:t>Webrowser</a:t>
            </a:r>
            <a:r>
              <a:rPr lang="pl-PL" dirty="0">
                <a:solidFill>
                  <a:schemeClr val="tx1"/>
                </a:solidFill>
              </a:rPr>
              <a:t> – moduł umożliwiający wyświetlanie w oknie aplikacji mapy wygenerowanej na sieci web</a:t>
            </a:r>
          </a:p>
          <a:p>
            <a:r>
              <a:rPr lang="pl-PL" b="1" dirty="0">
                <a:solidFill>
                  <a:schemeClr val="tx1"/>
                </a:solidFill>
              </a:rPr>
              <a:t>AST</a:t>
            </a:r>
            <a:r>
              <a:rPr lang="pl-PL" dirty="0">
                <a:solidFill>
                  <a:schemeClr val="tx1"/>
                </a:solidFill>
              </a:rPr>
              <a:t> – umożliwia obsługę składni abstrakcyjnych</a:t>
            </a:r>
          </a:p>
          <a:p>
            <a:r>
              <a:rPr lang="pl-PL" b="1" dirty="0">
                <a:solidFill>
                  <a:schemeClr val="tx1"/>
                </a:solidFill>
              </a:rPr>
              <a:t>STRING</a:t>
            </a:r>
            <a:r>
              <a:rPr lang="pl-PL" dirty="0">
                <a:solidFill>
                  <a:schemeClr val="tx1"/>
                </a:solidFill>
              </a:rPr>
              <a:t> – umożliwia czytanie polskich znaków</a:t>
            </a:r>
          </a:p>
        </p:txBody>
      </p:sp>
    </p:spTree>
    <p:extLst>
      <p:ext uri="{BB962C8B-B14F-4D97-AF65-F5344CB8AC3E}">
        <p14:creationId xmlns:p14="http://schemas.microsoft.com/office/powerpoint/2010/main" val="289712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6E009-03F6-48A8-94FD-53588127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1971"/>
            <a:ext cx="9905998" cy="883920"/>
          </a:xfrm>
        </p:spPr>
        <p:txBody>
          <a:bodyPr/>
          <a:lstStyle/>
          <a:p>
            <a:r>
              <a:rPr lang="pl-PL" b="1" dirty="0"/>
              <a:t>Problem komiwojażera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0CD62AF-BCF7-4B30-8B06-B286D6FE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1872"/>
            <a:ext cx="9905998" cy="1841771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Do rozwiązania problemu komiwojażera zaimplementowano własną metodę opartą na metodzie </a:t>
            </a:r>
            <a:r>
              <a:rPr lang="pl-PL" i="1" dirty="0" err="1"/>
              <a:t>Branch&amp;Bound</a:t>
            </a:r>
            <a:r>
              <a:rPr lang="pl-PL" i="1" dirty="0"/>
              <a:t> </a:t>
            </a:r>
            <a:r>
              <a:rPr lang="pl-PL" dirty="0"/>
              <a:t>(</a:t>
            </a:r>
            <a:r>
              <a:rPr lang="pl-PL" i="1" dirty="0"/>
              <a:t>Podziału i Ograniczeń</a:t>
            </a:r>
            <a:r>
              <a:rPr lang="pl-PL" dirty="0"/>
              <a:t>), która wyznaczała optymalną trasę wyliczając macierz kosztów.</a:t>
            </a:r>
          </a:p>
        </p:txBody>
      </p:sp>
      <p:sp>
        <p:nvSpPr>
          <p:cNvPr id="7" name="Symbol zastępczy zawartości 5">
            <a:extLst>
              <a:ext uri="{FF2B5EF4-FFF2-40B4-BE49-F238E27FC236}">
                <a16:creationId xmlns:a16="http://schemas.microsoft.com/office/drawing/2014/main" id="{1C0D0694-34EB-44D1-B895-87187B61F6C6}"/>
              </a:ext>
            </a:extLst>
          </p:cNvPr>
          <p:cNvSpPr txBox="1">
            <a:spLocks/>
          </p:cNvSpPr>
          <p:nvPr/>
        </p:nvSpPr>
        <p:spPr>
          <a:xfrm>
            <a:off x="1259731" y="3203643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1" dirty="0"/>
              <a:t>Bibliografia</a:t>
            </a:r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https://hrcak.srce.hr/file/236378</a:t>
            </a:r>
            <a:endParaRPr lang="pl-PL" dirty="0"/>
          </a:p>
          <a:p>
            <a:r>
              <a:rPr lang="pl-PL" dirty="0">
                <a:hlinkClick r:id="rId3"/>
              </a:rPr>
              <a:t>https://www.youtube.com/watch?v=1FEP_sNb62k&amp;t=1247s&amp;ab_channel=AbdulBari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956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Siatka</Template>
  <TotalTime>107</TotalTime>
  <Words>312</Words>
  <Application>Microsoft Office PowerPoint</Application>
  <PresentationFormat>Panoramiczny</PresentationFormat>
  <Paragraphs>28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Siatka</vt:lpstr>
      <vt:lpstr>Aplikacja wspomagająca planowanie kolejności wizyt</vt:lpstr>
      <vt:lpstr>Geneza</vt:lpstr>
      <vt:lpstr>Okno główne aplikacji</vt:lpstr>
      <vt:lpstr>Wyznaczanie klientów</vt:lpstr>
      <vt:lpstr>Otrzymany Rezultat</vt:lpstr>
      <vt:lpstr>Użyte technologie</vt:lpstr>
      <vt:lpstr>Wykorzystane biblioteki</vt:lpstr>
      <vt:lpstr>Problem komiwojażera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wspomagająca planowanie kolejności wizyt</dc:title>
  <dc:creator>Jerzy Lorek</dc:creator>
  <cp:lastModifiedBy>Jerzy Lorek</cp:lastModifiedBy>
  <cp:revision>2</cp:revision>
  <dcterms:created xsi:type="dcterms:W3CDTF">2022-01-12T18:30:58Z</dcterms:created>
  <dcterms:modified xsi:type="dcterms:W3CDTF">2022-01-12T20:19:39Z</dcterms:modified>
</cp:coreProperties>
</file>