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2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E441-B279-49CA-8E87-B132FA471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DD66A-2E21-4EB3-9000-3941E624D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BE738-824A-48DE-9C3C-1188CF52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3B3A-4A43-457D-98D4-5C18946028F5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4F1EE-414E-4D37-A9B8-A9486BC3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32DD8-A446-4722-98FF-4D32351B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070D-0180-4A9D-B8EB-537373263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32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D3D8-BD59-4805-9509-C6249F76A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69843-C563-4D17-AC9B-82838DC25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D3286-D075-45D7-BCF8-6CCD90FA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3B3A-4A43-457D-98D4-5C18946028F5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3762E-57F2-43E2-86BD-E06C1342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5C007-DE0D-44FB-9BA2-F9F94576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070D-0180-4A9D-B8EB-537373263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28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68FF7-63EF-47E1-B092-5086423BE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EABDC-42BD-4989-A904-92314D86F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A6F05-A4C7-4B03-B808-DFDFBA59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3B3A-4A43-457D-98D4-5C18946028F5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B2210-E6CC-41C8-897C-0AB9252F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0EE4F-DFD0-4E57-A0DE-5DB6C631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070D-0180-4A9D-B8EB-537373263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08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0766-FD59-49D0-93A3-65C294B9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395AC-F09D-4A04-AB30-A3AB6D465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71A9A-90D5-4183-AE2B-C46AEC01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3B3A-4A43-457D-98D4-5C18946028F5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74A12-E6C5-4A76-AA09-1F56A183A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720C9-6EA6-4CE1-8F1E-424D21F3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070D-0180-4A9D-B8EB-537373263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6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A963-AA94-4789-AB28-871D86FD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9C725-C484-46F9-BB4E-406CF7B4A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40A6A-B81E-406A-AB8F-5FFA0595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3B3A-4A43-457D-98D4-5C18946028F5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F878D-D22D-487F-A717-22F2F7A6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45147-E055-4523-9F7D-748B215E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070D-0180-4A9D-B8EB-537373263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19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EB6B0-4205-4861-81B4-F312FA3F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DE692-07F8-4775-B239-220069E12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A8EB7-D7C8-4FEE-B24D-5FEA5520F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AA571-A0BF-440B-A831-3DE8B0C8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3B3A-4A43-457D-98D4-5C18946028F5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3C67C-2274-4B47-B58A-1EA73A69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C4166-DDA4-43B1-B7A3-225C3685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070D-0180-4A9D-B8EB-537373263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22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8C1F-B349-48A8-A975-5FDD610B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59882-700F-4432-A184-C20CFF4A2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88F7F-044F-46AC-A458-7B2593268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1AA6E-624A-4380-A6F3-38EE691D9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82E96-9CA2-4246-BF7E-9FD0D5252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55B98-9F3E-45FB-A9ED-F8B4D843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3B3A-4A43-457D-98D4-5C18946028F5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AD3467-2046-4DA8-B416-6727089D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365ED-26F7-4EFA-B462-23CB03B3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070D-0180-4A9D-B8EB-537373263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95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EB56-A11C-4A05-9B62-7F46D897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36A8C-C42A-4F1D-9EE2-C8DE0C12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3B3A-4A43-457D-98D4-5C18946028F5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BB003-B9C1-42B2-B260-C73014BA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9E42E-C496-4D9F-895E-03CB566E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070D-0180-4A9D-B8EB-537373263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18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8F154-0B7C-4A65-9176-7AEE597C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3B3A-4A43-457D-98D4-5C18946028F5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17185-CAE4-4CE5-8AA8-1009F264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2D747-C9A5-4818-9584-0AF157B7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070D-0180-4A9D-B8EB-537373263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7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4C4E-3B55-42DC-94E3-93C9A09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8ABCC-541F-4EDD-9388-C69768157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AE8D6-230F-4830-B0F0-8766F7D3E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E47BB-A087-402C-ACA8-5615F1C5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3B3A-4A43-457D-98D4-5C18946028F5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98DE1-9E47-47F5-8A55-E1D0C895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C2A72-218C-49D6-854E-DA6378DD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070D-0180-4A9D-B8EB-537373263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23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4C85-2DF3-406E-995D-71942A509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166825-61E8-45BF-A113-03BBB7BBD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A455A-E415-4E9C-AED7-F98D3DDDF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12D43-403D-4C98-8DFA-56B1F15A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3B3A-4A43-457D-98D4-5C18946028F5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C4005-8E2C-4015-ACC4-71D79D06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0EB05-6939-438E-9901-D7BB8F84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070D-0180-4A9D-B8EB-537373263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57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AFAF8-F47C-4FBA-B063-75A24D11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4EAA4-152A-4D70-B817-7CF9B57E2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A2282-71E4-41F0-89FC-B72F43A98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43B3A-4A43-457D-98D4-5C18946028F5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D99EA-9D1F-4D07-9546-86D2A90F4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FFEE9-CEEB-4023-9F9A-4CA9FC1E9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070D-0180-4A9D-B8EB-537373263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18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me Design Portfolio by kissu - issuu">
            <a:extLst>
              <a:ext uri="{FF2B5EF4-FFF2-40B4-BE49-F238E27FC236}">
                <a16:creationId xmlns:a16="http://schemas.microsoft.com/office/drawing/2014/main" id="{4137A402-11BB-4565-9057-D713DC122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82247" cy="398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 Memorable Web Design Portfolio Examples">
            <a:extLst>
              <a:ext uri="{FF2B5EF4-FFF2-40B4-BE49-F238E27FC236}">
                <a16:creationId xmlns:a16="http://schemas.microsoft.com/office/drawing/2014/main" id="{14D871A4-D48C-44F1-AD18-438599D52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247" y="-1"/>
            <a:ext cx="3538875" cy="189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ame Designer Portfolio: Why Every Game Designer Should Have One And…">
            <a:extLst>
              <a:ext uri="{FF2B5EF4-FFF2-40B4-BE49-F238E27FC236}">
                <a16:creationId xmlns:a16="http://schemas.microsoft.com/office/drawing/2014/main" id="{2B4A836F-8D3D-4E9F-AC76-53822CD6D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981" y="1880171"/>
            <a:ext cx="4446019" cy="250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evin Ha Design Portfolio – Game &amp; UX Designer User Experience Designer in  the video game industry — Kevin Ha Portfolio – Games UX Designer">
            <a:extLst>
              <a:ext uri="{FF2B5EF4-FFF2-40B4-BE49-F238E27FC236}">
                <a16:creationId xmlns:a16="http://schemas.microsoft.com/office/drawing/2014/main" id="{336D2562-C566-4651-82F0-C411DD162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122" y="0"/>
            <a:ext cx="5570878" cy="18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30 Graphic Design Portfolio Website Examples | Portfolio website design,  Graphic design fun, Graphic designer portfolio">
            <a:extLst>
              <a:ext uri="{FF2B5EF4-FFF2-40B4-BE49-F238E27FC236}">
                <a16:creationId xmlns:a16="http://schemas.microsoft.com/office/drawing/2014/main" id="{E799430F-39BE-47C8-8004-F1FBA77B2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247" y="1890312"/>
            <a:ext cx="4672874" cy="22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ame Design « Thomas Planques' Portfolio">
            <a:extLst>
              <a:ext uri="{FF2B5EF4-FFF2-40B4-BE49-F238E27FC236}">
                <a16:creationId xmlns:a16="http://schemas.microsoft.com/office/drawing/2014/main" id="{AA5EAC9A-6CD7-4C03-BED7-A94D2D2AA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89008"/>
            <a:ext cx="3114236" cy="174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w to Build a Game Designer Portfolio | Game Designing">
            <a:extLst>
              <a:ext uri="{FF2B5EF4-FFF2-40B4-BE49-F238E27FC236}">
                <a16:creationId xmlns:a16="http://schemas.microsoft.com/office/drawing/2014/main" id="{F33D419A-CE20-44B3-8D10-CB6A4F1C5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413" y="4159535"/>
            <a:ext cx="4662568" cy="268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ichael Levall's Game Design Portfolio">
            <a:extLst>
              <a:ext uri="{FF2B5EF4-FFF2-40B4-BE49-F238E27FC236}">
                <a16:creationId xmlns:a16="http://schemas.microsoft.com/office/drawing/2014/main" id="{09B87B70-C597-4D3F-9590-A30E97025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975" y="4371540"/>
            <a:ext cx="4414030" cy="248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ortfolio Advice: BA (Hons) 3D Games Art &amp; Design - YouTube">
            <a:extLst>
              <a:ext uri="{FF2B5EF4-FFF2-40B4-BE49-F238E27FC236}">
                <a16:creationId xmlns:a16="http://schemas.microsoft.com/office/drawing/2014/main" id="{31A16DF9-F24E-4E6F-9451-3F90F9C8E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6242"/>
            <a:ext cx="3114236" cy="175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50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icki Thompson - Games Design Portfolio">
            <a:extLst>
              <a:ext uri="{FF2B5EF4-FFF2-40B4-BE49-F238E27FC236}">
                <a16:creationId xmlns:a16="http://schemas.microsoft.com/office/drawing/2014/main" id="{44E97CE2-963F-40B3-9F64-B0C806EE2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193" y="1"/>
            <a:ext cx="6308332" cy="25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ame Artist Portfolio on Behance">
            <a:extLst>
              <a:ext uri="{FF2B5EF4-FFF2-40B4-BE49-F238E27FC236}">
                <a16:creationId xmlns:a16="http://schemas.microsoft.com/office/drawing/2014/main" id="{1A19291C-84BA-42CC-A185-CDC631F79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0316"/>
            <a:ext cx="4082930" cy="264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ame Artist Portfolio on Behance">
            <a:extLst>
              <a:ext uri="{FF2B5EF4-FFF2-40B4-BE49-F238E27FC236}">
                <a16:creationId xmlns:a16="http://schemas.microsoft.com/office/drawing/2014/main" id="{84DD92DB-75C2-4165-9B75-42C18D843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930" y="2297042"/>
            <a:ext cx="4026142" cy="260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ersonal Portfolio — Ben Skutt: Artist | Game Designer | Director">
            <a:extLst>
              <a:ext uri="{FF2B5EF4-FFF2-40B4-BE49-F238E27FC236}">
                <a16:creationId xmlns:a16="http://schemas.microsoft.com/office/drawing/2014/main" id="{2B3436B0-6C41-48D9-BB32-082FB9A9B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151" y="0"/>
            <a:ext cx="4578849" cy="239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y (First) Design Portfolio - YouTube">
            <a:extLst>
              <a:ext uri="{FF2B5EF4-FFF2-40B4-BE49-F238E27FC236}">
                <a16:creationId xmlns:a16="http://schemas.microsoft.com/office/drawing/2014/main" id="{FC83990B-01E3-4C08-9307-7370D321E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634" y="2368899"/>
            <a:ext cx="4373366" cy="246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earn How to Become a Video Game Designer in 6 Simple Steps">
            <a:extLst>
              <a:ext uri="{FF2B5EF4-FFF2-40B4-BE49-F238E27FC236}">
                <a16:creationId xmlns:a16="http://schemas.microsoft.com/office/drawing/2014/main" id="{58C31C42-93C1-4466-B874-9681CF679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8187"/>
            <a:ext cx="3575407" cy="200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31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A4C46-8928-409C-83DA-00631FC654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32F2E1-0652-4A59-BA11-62C5255F1870}"/>
              </a:ext>
            </a:extLst>
          </p:cNvPr>
          <p:cNvSpPr/>
          <p:nvPr/>
        </p:nvSpPr>
        <p:spPr>
          <a:xfrm>
            <a:off x="2330477" y="894778"/>
            <a:ext cx="7531045" cy="28727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A1BD50-5F45-4C48-BA51-017359A23924}"/>
              </a:ext>
            </a:extLst>
          </p:cNvPr>
          <p:cNvSpPr/>
          <p:nvPr/>
        </p:nvSpPr>
        <p:spPr>
          <a:xfrm>
            <a:off x="2010632" y="4104989"/>
            <a:ext cx="8170733" cy="9654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79CA4-2249-451E-A60F-B4615D971B3E}"/>
              </a:ext>
            </a:extLst>
          </p:cNvPr>
          <p:cNvSpPr txBox="1"/>
          <p:nvPr/>
        </p:nvSpPr>
        <p:spPr>
          <a:xfrm>
            <a:off x="3242913" y="1763398"/>
            <a:ext cx="57061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</a:rPr>
              <a:t>Kacper Wozniak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9EA3D-269A-4C13-9569-1B276BAF23DE}"/>
              </a:ext>
            </a:extLst>
          </p:cNvPr>
          <p:cNvSpPr txBox="1"/>
          <p:nvPr/>
        </p:nvSpPr>
        <p:spPr>
          <a:xfrm>
            <a:off x="2577389" y="4387643"/>
            <a:ext cx="7037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solidFill>
                  <a:schemeClr val="bg1"/>
                </a:solidFill>
              </a:rPr>
              <a:t>Zbrush</a:t>
            </a:r>
            <a:r>
              <a:rPr lang="en-GB" sz="2000" dirty="0">
                <a:solidFill>
                  <a:schemeClr val="bg1"/>
                </a:solidFill>
              </a:rPr>
              <a:t> | Maya | Substance Designer | Unreal Engine 4 | Unity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2ED93-854A-400F-8602-B36806AB82C0}"/>
              </a:ext>
            </a:extLst>
          </p:cNvPr>
          <p:cNvSpPr txBox="1"/>
          <p:nvPr/>
        </p:nvSpPr>
        <p:spPr>
          <a:xfrm>
            <a:off x="3242913" y="2888028"/>
            <a:ext cx="5706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Games Design Portfolio</a:t>
            </a:r>
          </a:p>
        </p:txBody>
      </p:sp>
    </p:spTree>
    <p:extLst>
      <p:ext uri="{BB962C8B-B14F-4D97-AF65-F5344CB8AC3E}">
        <p14:creationId xmlns:p14="http://schemas.microsoft.com/office/powerpoint/2010/main" val="11164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A4C46-8928-409C-83DA-00631FC654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79CA4-2249-451E-A60F-B4615D971B3E}"/>
              </a:ext>
            </a:extLst>
          </p:cNvPr>
          <p:cNvSpPr txBox="1"/>
          <p:nvPr/>
        </p:nvSpPr>
        <p:spPr>
          <a:xfrm>
            <a:off x="3242915" y="193613"/>
            <a:ext cx="57061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</a:rPr>
              <a:t>Typical layout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A1097-E336-48B9-86AA-D6E5030B758F}"/>
              </a:ext>
            </a:extLst>
          </p:cNvPr>
          <p:cNvSpPr/>
          <p:nvPr/>
        </p:nvSpPr>
        <p:spPr>
          <a:xfrm>
            <a:off x="596518" y="2060344"/>
            <a:ext cx="2013250" cy="1699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94CAEF-6F22-45C6-9AC6-4E0C42FF3A16}"/>
              </a:ext>
            </a:extLst>
          </p:cNvPr>
          <p:cNvSpPr/>
          <p:nvPr/>
        </p:nvSpPr>
        <p:spPr>
          <a:xfrm>
            <a:off x="3605927" y="2060343"/>
            <a:ext cx="2013250" cy="1699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DE4DD-E278-45D9-BC0D-1986211EA719}"/>
              </a:ext>
            </a:extLst>
          </p:cNvPr>
          <p:cNvSpPr/>
          <p:nvPr/>
        </p:nvSpPr>
        <p:spPr>
          <a:xfrm>
            <a:off x="6572825" y="2060343"/>
            <a:ext cx="2013250" cy="1699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F4396-AA4A-41E1-A9B1-8EDEA73FD4BB}"/>
              </a:ext>
            </a:extLst>
          </p:cNvPr>
          <p:cNvSpPr/>
          <p:nvPr/>
        </p:nvSpPr>
        <p:spPr>
          <a:xfrm>
            <a:off x="9539723" y="2060342"/>
            <a:ext cx="2013250" cy="1699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9FEE2A-9C29-414F-A052-AE6168E4919F}"/>
              </a:ext>
            </a:extLst>
          </p:cNvPr>
          <p:cNvSpPr/>
          <p:nvPr/>
        </p:nvSpPr>
        <p:spPr>
          <a:xfrm>
            <a:off x="596518" y="4418293"/>
            <a:ext cx="2013250" cy="1699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31C9B2-7F9B-4FAD-BC8F-BC94D1D5479F}"/>
              </a:ext>
            </a:extLst>
          </p:cNvPr>
          <p:cNvSpPr/>
          <p:nvPr/>
        </p:nvSpPr>
        <p:spPr>
          <a:xfrm>
            <a:off x="3605927" y="4418292"/>
            <a:ext cx="2013250" cy="1699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D5249-EE65-448F-9651-F6EF1866AD67}"/>
              </a:ext>
            </a:extLst>
          </p:cNvPr>
          <p:cNvSpPr/>
          <p:nvPr/>
        </p:nvSpPr>
        <p:spPr>
          <a:xfrm>
            <a:off x="6572825" y="4418292"/>
            <a:ext cx="2013250" cy="1699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C59E8A-18E1-4EF8-8B14-025031EE04D8}"/>
              </a:ext>
            </a:extLst>
          </p:cNvPr>
          <p:cNvSpPr/>
          <p:nvPr/>
        </p:nvSpPr>
        <p:spPr>
          <a:xfrm>
            <a:off x="9539723" y="4418291"/>
            <a:ext cx="2013250" cy="1699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48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A4C46-8928-409C-83DA-00631FC654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79CA4-2249-451E-A60F-B4615D971B3E}"/>
              </a:ext>
            </a:extLst>
          </p:cNvPr>
          <p:cNvSpPr txBox="1"/>
          <p:nvPr/>
        </p:nvSpPr>
        <p:spPr>
          <a:xfrm>
            <a:off x="3242915" y="75883"/>
            <a:ext cx="57061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</a:rPr>
              <a:t>CV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A1097-E336-48B9-86AA-D6E5030B758F}"/>
              </a:ext>
            </a:extLst>
          </p:cNvPr>
          <p:cNvSpPr/>
          <p:nvPr/>
        </p:nvSpPr>
        <p:spPr>
          <a:xfrm>
            <a:off x="4372833" y="1255828"/>
            <a:ext cx="3446333" cy="25391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Paragraph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153F00-C78F-4978-B59E-11A93CD00E40}"/>
              </a:ext>
            </a:extLst>
          </p:cNvPr>
          <p:cNvSpPr/>
          <p:nvPr/>
        </p:nvSpPr>
        <p:spPr>
          <a:xfrm>
            <a:off x="4372833" y="3994449"/>
            <a:ext cx="3446333" cy="25391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Paragraph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98E962-46D7-4D5A-8493-AAEE97B7BA64}"/>
              </a:ext>
            </a:extLst>
          </p:cNvPr>
          <p:cNvSpPr/>
          <p:nvPr/>
        </p:nvSpPr>
        <p:spPr>
          <a:xfrm>
            <a:off x="318208" y="1255827"/>
            <a:ext cx="3446333" cy="5277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Hard skills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FEE841-8148-4F09-8F61-4935A11901A4}"/>
              </a:ext>
            </a:extLst>
          </p:cNvPr>
          <p:cNvSpPr/>
          <p:nvPr/>
        </p:nvSpPr>
        <p:spPr>
          <a:xfrm>
            <a:off x="8427459" y="1255827"/>
            <a:ext cx="3446333" cy="5277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Soft skills</a:t>
            </a:r>
          </a:p>
        </p:txBody>
      </p:sp>
    </p:spTree>
    <p:extLst>
      <p:ext uri="{BB962C8B-B14F-4D97-AF65-F5344CB8AC3E}">
        <p14:creationId xmlns:p14="http://schemas.microsoft.com/office/powerpoint/2010/main" val="105615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26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Kacper Wozniak (s5314392)</dc:creator>
  <cp:lastModifiedBy>Kacper Wozniak (s5314392)</cp:lastModifiedBy>
  <cp:revision>10</cp:revision>
  <dcterms:created xsi:type="dcterms:W3CDTF">2020-10-17T14:34:43Z</dcterms:created>
  <dcterms:modified xsi:type="dcterms:W3CDTF">2020-12-16T11:14:49Z</dcterms:modified>
</cp:coreProperties>
</file>